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0C65-1297-4A36-9678-3688A302B18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A596-8BC3-40B3-BBA7-772DC42F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2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0C65-1297-4A36-9678-3688A302B18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A596-8BC3-40B3-BBA7-772DC42F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0C65-1297-4A36-9678-3688A302B18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A596-8BC3-40B3-BBA7-772DC42F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3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0C65-1297-4A36-9678-3688A302B18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A596-8BC3-40B3-BBA7-772DC42F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0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0C65-1297-4A36-9678-3688A302B18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A596-8BC3-40B3-BBA7-772DC42F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3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0C65-1297-4A36-9678-3688A302B18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A596-8BC3-40B3-BBA7-772DC42F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5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0C65-1297-4A36-9678-3688A302B18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A596-8BC3-40B3-BBA7-772DC42F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1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0C65-1297-4A36-9678-3688A302B18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A596-8BC3-40B3-BBA7-772DC42F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0C65-1297-4A36-9678-3688A302B18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A596-8BC3-40B3-BBA7-772DC42F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0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0C65-1297-4A36-9678-3688A302B18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A596-8BC3-40B3-BBA7-772DC42F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0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0C65-1297-4A36-9678-3688A302B18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A596-8BC3-40B3-BBA7-772DC42F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5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D0C65-1297-4A36-9678-3688A302B18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A596-8BC3-40B3-BBA7-772DC42F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0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7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/>
          <p:cNvGrpSpPr/>
          <p:nvPr/>
        </p:nvGrpSpPr>
        <p:grpSpPr>
          <a:xfrm>
            <a:off x="2066258" y="885505"/>
            <a:ext cx="8104627" cy="1296622"/>
            <a:chOff x="1031088" y="1834411"/>
            <a:chExt cx="8104627" cy="1296622"/>
          </a:xfrm>
        </p:grpSpPr>
        <p:sp>
          <p:nvSpPr>
            <p:cNvPr id="4" name="Rectangle 3"/>
            <p:cNvSpPr/>
            <p:nvPr/>
          </p:nvSpPr>
          <p:spPr>
            <a:xfrm>
              <a:off x="1031088" y="2251111"/>
              <a:ext cx="8092526" cy="87992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Black" panose="020B0A040201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043189" y="2253803"/>
              <a:ext cx="793302" cy="335684"/>
              <a:chOff x="2437151" y="669701"/>
              <a:chExt cx="793302" cy="335684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3226929" y="669701"/>
                <a:ext cx="3524" cy="33568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437151" y="669701"/>
                <a:ext cx="3524" cy="33568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2520286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2600923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2680534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2759119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2835030" y="669701"/>
                <a:ext cx="2674" cy="2214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2909511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2990148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3069759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3148344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1912578" y="2257872"/>
              <a:ext cx="710167" cy="335684"/>
              <a:chOff x="2520286" y="669701"/>
              <a:chExt cx="710167" cy="335684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3226929" y="669701"/>
                <a:ext cx="3524" cy="33568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2520286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2600923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2680534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2759119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2835030" y="669701"/>
                <a:ext cx="2674" cy="2214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909511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2990148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3069759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3148344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2692054" y="2257872"/>
              <a:ext cx="710167" cy="335684"/>
              <a:chOff x="2520286" y="669701"/>
              <a:chExt cx="710167" cy="335684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3226929" y="669701"/>
                <a:ext cx="3524" cy="33568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2520286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2600923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2680534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2759119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2835030" y="669701"/>
                <a:ext cx="2674" cy="2214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2909511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2990148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3069759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148344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3477282" y="2253169"/>
              <a:ext cx="710167" cy="335684"/>
              <a:chOff x="2520286" y="669701"/>
              <a:chExt cx="710167" cy="335684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3226929" y="669701"/>
                <a:ext cx="3524" cy="33568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2520286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2600923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2680534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2759119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2835030" y="669701"/>
                <a:ext cx="2674" cy="2214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2909511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2990148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3069759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3148344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4265588" y="2247935"/>
              <a:ext cx="710167" cy="335684"/>
              <a:chOff x="2520286" y="669701"/>
              <a:chExt cx="710167" cy="335684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3226929" y="669701"/>
                <a:ext cx="3524" cy="33568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2520286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600923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2680534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2759119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2835030" y="669701"/>
                <a:ext cx="2674" cy="2214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2909511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>
                <a:off x="2990148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3069759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3148344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5058424" y="2257238"/>
              <a:ext cx="710167" cy="335684"/>
              <a:chOff x="2520286" y="669701"/>
              <a:chExt cx="710167" cy="335684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3226929" y="669701"/>
                <a:ext cx="3524" cy="33568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2520286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2600923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>
                <a:off x="2680534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2759119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2835030" y="669701"/>
                <a:ext cx="2674" cy="2214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2909511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H="1">
                <a:off x="2990148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3069759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3148344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5848755" y="2258398"/>
              <a:ext cx="710167" cy="335684"/>
              <a:chOff x="2520286" y="669701"/>
              <a:chExt cx="710167" cy="335684"/>
            </a:xfrm>
          </p:grpSpPr>
          <p:cxnSp>
            <p:nvCxnSpPr>
              <p:cNvPr id="93" name="Straight Connector 92"/>
              <p:cNvCxnSpPr/>
              <p:nvPr/>
            </p:nvCxnSpPr>
            <p:spPr>
              <a:xfrm>
                <a:off x="3226929" y="669701"/>
                <a:ext cx="3524" cy="33568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2520286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2600923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>
                <a:off x="2680534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2759119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2835030" y="669701"/>
                <a:ext cx="2674" cy="2214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2909511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H="1">
                <a:off x="2990148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H="1">
                <a:off x="3069759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>
                <a:off x="3148344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/>
            <p:cNvGrpSpPr/>
            <p:nvPr/>
          </p:nvGrpSpPr>
          <p:grpSpPr>
            <a:xfrm>
              <a:off x="6639559" y="2258398"/>
              <a:ext cx="710167" cy="335684"/>
              <a:chOff x="2520286" y="669701"/>
              <a:chExt cx="710167" cy="335684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>
                <a:off x="3226929" y="669701"/>
                <a:ext cx="3524" cy="33568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H="1">
                <a:off x="2520286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>
                <a:off x="2600923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H="1">
                <a:off x="2680534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>
                <a:off x="2759119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2835030" y="669701"/>
                <a:ext cx="2674" cy="2214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>
                <a:off x="2909511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2990148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>
                <a:off x="3069759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>
                <a:off x="3148344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/>
            <p:cNvSpPr txBox="1"/>
            <p:nvPr/>
          </p:nvSpPr>
          <p:spPr>
            <a:xfrm>
              <a:off x="1692426" y="25717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463630" y="25717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253606" y="25717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043582" y="25774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33907" y="2559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623138" y="2559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12369" y="2559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7425813" y="2258398"/>
              <a:ext cx="710167" cy="335684"/>
              <a:chOff x="2520286" y="669701"/>
              <a:chExt cx="710167" cy="335684"/>
            </a:xfrm>
          </p:grpSpPr>
          <p:cxnSp>
            <p:nvCxnSpPr>
              <p:cNvPr id="122" name="Straight Connector 121"/>
              <p:cNvCxnSpPr/>
              <p:nvPr/>
            </p:nvCxnSpPr>
            <p:spPr>
              <a:xfrm>
                <a:off x="3226929" y="669701"/>
                <a:ext cx="3524" cy="33568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H="1">
                <a:off x="2520286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H="1">
                <a:off x="2600923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2680534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H="1">
                <a:off x="2759119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2835030" y="669701"/>
                <a:ext cx="2674" cy="2214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>
                <a:off x="2909511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>
                <a:off x="2990148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H="1">
                <a:off x="3069759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>
                <a:off x="3148344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8217958" y="2258398"/>
              <a:ext cx="710167" cy="335684"/>
              <a:chOff x="2520286" y="669701"/>
              <a:chExt cx="710167" cy="335684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>
                <a:off x="3226929" y="669701"/>
                <a:ext cx="3524" cy="33568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H="1">
                <a:off x="2520286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>
                <a:off x="2600923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H="1">
                <a:off x="2680534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>
                <a:off x="2759119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H="1">
                <a:off x="2835030" y="669701"/>
                <a:ext cx="2674" cy="2214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flipH="1">
                <a:off x="2909511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 flipH="1">
                <a:off x="2990148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069759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3148344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TextBox 142"/>
            <p:cNvSpPr txBox="1"/>
            <p:nvPr/>
          </p:nvSpPr>
          <p:spPr>
            <a:xfrm>
              <a:off x="7204764" y="2559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997159" y="2559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717011" y="255922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037579" y="1834411"/>
              <a:ext cx="2198338" cy="37585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8" name="Picture 1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02" b="11678"/>
          <a:stretch/>
        </p:blipFill>
        <p:spPr>
          <a:xfrm>
            <a:off x="2017423" y="2770575"/>
            <a:ext cx="2675348" cy="116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8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177851" y="1445643"/>
            <a:ext cx="5691020" cy="3717076"/>
            <a:chOff x="3177851" y="1445643"/>
            <a:chExt cx="5691020" cy="3717076"/>
          </a:xfrm>
        </p:grpSpPr>
        <p:grpSp>
          <p:nvGrpSpPr>
            <p:cNvPr id="12" name="Group 11"/>
            <p:cNvGrpSpPr/>
            <p:nvPr/>
          </p:nvGrpSpPr>
          <p:grpSpPr>
            <a:xfrm>
              <a:off x="3374379" y="1747880"/>
              <a:ext cx="5494492" cy="3414839"/>
              <a:chOff x="3374379" y="1747880"/>
              <a:chExt cx="5494492" cy="3414839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374379" y="1747880"/>
                <a:ext cx="5494492" cy="341483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406116" y="2868628"/>
                <a:ext cx="1723604" cy="16426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5623968" y="2395242"/>
                <a:ext cx="2249585" cy="2451887"/>
              </a:xfrm>
              <a:prstGeom prst="ellipse">
                <a:avLst/>
              </a:prstGeom>
              <a:solidFill>
                <a:srgbClr val="000000">
                  <a:alpha val="50196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106118" y="2607018"/>
                <a:ext cx="393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 smtClean="0">
                    <a:solidFill>
                      <a:srgbClr val="FF0000"/>
                    </a:solidFill>
                  </a:rPr>
                  <a:t>A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621650" y="2308343"/>
                <a:ext cx="393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</a:t>
                </a:r>
                <a:endPara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67918" y="1967328"/>
                <a:ext cx="10038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 ∩ B</a:t>
                </a:r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9" idx="2"/>
              </p:cNvCxnSpPr>
              <p:nvPr/>
            </p:nvCxnSpPr>
            <p:spPr>
              <a:xfrm>
                <a:off x="5769819" y="2490548"/>
                <a:ext cx="52073" cy="101981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3177851" y="1445643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S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657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9</cp:revision>
  <dcterms:created xsi:type="dcterms:W3CDTF">2015-11-03T19:28:44Z</dcterms:created>
  <dcterms:modified xsi:type="dcterms:W3CDTF">2016-02-15T16:46:52Z</dcterms:modified>
</cp:coreProperties>
</file>