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90" r:id="rId3"/>
    <p:sldId id="291" r:id="rId4"/>
    <p:sldId id="292" r:id="rId5"/>
    <p:sldId id="294" r:id="rId6"/>
    <p:sldId id="295" r:id="rId7"/>
    <p:sldId id="296" r:id="rId8"/>
    <p:sldId id="297" r:id="rId9"/>
    <p:sldId id="298" r:id="rId10"/>
    <p:sldId id="29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FBC790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1" autoAdjust="0"/>
    <p:restoredTop sz="86676" autoAdjust="0"/>
  </p:normalViewPr>
  <p:slideViewPr>
    <p:cSldViewPr snapToGrid="0">
      <p:cViewPr>
        <p:scale>
          <a:sx n="130" d="100"/>
          <a:sy n="130" d="100"/>
        </p:scale>
        <p:origin x="96" y="-1092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7.png"/><Relationship Id="rId7" Type="http://schemas.openxmlformats.org/officeDocument/2006/relationships/image" Target="../media/image9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88.png"/><Relationship Id="rId10" Type="http://schemas.openxmlformats.org/officeDocument/2006/relationships/image" Target="../media/image102.png"/><Relationship Id="rId4" Type="http://schemas.openxmlformats.org/officeDocument/2006/relationships/image" Target="../media/image98.png"/><Relationship Id="rId9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33" Type="http://schemas.openxmlformats.org/officeDocument/2006/relationships/image" Target="../media/image23.png"/><Relationship Id="rId2" Type="http://schemas.openxmlformats.org/officeDocument/2006/relationships/image" Target="../media/image5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32" Type="http://schemas.openxmlformats.org/officeDocument/2006/relationships/image" Target="../media/image22.png"/><Relationship Id="rId5" Type="http://schemas.openxmlformats.org/officeDocument/2006/relationships/image" Target="../media/image8.png"/><Relationship Id="rId28" Type="http://schemas.openxmlformats.org/officeDocument/2006/relationships/image" Target="../media/image62.png"/><Relationship Id="rId10" Type="http://schemas.openxmlformats.org/officeDocument/2006/relationships/image" Target="../media/image14.png"/><Relationship Id="rId31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27" Type="http://schemas.openxmlformats.org/officeDocument/2006/relationships/image" Target="../media/image61.png"/><Relationship Id="rId30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34" Type="http://schemas.openxmlformats.org/officeDocument/2006/relationships/image" Target="../media/image71.png"/><Relationship Id="rId7" Type="http://schemas.openxmlformats.org/officeDocument/2006/relationships/image" Target="../media/image69.png"/><Relationship Id="rId33" Type="http://schemas.openxmlformats.org/officeDocument/2006/relationships/image" Target="../media/image7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32" Type="http://schemas.openxmlformats.org/officeDocument/2006/relationships/image" Target="../media/image22.png"/><Relationship Id="rId37" Type="http://schemas.openxmlformats.org/officeDocument/2006/relationships/image" Target="../media/image74.png"/><Relationship Id="rId5" Type="http://schemas.openxmlformats.org/officeDocument/2006/relationships/image" Target="../media/image67.png"/><Relationship Id="rId36" Type="http://schemas.openxmlformats.org/officeDocument/2006/relationships/image" Target="../media/image73.png"/><Relationship Id="rId4" Type="http://schemas.openxmlformats.org/officeDocument/2006/relationships/image" Target="../media/image66.png"/><Relationship Id="rId35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image" Target="../media/image79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7101394" y="1185020"/>
            <a:ext cx="225387" cy="176270"/>
            <a:chOff x="9105900" y="2412694"/>
            <a:chExt cx="225387" cy="17627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9199084" y="2412694"/>
              <a:ext cx="132203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9105900" y="2412694"/>
              <a:ext cx="112390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207921" y="3429650"/>
            <a:ext cx="882650" cy="247348"/>
            <a:chOff x="9055100" y="3993844"/>
            <a:chExt cx="882650" cy="247348"/>
          </a:xfrm>
        </p:grpSpPr>
        <p:sp>
          <p:nvSpPr>
            <p:cNvPr id="233" name="Oval 23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185162" y="2695668"/>
            <a:ext cx="319032" cy="315970"/>
            <a:chOff x="7185162" y="2695668"/>
            <a:chExt cx="319032" cy="315970"/>
          </a:xfrm>
        </p:grpSpPr>
        <p:sp>
          <p:nvSpPr>
            <p:cNvPr id="235" name="Oval 234"/>
            <p:cNvSpPr/>
            <p:nvPr/>
          </p:nvSpPr>
          <p:spPr>
            <a:xfrm>
              <a:off x="7185162" y="2695668"/>
              <a:ext cx="319032" cy="315970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321818" y="2830793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10800000">
            <a:off x="10095815" y="552075"/>
            <a:ext cx="213919" cy="1070458"/>
            <a:chOff x="8058637" y="981301"/>
            <a:chExt cx="213919" cy="1070458"/>
          </a:xfrm>
        </p:grpSpPr>
        <p:cxnSp>
          <p:nvCxnSpPr>
            <p:cNvPr id="55" name="Straight Connector 54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Multiply 56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 rot="10800000">
            <a:off x="10280123" y="550905"/>
            <a:ext cx="213919" cy="1070458"/>
            <a:chOff x="8058637" y="981301"/>
            <a:chExt cx="213919" cy="1070458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Multiply 51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10800000">
            <a:off x="10457312" y="553858"/>
            <a:ext cx="213919" cy="1070458"/>
            <a:chOff x="8058637" y="981301"/>
            <a:chExt cx="213919" cy="1070458"/>
          </a:xfrm>
        </p:grpSpPr>
        <p:cxnSp>
          <p:nvCxnSpPr>
            <p:cNvPr id="45" name="Straight Connector 44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Multiply 46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 rot="10800000">
            <a:off x="10630021" y="550904"/>
            <a:ext cx="213919" cy="1070458"/>
            <a:chOff x="8058637" y="981301"/>
            <a:chExt cx="213919" cy="1070458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Multiply 41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10800000">
            <a:off x="10807210" y="553857"/>
            <a:ext cx="213919" cy="1070458"/>
            <a:chOff x="8058637" y="981301"/>
            <a:chExt cx="213919" cy="1070458"/>
          </a:xfrm>
        </p:grpSpPr>
        <p:cxnSp>
          <p:nvCxnSpPr>
            <p:cNvPr id="35" name="Straight Connector 34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Multiply 36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10991518" y="552687"/>
            <a:ext cx="213919" cy="1070458"/>
            <a:chOff x="8058637" y="981301"/>
            <a:chExt cx="213919" cy="1070458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Multiply 31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 rot="10800000">
            <a:off x="11168707" y="555640"/>
            <a:ext cx="213919" cy="1070458"/>
            <a:chOff x="8058637" y="981301"/>
            <a:chExt cx="213919" cy="1070458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Multiply 26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H="1" flipV="1">
            <a:off x="9742584" y="1388140"/>
            <a:ext cx="1851577" cy="2072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9704232" y="1129002"/>
            <a:ext cx="1851577" cy="2072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742583" y="975642"/>
            <a:ext cx="1851577" cy="2072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9742583" y="752608"/>
            <a:ext cx="1851577" cy="2072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1571944" y="1258829"/>
                <a:ext cx="245708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1944" y="1258829"/>
                <a:ext cx="245708" cy="345159"/>
              </a:xfrm>
              <a:prstGeom prst="rect">
                <a:avLst/>
              </a:prstGeom>
              <a:blipFill>
                <a:blip r:embed="rId2"/>
                <a:stretch>
                  <a:fillRect l="-19512" r="-19512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0298008" y="453364"/>
            <a:ext cx="705797" cy="124271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279608" y="394210"/>
            <a:ext cx="72601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0603572" y="100293"/>
                <a:ext cx="160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572" y="100293"/>
                <a:ext cx="160429" cy="307777"/>
              </a:xfrm>
              <a:prstGeom prst="rect">
                <a:avLst/>
              </a:prstGeom>
              <a:blipFill>
                <a:blip r:embed="rId3"/>
                <a:stretch>
                  <a:fillRect l="-33333" r="-25926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0126054" y="1628682"/>
                <a:ext cx="1534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</m:oMath>
                  </m:oMathPara>
                </a14:m>
                <a:endPara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6054" y="1628682"/>
                <a:ext cx="153440" cy="215444"/>
              </a:xfrm>
              <a:prstGeom prst="rect">
                <a:avLst/>
              </a:prstGeom>
              <a:blipFill>
                <a:blip r:embed="rId4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0120191" y="287241"/>
                <a:ext cx="1534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191" y="287241"/>
                <a:ext cx="153440" cy="215444"/>
              </a:xfrm>
              <a:prstGeom prst="rect">
                <a:avLst/>
              </a:prstGeom>
              <a:blipFill>
                <a:blip r:embed="rId5"/>
                <a:stretch>
                  <a:fillRect l="-24000" r="-24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1023858" y="285904"/>
                <a:ext cx="12929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858" y="285904"/>
                <a:ext cx="129297" cy="215444"/>
              </a:xfrm>
              <a:prstGeom prst="rect">
                <a:avLst/>
              </a:prstGeom>
              <a:blipFill>
                <a:blip r:embed="rId6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0962505" y="1635282"/>
                <a:ext cx="1984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</m:oMath>
                  </m:oMathPara>
                </a14:m>
                <a:endPara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505" y="1635282"/>
                <a:ext cx="198461" cy="215444"/>
              </a:xfrm>
              <a:prstGeom prst="rect">
                <a:avLst/>
              </a:prstGeom>
              <a:blipFill>
                <a:blip r:embed="rId7"/>
                <a:stretch>
                  <a:fillRect l="-9091" r="-606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5" name="Group 334"/>
          <p:cNvGrpSpPr/>
          <p:nvPr/>
        </p:nvGrpSpPr>
        <p:grpSpPr>
          <a:xfrm>
            <a:off x="439328" y="1696079"/>
            <a:ext cx="4884840" cy="3872856"/>
            <a:chOff x="439328" y="1667509"/>
            <a:chExt cx="4884840" cy="3872856"/>
          </a:xfrm>
        </p:grpSpPr>
        <p:grpSp>
          <p:nvGrpSpPr>
            <p:cNvPr id="331" name="Group 330"/>
            <p:cNvGrpSpPr/>
            <p:nvPr/>
          </p:nvGrpSpPr>
          <p:grpSpPr>
            <a:xfrm>
              <a:off x="439328" y="1667509"/>
              <a:ext cx="4884840" cy="3872856"/>
              <a:chOff x="439328" y="1667509"/>
              <a:chExt cx="4884840" cy="3872856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439328" y="1667509"/>
                <a:ext cx="4884840" cy="3872856"/>
                <a:chOff x="439328" y="1667509"/>
                <a:chExt cx="4884840" cy="3872856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974558" y="2201779"/>
                  <a:ext cx="2803358" cy="280335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 rot="10800000">
                  <a:off x="2269276" y="1667509"/>
                  <a:ext cx="213919" cy="1070458"/>
                  <a:chOff x="8058637" y="981301"/>
                  <a:chExt cx="213919" cy="1070458"/>
                </a:xfrm>
              </p:grpSpPr>
              <p:cxnSp>
                <p:nvCxnSpPr>
                  <p:cNvPr id="74" name="Straight Connector 73"/>
                  <p:cNvCxnSpPr/>
                  <p:nvPr/>
                </p:nvCxnSpPr>
                <p:spPr>
                  <a:xfrm flipH="1">
                    <a:off x="8163500" y="1056991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6" name="Multiply 75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2269275" y="4469907"/>
                  <a:ext cx="213919" cy="1070458"/>
                  <a:chOff x="8058637" y="981301"/>
                  <a:chExt cx="213919" cy="1070458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 flipH="1">
                    <a:off x="8163500" y="1056991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89" name="Multiply 88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" name="Group 91"/>
                <p:cNvGrpSpPr/>
                <p:nvPr/>
              </p:nvGrpSpPr>
              <p:grpSpPr>
                <a:xfrm rot="16200000">
                  <a:off x="3670956" y="3068229"/>
                  <a:ext cx="213919" cy="1070458"/>
                  <a:chOff x="8058637" y="981301"/>
                  <a:chExt cx="213919" cy="1070458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 flipH="1">
                    <a:off x="8163500" y="1056991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96" name="Oval 95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Oval 96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5" name="Multiply 94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 rot="5400000">
                  <a:off x="867597" y="3068227"/>
                  <a:ext cx="213919" cy="1070458"/>
                  <a:chOff x="8058637" y="981301"/>
                  <a:chExt cx="213919" cy="1070458"/>
                </a:xfrm>
              </p:grpSpPr>
              <p:cxnSp>
                <p:nvCxnSpPr>
                  <p:cNvPr id="99" name="Straight Connector 98"/>
                  <p:cNvCxnSpPr/>
                  <p:nvPr/>
                </p:nvCxnSpPr>
                <p:spPr>
                  <a:xfrm flipH="1">
                    <a:off x="8163500" y="1056991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102" name="Oval 101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Oval 102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01" name="Multiply 100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2529907" y="1693589"/>
                  <a:ext cx="1769156" cy="1755724"/>
                  <a:chOff x="2529907" y="1693589"/>
                  <a:chExt cx="1769156" cy="1755724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 rot="11296702">
                    <a:off x="2529907" y="1693589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1" name="Group 60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63" name="Oval 62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Oval 63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2" name="Multiply 61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 rot="11998184">
                    <a:off x="2795778" y="175987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05" name="Straight Connector 10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6" name="Group 10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08" name="Oval 10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9" name="Oval 10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07" name="Multiply 10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0" name="Group 109"/>
                  <p:cNvGrpSpPr/>
                  <p:nvPr/>
                </p:nvGrpSpPr>
                <p:grpSpPr>
                  <a:xfrm rot="15699170">
                    <a:off x="3656874" y="2807125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11" name="Straight Connector 110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2" name="Group 111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14" name="Oval 113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5" name="Oval 114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13" name="Multiply 112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6" name="Group 115"/>
                  <p:cNvGrpSpPr/>
                  <p:nvPr/>
                </p:nvGrpSpPr>
                <p:grpSpPr>
                  <a:xfrm rot="15038238">
                    <a:off x="3564497" y="2547380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17" name="Straight Connector 116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up 117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20" name="Oval 119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1" name="Oval 120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19" name="Multiply 118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2" name="Group 121"/>
                  <p:cNvGrpSpPr/>
                  <p:nvPr/>
                </p:nvGrpSpPr>
                <p:grpSpPr>
                  <a:xfrm rot="13758248">
                    <a:off x="3268878" y="2097857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4" name="Group 123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26" name="Oval 125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7" name="Oval 126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25" name="Multiply 124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 rot="14408048">
                    <a:off x="3435796" y="2302792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0" name="Group 129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32" name="Oval 131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3" name="Oval 132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31" name="Multiply 130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4" name="Group 133"/>
                  <p:cNvGrpSpPr/>
                  <p:nvPr/>
                </p:nvGrpSpPr>
                <p:grpSpPr>
                  <a:xfrm rot="12789503">
                    <a:off x="3044189" y="189524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38" name="Oval 13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9" name="Oval 13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37" name="Multiply 13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4" name="Group 183"/>
                <p:cNvGrpSpPr/>
                <p:nvPr/>
              </p:nvGrpSpPr>
              <p:grpSpPr>
                <a:xfrm rot="5400000">
                  <a:off x="2527969" y="3743340"/>
                  <a:ext cx="1769156" cy="1755724"/>
                  <a:chOff x="2529907" y="1693589"/>
                  <a:chExt cx="1769156" cy="1755724"/>
                </a:xfrm>
              </p:grpSpPr>
              <p:grpSp>
                <p:nvGrpSpPr>
                  <p:cNvPr id="185" name="Group 184"/>
                  <p:cNvGrpSpPr/>
                  <p:nvPr/>
                </p:nvGrpSpPr>
                <p:grpSpPr>
                  <a:xfrm rot="11296702">
                    <a:off x="2529907" y="1693589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22" name="Straight Connector 221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25" name="Oval 224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6" name="Oval 225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24" name="Multiply 223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6" name="Group 185"/>
                  <p:cNvGrpSpPr/>
                  <p:nvPr/>
                </p:nvGrpSpPr>
                <p:grpSpPr>
                  <a:xfrm rot="11998184">
                    <a:off x="2795778" y="175987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17" name="Straight Connector 216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8" name="Group 217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20" name="Oval 219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1" name="Oval 220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19" name="Multiply 218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" name="Group 186"/>
                  <p:cNvGrpSpPr/>
                  <p:nvPr/>
                </p:nvGrpSpPr>
                <p:grpSpPr>
                  <a:xfrm rot="15699170">
                    <a:off x="3656874" y="2807125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12" name="Straight Connector 211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3" name="Group 212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15" name="Oval 214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6" name="Oval 215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14" name="Multiply 213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8" name="Group 187"/>
                  <p:cNvGrpSpPr/>
                  <p:nvPr/>
                </p:nvGrpSpPr>
                <p:grpSpPr>
                  <a:xfrm rot="15038238">
                    <a:off x="3564497" y="2547380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07" name="Straight Connector 206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8" name="Group 207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10" name="Oval 209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1" name="Oval 210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09" name="Multiply 208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9" name="Group 188"/>
                  <p:cNvGrpSpPr/>
                  <p:nvPr/>
                </p:nvGrpSpPr>
                <p:grpSpPr>
                  <a:xfrm rot="13758248">
                    <a:off x="3268878" y="2097857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02" name="Straight Connector 201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3" name="Group 202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05" name="Oval 204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6" name="Oval 205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04" name="Multiply 203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0" name="Group 189"/>
                  <p:cNvGrpSpPr/>
                  <p:nvPr/>
                </p:nvGrpSpPr>
                <p:grpSpPr>
                  <a:xfrm rot="14408048">
                    <a:off x="3435796" y="2302792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97" name="Straight Connector 196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8" name="Group 197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00" name="Oval 199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1" name="Oval 200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99" name="Multiply 198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1" name="Group 190"/>
                  <p:cNvGrpSpPr/>
                  <p:nvPr/>
                </p:nvGrpSpPr>
                <p:grpSpPr>
                  <a:xfrm rot="12789503">
                    <a:off x="3044189" y="189524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92" name="Straight Connector 191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3" name="Group 192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95" name="Oval 194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6" name="Oval 195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94" name="Multiply 193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7" name="Group 226"/>
                <p:cNvGrpSpPr/>
                <p:nvPr/>
              </p:nvGrpSpPr>
              <p:grpSpPr>
                <a:xfrm rot="10800000">
                  <a:off x="460824" y="3755991"/>
                  <a:ext cx="1769156" cy="1755724"/>
                  <a:chOff x="2529907" y="1693589"/>
                  <a:chExt cx="1769156" cy="1755724"/>
                </a:xfrm>
              </p:grpSpPr>
              <p:grpSp>
                <p:nvGrpSpPr>
                  <p:cNvPr id="228" name="Group 227"/>
                  <p:cNvGrpSpPr/>
                  <p:nvPr/>
                </p:nvGrpSpPr>
                <p:grpSpPr>
                  <a:xfrm rot="11296702">
                    <a:off x="2529907" y="1693589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65" name="Straight Connector 26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6" name="Group 26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68" name="Oval 26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9" name="Oval 26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67" name="Multiply 26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9" name="Group 228"/>
                  <p:cNvGrpSpPr/>
                  <p:nvPr/>
                </p:nvGrpSpPr>
                <p:grpSpPr>
                  <a:xfrm rot="11998184">
                    <a:off x="2795778" y="175987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60" name="Straight Connector 259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1" name="Group 260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63" name="Oval 262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4" name="Oval 263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62" name="Multiply 261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0" name="Group 229"/>
                  <p:cNvGrpSpPr/>
                  <p:nvPr/>
                </p:nvGrpSpPr>
                <p:grpSpPr>
                  <a:xfrm rot="15699170">
                    <a:off x="3656874" y="2807125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55" name="Straight Connector 25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56" name="Group 25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58" name="Oval 25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9" name="Oval 25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57" name="Multiply 25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1" name="Group 230"/>
                  <p:cNvGrpSpPr/>
                  <p:nvPr/>
                </p:nvGrpSpPr>
                <p:grpSpPr>
                  <a:xfrm rot="15038238">
                    <a:off x="3564497" y="2547380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50" name="Straight Connector 249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51" name="Group 250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53" name="Oval 252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4" name="Oval 253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52" name="Multiply 251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2" name="Group 231"/>
                  <p:cNvGrpSpPr/>
                  <p:nvPr/>
                </p:nvGrpSpPr>
                <p:grpSpPr>
                  <a:xfrm rot="13758248">
                    <a:off x="3268878" y="2097857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45" name="Straight Connector 24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46" name="Group 24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48" name="Oval 24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9" name="Oval 24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47" name="Multiply 24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3" name="Group 232"/>
                  <p:cNvGrpSpPr/>
                  <p:nvPr/>
                </p:nvGrpSpPr>
                <p:grpSpPr>
                  <a:xfrm rot="14408048">
                    <a:off x="3435796" y="2302792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40" name="Straight Connector 239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41" name="Group 240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43" name="Oval 242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4" name="Oval 243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42" name="Multiply 241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4" name="Group 233"/>
                  <p:cNvGrpSpPr/>
                  <p:nvPr/>
                </p:nvGrpSpPr>
                <p:grpSpPr>
                  <a:xfrm rot="12789503">
                    <a:off x="3044189" y="189524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35" name="Straight Connector 23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36" name="Group 23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38" name="Oval 23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9" name="Oval 23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37" name="Multiply 23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70" name="Group 269"/>
                <p:cNvGrpSpPr/>
                <p:nvPr/>
              </p:nvGrpSpPr>
              <p:grpSpPr>
                <a:xfrm rot="16200000">
                  <a:off x="458177" y="1686585"/>
                  <a:ext cx="1769156" cy="1755724"/>
                  <a:chOff x="2529907" y="1693589"/>
                  <a:chExt cx="1769156" cy="1755724"/>
                </a:xfrm>
              </p:grpSpPr>
              <p:grpSp>
                <p:nvGrpSpPr>
                  <p:cNvPr id="271" name="Group 270"/>
                  <p:cNvGrpSpPr/>
                  <p:nvPr/>
                </p:nvGrpSpPr>
                <p:grpSpPr>
                  <a:xfrm rot="11296702">
                    <a:off x="2529907" y="1693589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308" name="Straight Connector 307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09" name="Group 308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311" name="Oval 310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2" name="Oval 311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10" name="Multiply 309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2" name="Group 271"/>
                  <p:cNvGrpSpPr/>
                  <p:nvPr/>
                </p:nvGrpSpPr>
                <p:grpSpPr>
                  <a:xfrm rot="11998184">
                    <a:off x="2795778" y="175987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303" name="Straight Connector 302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04" name="Group 303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306" name="Oval 305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7" name="Oval 306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05" name="Multiply 304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3" name="Group 272"/>
                  <p:cNvGrpSpPr/>
                  <p:nvPr/>
                </p:nvGrpSpPr>
                <p:grpSpPr>
                  <a:xfrm rot="15699170">
                    <a:off x="3656874" y="2807125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98" name="Straight Connector 297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99" name="Group 298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301" name="Oval 300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2" name="Oval 301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00" name="Multiply 299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4" name="Group 273"/>
                  <p:cNvGrpSpPr/>
                  <p:nvPr/>
                </p:nvGrpSpPr>
                <p:grpSpPr>
                  <a:xfrm rot="15038238">
                    <a:off x="3564497" y="2547380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93" name="Straight Connector 292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94" name="Group 293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96" name="Oval 295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7" name="Oval 296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95" name="Multiply 294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5" name="Group 274"/>
                  <p:cNvGrpSpPr/>
                  <p:nvPr/>
                </p:nvGrpSpPr>
                <p:grpSpPr>
                  <a:xfrm rot="13758248">
                    <a:off x="3268878" y="2097857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88" name="Straight Connector 287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9" name="Group 288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91" name="Oval 290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2" name="Oval 291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90" name="Multiply 289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6" name="Group 275"/>
                  <p:cNvGrpSpPr/>
                  <p:nvPr/>
                </p:nvGrpSpPr>
                <p:grpSpPr>
                  <a:xfrm rot="14408048">
                    <a:off x="3435796" y="2302792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83" name="Straight Connector 282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4" name="Group 283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86" name="Oval 285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7" name="Oval 286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85" name="Multiply 284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7" name="Group 276"/>
                  <p:cNvGrpSpPr/>
                  <p:nvPr/>
                </p:nvGrpSpPr>
                <p:grpSpPr>
                  <a:xfrm rot="12789503">
                    <a:off x="3044189" y="189524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78" name="Straight Connector 277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79" name="Group 278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81" name="Oval 280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2" name="Oval 281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80" name="Multiply 279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15" name="Freeform 314"/>
                <p:cNvSpPr/>
                <p:nvPr/>
              </p:nvSpPr>
              <p:spPr>
                <a:xfrm>
                  <a:off x="4092677" y="2942303"/>
                  <a:ext cx="1231491" cy="703602"/>
                </a:xfrm>
                <a:custGeom>
                  <a:avLst/>
                  <a:gdLst>
                    <a:gd name="connsiteX0" fmla="*/ 0 w 1231491"/>
                    <a:gd name="connsiteY0" fmla="*/ 0 h 703602"/>
                    <a:gd name="connsiteX1" fmla="*/ 634181 w 1231491"/>
                    <a:gd name="connsiteY1" fmla="*/ 140110 h 703602"/>
                    <a:gd name="connsiteX2" fmla="*/ 715297 w 1231491"/>
                    <a:gd name="connsiteY2" fmla="*/ 619432 h 703602"/>
                    <a:gd name="connsiteX3" fmla="*/ 1231491 w 1231491"/>
                    <a:gd name="connsiteY3" fmla="*/ 700549 h 703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1491" h="703602">
                      <a:moveTo>
                        <a:pt x="0" y="0"/>
                      </a:moveTo>
                      <a:cubicBezTo>
                        <a:pt x="257482" y="18435"/>
                        <a:pt x="514965" y="36871"/>
                        <a:pt x="634181" y="140110"/>
                      </a:cubicBezTo>
                      <a:cubicBezTo>
                        <a:pt x="753397" y="243349"/>
                        <a:pt x="615745" y="526025"/>
                        <a:pt x="715297" y="619432"/>
                      </a:cubicBezTo>
                      <a:cubicBezTo>
                        <a:pt x="814849" y="712839"/>
                        <a:pt x="1023170" y="706694"/>
                        <a:pt x="1231491" y="700549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1" name="Straight Arrow Connector 320"/>
                <p:cNvCxnSpPr/>
                <p:nvPr/>
              </p:nvCxnSpPr>
              <p:spPr>
                <a:xfrm flipH="1" flipV="1">
                  <a:off x="5065038" y="3632675"/>
                  <a:ext cx="253343" cy="123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Arrow Connector 321"/>
                <p:cNvCxnSpPr/>
                <p:nvPr/>
              </p:nvCxnSpPr>
              <p:spPr>
                <a:xfrm>
                  <a:off x="5090109" y="3891502"/>
                  <a:ext cx="222637" cy="490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5" name="TextBox 324"/>
                    <p:cNvSpPr txBox="1"/>
                    <p:nvPr/>
                  </p:nvSpPr>
                  <p:spPr>
                    <a:xfrm>
                      <a:off x="5131735" y="3281102"/>
                      <a:ext cx="1764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25" name="TextBox 3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1735" y="3281102"/>
                      <a:ext cx="176459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1034" r="-24138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6" name="TextBox 325"/>
                    <p:cNvSpPr txBox="1"/>
                    <p:nvPr/>
                  </p:nvSpPr>
                  <p:spPr>
                    <a:xfrm>
                      <a:off x="5126353" y="3904448"/>
                      <a:ext cx="1764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26" name="TextBox 3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26353" y="3904448"/>
                      <a:ext cx="176459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1034" r="-24138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29" name="Straight Arrow Connector 328"/>
              <p:cNvCxnSpPr>
                <a:stCxn id="72" idx="2"/>
              </p:cNvCxnSpPr>
              <p:nvPr/>
            </p:nvCxnSpPr>
            <p:spPr>
              <a:xfrm>
                <a:off x="974558" y="3603458"/>
                <a:ext cx="1473674" cy="9897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0" name="TextBox 329"/>
                  <p:cNvSpPr txBox="1"/>
                  <p:nvPr/>
                </p:nvSpPr>
                <p:spPr>
                  <a:xfrm>
                    <a:off x="1877829" y="3303598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30" name="TextBox 3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7829" y="3303598"/>
                    <a:ext cx="198003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121" r="-1212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3" name="Freeform 332"/>
            <p:cNvSpPr/>
            <p:nvPr/>
          </p:nvSpPr>
          <p:spPr>
            <a:xfrm>
              <a:off x="3300648" y="3400553"/>
              <a:ext cx="1968910" cy="495375"/>
            </a:xfrm>
            <a:custGeom>
              <a:avLst/>
              <a:gdLst>
                <a:gd name="connsiteX0" fmla="*/ 0 w 1968910"/>
                <a:gd name="connsiteY0" fmla="*/ 0 h 495375"/>
                <a:gd name="connsiteX1" fmla="*/ 796413 w 1968910"/>
                <a:gd name="connsiteY1" fmla="*/ 88491 h 495375"/>
                <a:gd name="connsiteX2" fmla="*/ 1268361 w 1968910"/>
                <a:gd name="connsiteY2" fmla="*/ 103239 h 495375"/>
                <a:gd name="connsiteX3" fmla="*/ 1489587 w 1968910"/>
                <a:gd name="connsiteY3" fmla="*/ 435078 h 495375"/>
                <a:gd name="connsiteX4" fmla="*/ 1968910 w 1968910"/>
                <a:gd name="connsiteY4" fmla="*/ 494071 h 4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10" h="495375">
                  <a:moveTo>
                    <a:pt x="0" y="0"/>
                  </a:moveTo>
                  <a:cubicBezTo>
                    <a:pt x="292510" y="35642"/>
                    <a:pt x="585020" y="71285"/>
                    <a:pt x="796413" y="88491"/>
                  </a:cubicBezTo>
                  <a:cubicBezTo>
                    <a:pt x="1007806" y="105697"/>
                    <a:pt x="1152832" y="45475"/>
                    <a:pt x="1268361" y="103239"/>
                  </a:cubicBezTo>
                  <a:cubicBezTo>
                    <a:pt x="1383890" y="161003"/>
                    <a:pt x="1372829" y="369939"/>
                    <a:pt x="1489587" y="435078"/>
                  </a:cubicBezTo>
                  <a:cubicBezTo>
                    <a:pt x="1606345" y="500217"/>
                    <a:pt x="1787627" y="497144"/>
                    <a:pt x="1968910" y="49407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755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756448" y="912194"/>
            <a:ext cx="4143743" cy="2331379"/>
            <a:chOff x="2442029" y="1600200"/>
            <a:chExt cx="4143743" cy="2331379"/>
          </a:xfrm>
        </p:grpSpPr>
        <p:sp>
          <p:nvSpPr>
            <p:cNvPr id="12" name="Freeform 11"/>
            <p:cNvSpPr/>
            <p:nvPr/>
          </p:nvSpPr>
          <p:spPr>
            <a:xfrm>
              <a:off x="2442029" y="1600200"/>
              <a:ext cx="765797" cy="2331379"/>
            </a:xfrm>
            <a:custGeom>
              <a:avLst/>
              <a:gdLst>
                <a:gd name="connsiteX0" fmla="*/ 424188 w 1573763"/>
                <a:gd name="connsiteY0" fmla="*/ 3091543 h 3091543"/>
                <a:gd name="connsiteX1" fmla="*/ 54073 w 1573763"/>
                <a:gd name="connsiteY1" fmla="*/ 1992086 h 3091543"/>
                <a:gd name="connsiteX2" fmla="*/ 1458330 w 1573763"/>
                <a:gd name="connsiteY2" fmla="*/ 1251857 h 3091543"/>
                <a:gd name="connsiteX3" fmla="*/ 1393016 w 1573763"/>
                <a:gd name="connsiteY3" fmla="*/ 0 h 3091543"/>
                <a:gd name="connsiteX0" fmla="*/ 82854 w 1178851"/>
                <a:gd name="connsiteY0" fmla="*/ 3091543 h 3091543"/>
                <a:gd name="connsiteX1" fmla="*/ 450869 w 1178851"/>
                <a:gd name="connsiteY1" fmla="*/ 1705647 h 3091543"/>
                <a:gd name="connsiteX2" fmla="*/ 1116996 w 1178851"/>
                <a:gd name="connsiteY2" fmla="*/ 1251857 h 3091543"/>
                <a:gd name="connsiteX3" fmla="*/ 1051682 w 1178851"/>
                <a:gd name="connsiteY3" fmla="*/ 0 h 3091543"/>
                <a:gd name="connsiteX0" fmla="*/ 253694 w 765797"/>
                <a:gd name="connsiteY0" fmla="*/ 2331379 h 2331379"/>
                <a:gd name="connsiteX1" fmla="*/ 37815 w 765797"/>
                <a:gd name="connsiteY1" fmla="*/ 1705647 h 2331379"/>
                <a:gd name="connsiteX2" fmla="*/ 703942 w 765797"/>
                <a:gd name="connsiteY2" fmla="*/ 1251857 h 2331379"/>
                <a:gd name="connsiteX3" fmla="*/ 638628 w 765797"/>
                <a:gd name="connsiteY3" fmla="*/ 0 h 23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797" h="2331379">
                  <a:moveTo>
                    <a:pt x="253694" y="2331379"/>
                  </a:moveTo>
                  <a:cubicBezTo>
                    <a:pt x="-17542" y="1934957"/>
                    <a:pt x="-37226" y="1885567"/>
                    <a:pt x="37815" y="1705647"/>
                  </a:cubicBezTo>
                  <a:cubicBezTo>
                    <a:pt x="112856" y="1525727"/>
                    <a:pt x="603807" y="1536131"/>
                    <a:pt x="703942" y="1251857"/>
                  </a:cubicBezTo>
                  <a:cubicBezTo>
                    <a:pt x="804077" y="967583"/>
                    <a:pt x="782863" y="459921"/>
                    <a:pt x="63862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3130250" y="1783944"/>
              <a:ext cx="65314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853369" y="1891137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3369" y="1891137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 flipV="1">
              <a:off x="3158335" y="2492828"/>
              <a:ext cx="141230" cy="3573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840684" y="2412694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684" y="2412694"/>
                  <a:ext cx="317651" cy="353302"/>
                </a:xfrm>
                <a:prstGeom prst="rect">
                  <a:avLst/>
                </a:prstGeom>
                <a:blipFill>
                  <a:blip r:embed="rId3"/>
                  <a:stretch>
                    <a:fillRect l="-16981" t="-34483" r="-101887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>
              <a:stCxn id="12" idx="2"/>
            </p:cNvCxnSpPr>
            <p:nvPr/>
          </p:nvCxnSpPr>
          <p:spPr>
            <a:xfrm flipV="1">
              <a:off x="3145971" y="2628483"/>
              <a:ext cx="1268476" cy="2235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780209" y="2806275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209" y="2806275"/>
                  <a:ext cx="19800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Multiply 166"/>
            <p:cNvSpPr/>
            <p:nvPr/>
          </p:nvSpPr>
          <p:spPr>
            <a:xfrm>
              <a:off x="4283098" y="2431794"/>
              <a:ext cx="427838" cy="393376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324063" y="2118507"/>
                  <a:ext cx="226170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𝑖𝑛𝑡𝑜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𝑡h𝑒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𝑝𝑎𝑔𝑒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063" y="2118507"/>
                  <a:ext cx="2261709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2156" r="-3235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6511520" y="233870"/>
            <a:ext cx="5462478" cy="4076573"/>
            <a:chOff x="5978120" y="695852"/>
            <a:chExt cx="5462478" cy="4076573"/>
          </a:xfrm>
        </p:grpSpPr>
        <p:grpSp>
          <p:nvGrpSpPr>
            <p:cNvPr id="139" name="Group 138"/>
            <p:cNvGrpSpPr/>
            <p:nvPr/>
          </p:nvGrpSpPr>
          <p:grpSpPr>
            <a:xfrm>
              <a:off x="5978120" y="695852"/>
              <a:ext cx="5462478" cy="4076573"/>
              <a:chOff x="5978120" y="695852"/>
              <a:chExt cx="5462478" cy="4076573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5978120" y="695852"/>
                <a:ext cx="5462478" cy="4076573"/>
                <a:chOff x="5978120" y="695852"/>
                <a:chExt cx="5462478" cy="4076573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6210537" y="695852"/>
                  <a:ext cx="5230061" cy="3677844"/>
                  <a:chOff x="6210537" y="695852"/>
                  <a:chExt cx="5230061" cy="3677844"/>
                </a:xfrm>
              </p:grpSpPr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7006727" y="707371"/>
                    <a:ext cx="0" cy="3666325"/>
                  </a:xfrm>
                  <a:prstGeom prst="line">
                    <a:avLst/>
                  </a:prstGeom>
                  <a:ln w="476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Arrow Connector 172"/>
                  <p:cNvCxnSpPr/>
                  <p:nvPr/>
                </p:nvCxnSpPr>
                <p:spPr>
                  <a:xfrm flipH="1" flipV="1">
                    <a:off x="7006726" y="3835825"/>
                    <a:ext cx="1" cy="39043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TextBox 61"/>
                      <p:cNvSpPr txBox="1"/>
                      <p:nvPr/>
                    </p:nvSpPr>
                    <p:spPr>
                      <a:xfrm>
                        <a:off x="6742037" y="4031040"/>
                        <a:ext cx="17645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2" name="TextBox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42037" y="4031040"/>
                        <a:ext cx="176459" cy="30777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31034" r="-24138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034268" y="2540533"/>
                    <a:ext cx="2263968" cy="883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Arrow Connector 180"/>
                  <p:cNvCxnSpPr/>
                  <p:nvPr/>
                </p:nvCxnSpPr>
                <p:spPr>
                  <a:xfrm flipV="1">
                    <a:off x="7006726" y="1400739"/>
                    <a:ext cx="0" cy="374921"/>
                  </a:xfrm>
                  <a:prstGeom prst="straightConnector1">
                    <a:avLst/>
                  </a:prstGeom>
                  <a:ln w="444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6" name="TextBox 245"/>
                      <p:cNvSpPr txBox="1"/>
                      <p:nvPr/>
                    </p:nvSpPr>
                    <p:spPr>
                      <a:xfrm>
                        <a:off x="6601853" y="1414525"/>
                        <a:ext cx="317651" cy="35330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6" name="TextBox 24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01853" y="1414525"/>
                        <a:ext cx="317651" cy="35330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7308" t="-32759" r="-103846" b="-86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2" name="Straight Arrow Connector 71"/>
                  <p:cNvCxnSpPr/>
                  <p:nvPr/>
                </p:nvCxnSpPr>
                <p:spPr>
                  <a:xfrm>
                    <a:off x="7006726" y="1767827"/>
                    <a:ext cx="2291510" cy="7727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TextBox 122"/>
                      <p:cNvSpPr txBox="1"/>
                      <p:nvPr/>
                    </p:nvSpPr>
                    <p:spPr>
                      <a:xfrm>
                        <a:off x="7966256" y="1724688"/>
                        <a:ext cx="19800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3" name="TextBox 1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6256" y="1724688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31250" t="-36000" r="-96875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47" name="Multiply 246"/>
                  <p:cNvSpPr/>
                  <p:nvPr/>
                </p:nvSpPr>
                <p:spPr>
                  <a:xfrm>
                    <a:off x="9136243" y="2327312"/>
                    <a:ext cx="427838" cy="393376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8" name="TextBox 247"/>
                      <p:cNvSpPr txBox="1"/>
                      <p:nvPr/>
                    </p:nvSpPr>
                    <p:spPr>
                      <a:xfrm>
                        <a:off x="9178889" y="2019040"/>
                        <a:ext cx="226170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𝑖𝑛𝑡𝑜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𝑡h𝑒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𝑝𝑎𝑔𝑒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8" name="TextBox 24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78889" y="2019040"/>
                        <a:ext cx="2261709" cy="34515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156" r="-3235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TextBox 123"/>
                      <p:cNvSpPr txBox="1"/>
                      <p:nvPr/>
                    </p:nvSpPr>
                    <p:spPr>
                      <a:xfrm>
                        <a:off x="7726586" y="2603686"/>
                        <a:ext cx="21756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TextBox 1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26586" y="2603686"/>
                        <a:ext cx="217560" cy="30777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25000" r="-22222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5" name="Arc 124"/>
                  <p:cNvSpPr/>
                  <p:nvPr/>
                </p:nvSpPr>
                <p:spPr>
                  <a:xfrm>
                    <a:off x="8509865" y="2270881"/>
                    <a:ext cx="308278" cy="561338"/>
                  </a:xfrm>
                  <a:prstGeom prst="arc">
                    <a:avLst>
                      <a:gd name="adj1" fmla="val 11309349"/>
                      <a:gd name="adj2" fmla="val 15243741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6" name="TextBox 125"/>
                      <p:cNvSpPr txBox="1"/>
                      <p:nvPr/>
                    </p:nvSpPr>
                    <p:spPr>
                      <a:xfrm>
                        <a:off x="8238823" y="2237174"/>
                        <a:ext cx="2223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6" name="TextBox 1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38823" y="2237174"/>
                        <a:ext cx="222304" cy="307777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25000" r="-25000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9" name="Straight Arrow Connector 128"/>
                  <p:cNvCxnSpPr/>
                  <p:nvPr/>
                </p:nvCxnSpPr>
                <p:spPr>
                  <a:xfrm>
                    <a:off x="6555899" y="695852"/>
                    <a:ext cx="11017" cy="36663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TextBox 129"/>
                      <p:cNvSpPr txBox="1"/>
                      <p:nvPr/>
                    </p:nvSpPr>
                    <p:spPr>
                      <a:xfrm>
                        <a:off x="6210537" y="2449797"/>
                        <a:ext cx="21204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0" name="TextBox 1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10537" y="2449797"/>
                        <a:ext cx="212045" cy="30777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25714" r="-20000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49" name="Straight Connector 248"/>
                  <p:cNvCxnSpPr/>
                  <p:nvPr/>
                </p:nvCxnSpPr>
                <p:spPr>
                  <a:xfrm flipH="1">
                    <a:off x="7006725" y="2535519"/>
                    <a:ext cx="2253120" cy="182665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Arc 249"/>
                  <p:cNvSpPr/>
                  <p:nvPr/>
                </p:nvSpPr>
                <p:spPr>
                  <a:xfrm>
                    <a:off x="8683200" y="2422572"/>
                    <a:ext cx="308278" cy="561338"/>
                  </a:xfrm>
                  <a:prstGeom prst="arc">
                    <a:avLst>
                      <a:gd name="adj1" fmla="val 6989760"/>
                      <a:gd name="adj2" fmla="val 13520348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1" name="TextBox 250"/>
                      <p:cNvSpPr txBox="1"/>
                      <p:nvPr/>
                    </p:nvSpPr>
                    <p:spPr>
                      <a:xfrm>
                        <a:off x="8262246" y="2695762"/>
                        <a:ext cx="34006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1" name="TextBox 2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62246" y="2695762"/>
                        <a:ext cx="340063" cy="307777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12500" r="-48214" b="-196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5978120" y="4062430"/>
                  <a:ext cx="877523" cy="709995"/>
                  <a:chOff x="758520" y="708040"/>
                  <a:chExt cx="2534677" cy="2135605"/>
                </a:xfrm>
              </p:grpSpPr>
              <p:grpSp>
                <p:nvGrpSpPr>
                  <p:cNvPr id="253" name="Group 252"/>
                  <p:cNvGrpSpPr/>
                  <p:nvPr/>
                </p:nvGrpSpPr>
                <p:grpSpPr>
                  <a:xfrm>
                    <a:off x="758520" y="708040"/>
                    <a:ext cx="2534677" cy="2135605"/>
                    <a:chOff x="785815" y="680744"/>
                    <a:chExt cx="2534677" cy="2135605"/>
                  </a:xfrm>
                </p:grpSpPr>
                <p:cxnSp>
                  <p:nvCxnSpPr>
                    <p:cNvPr id="255" name="Straight Arrow Connector 254"/>
                    <p:cNvCxnSpPr/>
                    <p:nvPr/>
                  </p:nvCxnSpPr>
                  <p:spPr>
                    <a:xfrm flipV="1">
                      <a:off x="1452939" y="680744"/>
                      <a:ext cx="7683" cy="185953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Straight Arrow Connector 255"/>
                    <p:cNvCxnSpPr/>
                    <p:nvPr/>
                  </p:nvCxnSpPr>
                  <p:spPr>
                    <a:xfrm flipV="1">
                      <a:off x="1445588" y="2503276"/>
                      <a:ext cx="187490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7" name="Rectangle 256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8" name="Rectangle 257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9" name="Rectangle 258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54" name="Rectangle 253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260" name="Straight Arrow Connector 259"/>
              <p:cNvCxnSpPr/>
              <p:nvPr/>
            </p:nvCxnSpPr>
            <p:spPr>
              <a:xfrm flipH="1">
                <a:off x="6911072" y="1777234"/>
                <a:ext cx="7424" cy="7198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6653754" y="1943463"/>
                    <a:ext cx="2191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8" name="TextBox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3754" y="1943463"/>
                    <a:ext cx="219163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5000" r="-25000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Arc 42"/>
            <p:cNvSpPr/>
            <p:nvPr/>
          </p:nvSpPr>
          <p:spPr>
            <a:xfrm>
              <a:off x="6829110" y="1596333"/>
              <a:ext cx="451140" cy="469839"/>
            </a:xfrm>
            <a:prstGeom prst="arc">
              <a:avLst>
                <a:gd name="adj1" fmla="val 15767481"/>
                <a:gd name="adj2" fmla="val 2522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280250" y="1467883"/>
                  <a:ext cx="2507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0250" y="1467883"/>
                  <a:ext cx="250774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991518" y="2972743"/>
            <a:ext cx="5520002" cy="3318125"/>
            <a:chOff x="991518" y="2972743"/>
            <a:chExt cx="5520002" cy="3318125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3689581" y="5410233"/>
              <a:ext cx="0" cy="880635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 flipV="1">
              <a:off x="3675435" y="5732498"/>
              <a:ext cx="1" cy="3904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327047" y="581515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047" y="5815152"/>
                  <a:ext cx="176459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31034" r="-2413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Parallelogram 4"/>
            <p:cNvSpPr/>
            <p:nvPr/>
          </p:nvSpPr>
          <p:spPr>
            <a:xfrm>
              <a:off x="991518" y="4310443"/>
              <a:ext cx="5520002" cy="1076805"/>
            </a:xfrm>
            <a:prstGeom prst="parallelogram">
              <a:avLst>
                <a:gd name="adj" fmla="val 182083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3691966" y="4629940"/>
              <a:ext cx="0" cy="1220017"/>
            </a:xfrm>
            <a:prstGeom prst="line">
              <a:avLst/>
            </a:prstGeom>
            <a:ln w="476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566093" y="4674178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093" y="4674178"/>
                  <a:ext cx="245708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20000" r="-22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5" name="Group 84"/>
            <p:cNvGrpSpPr/>
            <p:nvPr/>
          </p:nvGrpSpPr>
          <p:grpSpPr>
            <a:xfrm>
              <a:off x="3248256" y="4763966"/>
              <a:ext cx="882650" cy="247348"/>
              <a:chOff x="9055100" y="3993844"/>
              <a:chExt cx="882650" cy="247348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9055100" y="3993844"/>
                <a:ext cx="882650" cy="2473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 flipV="1">
                <a:off x="9703011" y="4205424"/>
                <a:ext cx="116205" cy="3011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2973211" y="4694384"/>
              <a:ext cx="1426482" cy="399748"/>
              <a:chOff x="9055100" y="3993844"/>
              <a:chExt cx="882650" cy="247348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9055100" y="3993844"/>
                <a:ext cx="882650" cy="2473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Arrow Connector 93"/>
              <p:cNvCxnSpPr/>
              <p:nvPr/>
            </p:nvCxnSpPr>
            <p:spPr>
              <a:xfrm flipV="1">
                <a:off x="9713401" y="4207939"/>
                <a:ext cx="58035" cy="1916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/>
            <p:cNvGrpSpPr/>
            <p:nvPr/>
          </p:nvGrpSpPr>
          <p:grpSpPr>
            <a:xfrm>
              <a:off x="2308574" y="4487686"/>
              <a:ext cx="2784550" cy="780324"/>
              <a:chOff x="9055100" y="3993844"/>
              <a:chExt cx="882650" cy="24734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9055100" y="3993844"/>
                <a:ext cx="882650" cy="2473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Arrow Connector 96"/>
              <p:cNvCxnSpPr/>
              <p:nvPr/>
            </p:nvCxnSpPr>
            <p:spPr>
              <a:xfrm flipV="1">
                <a:off x="9700977" y="4216702"/>
                <a:ext cx="42125" cy="1266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3465060" y="4829079"/>
              <a:ext cx="442783" cy="124086"/>
              <a:chOff x="9055100" y="3993838"/>
              <a:chExt cx="882650" cy="247354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9055100" y="3993838"/>
                <a:ext cx="882650" cy="2473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9631680" y="4211074"/>
                <a:ext cx="116205" cy="3011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/>
            <p:cNvCxnSpPr/>
            <p:nvPr/>
          </p:nvCxnSpPr>
          <p:spPr>
            <a:xfrm>
              <a:off x="3691966" y="2972743"/>
              <a:ext cx="291" cy="1888464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810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207634" y="506777"/>
            <a:ext cx="4827705" cy="4111946"/>
            <a:chOff x="405937" y="716098"/>
            <a:chExt cx="4827705" cy="4111946"/>
          </a:xfrm>
        </p:grpSpPr>
        <p:grpSp>
          <p:nvGrpSpPr>
            <p:cNvPr id="73" name="Group 72"/>
            <p:cNvGrpSpPr/>
            <p:nvPr/>
          </p:nvGrpSpPr>
          <p:grpSpPr>
            <a:xfrm>
              <a:off x="405937" y="716098"/>
              <a:ext cx="4827705" cy="4111946"/>
              <a:chOff x="4812684" y="2192358"/>
              <a:chExt cx="4827705" cy="4111946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5026273" y="4084959"/>
                <a:ext cx="4354285" cy="59903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Freeform 62"/>
              <p:cNvSpPr/>
              <p:nvPr/>
            </p:nvSpPr>
            <p:spPr>
              <a:xfrm>
                <a:off x="5434149" y="3683726"/>
                <a:ext cx="4206240" cy="736147"/>
              </a:xfrm>
              <a:custGeom>
                <a:avLst/>
                <a:gdLst>
                  <a:gd name="connsiteX0" fmla="*/ 0 w 4206240"/>
                  <a:gd name="connsiteY0" fmla="*/ 0 h 736147"/>
                  <a:gd name="connsiteX1" fmla="*/ 801188 w 4206240"/>
                  <a:gd name="connsiteY1" fmla="*/ 435428 h 736147"/>
                  <a:gd name="connsiteX2" fmla="*/ 3169920 w 4206240"/>
                  <a:gd name="connsiteY2" fmla="*/ 722811 h 736147"/>
                  <a:gd name="connsiteX3" fmla="*/ 4206240 w 4206240"/>
                  <a:gd name="connsiteY3" fmla="*/ 661851 h 736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6240" h="736147">
                    <a:moveTo>
                      <a:pt x="0" y="0"/>
                    </a:moveTo>
                    <a:cubicBezTo>
                      <a:pt x="136434" y="157480"/>
                      <a:pt x="272868" y="314960"/>
                      <a:pt x="801188" y="435428"/>
                    </a:cubicBezTo>
                    <a:cubicBezTo>
                      <a:pt x="1329508" y="555897"/>
                      <a:pt x="2602411" y="685074"/>
                      <a:pt x="3169920" y="722811"/>
                    </a:cubicBezTo>
                    <a:cubicBezTo>
                      <a:pt x="3737429" y="760548"/>
                      <a:pt x="3971834" y="711199"/>
                      <a:pt x="4206240" y="661851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6378766" y="2192358"/>
                <a:ext cx="1027180" cy="4111946"/>
                <a:chOff x="9831571" y="1558741"/>
                <a:chExt cx="504586" cy="3062177"/>
              </a:xfrm>
            </p:grpSpPr>
            <p:sp>
              <p:nvSpPr>
                <p:cNvPr id="5" name="Arc 4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Arc 3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508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276821" y="3993844"/>
                <a:ext cx="225387" cy="176270"/>
                <a:chOff x="9105900" y="2412694"/>
                <a:chExt cx="225387" cy="176270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9199084" y="2412694"/>
                  <a:ext cx="132203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9105900" y="2412694"/>
                  <a:ext cx="112390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 rot="10800000">
                <a:off x="7282773" y="3962070"/>
                <a:ext cx="225387" cy="176270"/>
                <a:chOff x="9105900" y="2412694"/>
                <a:chExt cx="225387" cy="176270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9199084" y="2412694"/>
                  <a:ext cx="132203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9105900" y="2412694"/>
                  <a:ext cx="112390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5674625" y="4488795"/>
                <a:ext cx="1316174" cy="368836"/>
                <a:chOff x="5674625" y="4488795"/>
                <a:chExt cx="1316174" cy="368836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6011206" y="4552013"/>
                  <a:ext cx="643012" cy="180193"/>
                  <a:chOff x="9055100" y="3993844"/>
                  <a:chExt cx="882650" cy="247348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9055100" y="3993844"/>
                    <a:ext cx="882650" cy="2473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V="1">
                    <a:off x="9631680" y="4211074"/>
                    <a:ext cx="116205" cy="3011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5674625" y="4488795"/>
                  <a:ext cx="1316174" cy="368836"/>
                  <a:chOff x="9055100" y="3993844"/>
                  <a:chExt cx="882650" cy="247348"/>
                </a:xfrm>
              </p:grpSpPr>
              <p:sp>
                <p:nvSpPr>
                  <p:cNvPr id="33" name="Oval 32"/>
                  <p:cNvSpPr/>
                  <p:nvPr/>
                </p:nvSpPr>
                <p:spPr>
                  <a:xfrm>
                    <a:off x="9055100" y="3993844"/>
                    <a:ext cx="882650" cy="2473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9631680" y="4211074"/>
                    <a:ext cx="116205" cy="3011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9" name="Group 48"/>
              <p:cNvGrpSpPr/>
              <p:nvPr/>
            </p:nvGrpSpPr>
            <p:grpSpPr>
              <a:xfrm>
                <a:off x="6747017" y="3850228"/>
                <a:ext cx="1316174" cy="368837"/>
                <a:chOff x="2647393" y="4035098"/>
                <a:chExt cx="1316174" cy="368837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2983974" y="4098328"/>
                  <a:ext cx="643012" cy="180198"/>
                  <a:chOff x="9055100" y="3993837"/>
                  <a:chExt cx="882650" cy="247354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9055100" y="3993837"/>
                    <a:ext cx="882650" cy="247347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>
                    <a:endCxn id="54" idx="4"/>
                  </p:cNvCxnSpPr>
                  <p:nvPr/>
                </p:nvCxnSpPr>
                <p:spPr>
                  <a:xfrm flipH="1" flipV="1">
                    <a:off x="9496425" y="4241190"/>
                    <a:ext cx="135254" cy="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2647393" y="4035098"/>
                  <a:ext cx="1316174" cy="368837"/>
                  <a:chOff x="9055100" y="3993844"/>
                  <a:chExt cx="882650" cy="247349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9055100" y="3993844"/>
                    <a:ext cx="882650" cy="2473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Arrow Connector 52"/>
                  <p:cNvCxnSpPr>
                    <a:endCxn id="52" idx="4"/>
                  </p:cNvCxnSpPr>
                  <p:nvPr/>
                </p:nvCxnSpPr>
                <p:spPr>
                  <a:xfrm flipH="1" flipV="1">
                    <a:off x="9496425" y="4241192"/>
                    <a:ext cx="135255" cy="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5166183" y="4097704"/>
                <a:ext cx="589177" cy="812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Freeform 63"/>
              <p:cNvSpPr/>
              <p:nvPr/>
            </p:nvSpPr>
            <p:spPr>
              <a:xfrm rot="10800000">
                <a:off x="4812684" y="4333247"/>
                <a:ext cx="4206240" cy="736147"/>
              </a:xfrm>
              <a:custGeom>
                <a:avLst/>
                <a:gdLst>
                  <a:gd name="connsiteX0" fmla="*/ 0 w 4206240"/>
                  <a:gd name="connsiteY0" fmla="*/ 0 h 736147"/>
                  <a:gd name="connsiteX1" fmla="*/ 801188 w 4206240"/>
                  <a:gd name="connsiteY1" fmla="*/ 435428 h 736147"/>
                  <a:gd name="connsiteX2" fmla="*/ 3169920 w 4206240"/>
                  <a:gd name="connsiteY2" fmla="*/ 722811 h 736147"/>
                  <a:gd name="connsiteX3" fmla="*/ 4206240 w 4206240"/>
                  <a:gd name="connsiteY3" fmla="*/ 661851 h 736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6240" h="736147">
                    <a:moveTo>
                      <a:pt x="0" y="0"/>
                    </a:moveTo>
                    <a:cubicBezTo>
                      <a:pt x="136434" y="157480"/>
                      <a:pt x="272868" y="314960"/>
                      <a:pt x="801188" y="435428"/>
                    </a:cubicBezTo>
                    <a:cubicBezTo>
                      <a:pt x="1329508" y="555897"/>
                      <a:pt x="2602411" y="685074"/>
                      <a:pt x="3169920" y="722811"/>
                    </a:cubicBezTo>
                    <a:cubicBezTo>
                      <a:pt x="3737429" y="760548"/>
                      <a:pt x="3971834" y="711199"/>
                      <a:pt x="4206240" y="661851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 flipH="1">
                <a:off x="5130837" y="4333400"/>
                <a:ext cx="303312" cy="1792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5522969" y="3794716"/>
                <a:ext cx="151656" cy="10984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1740242" y="220056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0242" y="2200562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1034" r="-2413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4297619" y="2573945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7619" y="2573945"/>
                  <a:ext cx="245708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9512" r="-19512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6995793" y="683046"/>
            <a:ext cx="4280214" cy="5001059"/>
            <a:chOff x="6995793" y="683046"/>
            <a:chExt cx="4280214" cy="5001059"/>
          </a:xfrm>
        </p:grpSpPr>
        <p:grpSp>
          <p:nvGrpSpPr>
            <p:cNvPr id="149" name="Group 148"/>
            <p:cNvGrpSpPr/>
            <p:nvPr/>
          </p:nvGrpSpPr>
          <p:grpSpPr>
            <a:xfrm>
              <a:off x="6995793" y="683046"/>
              <a:ext cx="4280214" cy="5001059"/>
              <a:chOff x="6995793" y="683046"/>
              <a:chExt cx="4280214" cy="5001059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7250520" y="1572159"/>
                <a:ext cx="1240943" cy="4111946"/>
                <a:chOff x="7250520" y="1572159"/>
                <a:chExt cx="1240943" cy="4111946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7362910" y="1572159"/>
                  <a:ext cx="1027180" cy="4111946"/>
                  <a:chOff x="9831571" y="1558741"/>
                  <a:chExt cx="504586" cy="3062177"/>
                </a:xfrm>
              </p:grpSpPr>
              <p:sp>
                <p:nvSpPr>
                  <p:cNvPr id="108" name="Arc 107"/>
                  <p:cNvSpPr/>
                  <p:nvPr/>
                </p:nvSpPr>
                <p:spPr>
                  <a:xfrm>
                    <a:off x="9831571" y="1569374"/>
                    <a:ext cx="481549" cy="3051544"/>
                  </a:xfrm>
                  <a:prstGeom prst="arc">
                    <a:avLst>
                      <a:gd name="adj1" fmla="val 5305153"/>
                      <a:gd name="adj2" fmla="val 16224316"/>
                    </a:avLst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Arc 108"/>
                  <p:cNvSpPr/>
                  <p:nvPr/>
                </p:nvSpPr>
                <p:spPr>
                  <a:xfrm>
                    <a:off x="9854608" y="1558741"/>
                    <a:ext cx="481549" cy="3051544"/>
                  </a:xfrm>
                  <a:prstGeom prst="arc">
                    <a:avLst>
                      <a:gd name="adj1" fmla="val 16200000"/>
                      <a:gd name="adj2" fmla="val 5342088"/>
                    </a:avLst>
                  </a:prstGeom>
                  <a:ln w="508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7250520" y="3545993"/>
                  <a:ext cx="225387" cy="176270"/>
                  <a:chOff x="9105900" y="2412694"/>
                  <a:chExt cx="225387" cy="176270"/>
                </a:xfrm>
              </p:grpSpPr>
              <p:cxnSp>
                <p:nvCxnSpPr>
                  <p:cNvPr id="106" name="Straight Connector 105"/>
                  <p:cNvCxnSpPr/>
                  <p:nvPr/>
                </p:nvCxnSpPr>
                <p:spPr>
                  <a:xfrm>
                    <a:off x="9199084" y="2412694"/>
                    <a:ext cx="132203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/>
                  <p:cNvCxnSpPr/>
                  <p:nvPr/>
                </p:nvCxnSpPr>
                <p:spPr>
                  <a:xfrm flipH="1">
                    <a:off x="9105900" y="2412694"/>
                    <a:ext cx="112390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/>
                <p:cNvGrpSpPr/>
                <p:nvPr/>
              </p:nvGrpSpPr>
              <p:grpSpPr>
                <a:xfrm rot="10800000">
                  <a:off x="8266076" y="3798342"/>
                  <a:ext cx="225387" cy="176270"/>
                  <a:chOff x="9117220" y="2059075"/>
                  <a:chExt cx="225387" cy="176270"/>
                </a:xfrm>
              </p:grpSpPr>
              <p:cxnSp>
                <p:nvCxnSpPr>
                  <p:cNvPr id="104" name="Straight Connector 103"/>
                  <p:cNvCxnSpPr/>
                  <p:nvPr/>
                </p:nvCxnSpPr>
                <p:spPr>
                  <a:xfrm>
                    <a:off x="9210404" y="2059075"/>
                    <a:ext cx="132203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/>
                  <p:nvPr/>
                </p:nvCxnSpPr>
                <p:spPr>
                  <a:xfrm flipH="1">
                    <a:off x="9117220" y="2059075"/>
                    <a:ext cx="112390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6995793" y="3655818"/>
                    <a:ext cx="2117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5793" y="3655818"/>
                    <a:ext cx="21172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2353" r="-26471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2" name="Straight Arrow Connector 111"/>
              <p:cNvCxnSpPr/>
              <p:nvPr/>
            </p:nvCxnSpPr>
            <p:spPr>
              <a:xfrm flipV="1">
                <a:off x="7899094" y="3613533"/>
                <a:ext cx="3316077" cy="110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V="1">
                <a:off x="7929799" y="683046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V="1">
                <a:off x="7937277" y="2593938"/>
                <a:ext cx="1327721" cy="10124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8993405" y="2317973"/>
                    <a:ext cx="2145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1" name="TextBox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3405" y="2317973"/>
                    <a:ext cx="21454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429" r="-11429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2" name="Straight Arrow Connector 121"/>
              <p:cNvCxnSpPr/>
              <p:nvPr/>
            </p:nvCxnSpPr>
            <p:spPr>
              <a:xfrm flipV="1">
                <a:off x="7907765" y="683046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11077684" y="3655818"/>
                    <a:ext cx="19832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77684" y="3655818"/>
                    <a:ext cx="19832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121" r="-1212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7718114" y="713955"/>
                    <a:ext cx="2191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8114" y="713955"/>
                    <a:ext cx="219163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5000" r="-25000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6" name="Straight Arrow Connector 125"/>
              <p:cNvCxnSpPr/>
              <p:nvPr/>
            </p:nvCxnSpPr>
            <p:spPr>
              <a:xfrm flipV="1">
                <a:off x="7943047" y="1359951"/>
                <a:ext cx="304532" cy="233735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8207817" y="1381230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3" name="TextBox 1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7817" y="1381230"/>
                    <a:ext cx="317651" cy="35330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981" t="-34483" r="-101887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5" name="Straight Arrow Connector 134"/>
              <p:cNvCxnSpPr>
                <a:stCxn id="109" idx="0"/>
              </p:cNvCxnSpPr>
              <p:nvPr/>
            </p:nvCxnSpPr>
            <p:spPr>
              <a:xfrm>
                <a:off x="7899948" y="1572159"/>
                <a:ext cx="1894047" cy="20488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9272475" y="2775482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6" name="TextBox 1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2475" y="2775482"/>
                    <a:ext cx="198003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7273" t="-33333" r="-9393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8" name="Straight Arrow Connector 137"/>
              <p:cNvCxnSpPr/>
              <p:nvPr/>
            </p:nvCxnSpPr>
            <p:spPr>
              <a:xfrm>
                <a:off x="7880785" y="3691463"/>
                <a:ext cx="17465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8709341" y="3679143"/>
                    <a:ext cx="2175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9" name="TextBox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9341" y="3679143"/>
                    <a:ext cx="21755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5714" r="-25714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Arrow Connector 140"/>
              <p:cNvCxnSpPr/>
              <p:nvPr/>
            </p:nvCxnSpPr>
            <p:spPr>
              <a:xfrm flipH="1">
                <a:off x="9350087" y="3620993"/>
                <a:ext cx="429658" cy="464490"/>
              </a:xfrm>
              <a:prstGeom prst="straightConnector1">
                <a:avLst/>
              </a:prstGeom>
              <a:ln w="6032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9553149" y="3875460"/>
                    <a:ext cx="40293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2" name="TextBox 1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3149" y="3875460"/>
                    <a:ext cx="402931" cy="34515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636" r="-12121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4" name="Straight Connector 143"/>
              <p:cNvCxnSpPr/>
              <p:nvPr/>
            </p:nvCxnSpPr>
            <p:spPr>
              <a:xfrm flipH="1" flipV="1">
                <a:off x="7475907" y="2396399"/>
                <a:ext cx="423187" cy="123173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7502762" y="2973250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6" name="TextBox 1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2762" y="2973250"/>
                    <a:ext cx="24154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7" name="Arc 146"/>
              <p:cNvSpPr/>
              <p:nvPr/>
            </p:nvSpPr>
            <p:spPr>
              <a:xfrm>
                <a:off x="9451523" y="3267255"/>
                <a:ext cx="606181" cy="662972"/>
              </a:xfrm>
              <a:prstGeom prst="arc">
                <a:avLst>
                  <a:gd name="adj1" fmla="val 10780567"/>
                  <a:gd name="adj2" fmla="val 13878791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9228792" y="325056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8" name="TextBox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8792" y="3250563"/>
                    <a:ext cx="222304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5000" r="-25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Straight Connector 5"/>
            <p:cNvCxnSpPr/>
            <p:nvPr/>
          </p:nvCxnSpPr>
          <p:spPr>
            <a:xfrm flipH="1">
              <a:off x="7115466" y="3620993"/>
              <a:ext cx="801878" cy="608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722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/>
          <p:cNvGrpSpPr/>
          <p:nvPr/>
        </p:nvGrpSpPr>
        <p:grpSpPr>
          <a:xfrm>
            <a:off x="62283" y="430434"/>
            <a:ext cx="4135352" cy="5001059"/>
            <a:chOff x="62283" y="430434"/>
            <a:chExt cx="4135352" cy="500105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2310104" y="3359750"/>
              <a:ext cx="342961" cy="445425"/>
            </a:xfrm>
            <a:prstGeom prst="straightConnector1">
              <a:avLst/>
            </a:prstGeom>
            <a:ln w="603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284538" y="1319547"/>
              <a:ext cx="1027180" cy="4111946"/>
              <a:chOff x="9831571" y="1558741"/>
              <a:chExt cx="504586" cy="3062177"/>
            </a:xfrm>
          </p:grpSpPr>
          <p:sp>
            <p:nvSpPr>
              <p:cNvPr id="117" name="Arc 116"/>
              <p:cNvSpPr/>
              <p:nvPr/>
            </p:nvSpPr>
            <p:spPr>
              <a:xfrm>
                <a:off x="9831571" y="1569374"/>
                <a:ext cx="481549" cy="3051544"/>
              </a:xfrm>
              <a:prstGeom prst="arc">
                <a:avLst>
                  <a:gd name="adj1" fmla="val 5305153"/>
                  <a:gd name="adj2" fmla="val 1622431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Arc 117"/>
              <p:cNvSpPr/>
              <p:nvPr/>
            </p:nvSpPr>
            <p:spPr>
              <a:xfrm>
                <a:off x="9854608" y="1558741"/>
                <a:ext cx="481549" cy="3051544"/>
              </a:xfrm>
              <a:prstGeom prst="arc">
                <a:avLst>
                  <a:gd name="adj1" fmla="val 16200000"/>
                  <a:gd name="adj2" fmla="val 5342088"/>
                </a:avLst>
              </a:prstGeom>
              <a:ln w="508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9" name="Straight Arrow Connector 118"/>
            <p:cNvCxnSpPr/>
            <p:nvPr/>
          </p:nvCxnSpPr>
          <p:spPr>
            <a:xfrm flipV="1">
              <a:off x="820722" y="3360921"/>
              <a:ext cx="3316077" cy="110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851427" y="430434"/>
              <a:ext cx="0" cy="29379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858905" y="2341326"/>
              <a:ext cx="1327721" cy="102705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1915033" y="2065361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5033" y="2065361"/>
                  <a:ext cx="21454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1429" r="-11429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/>
            <p:cNvCxnSpPr/>
            <p:nvPr/>
          </p:nvCxnSpPr>
          <p:spPr>
            <a:xfrm flipV="1">
              <a:off x="829393" y="430434"/>
              <a:ext cx="0" cy="29379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3999312" y="3403206"/>
                  <a:ext cx="19832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312" y="3403206"/>
                  <a:ext cx="19832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2121" r="-1212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639742" y="461343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42" y="461343"/>
                  <a:ext cx="21916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5000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/>
            <p:cNvCxnSpPr/>
            <p:nvPr/>
          </p:nvCxnSpPr>
          <p:spPr>
            <a:xfrm flipV="1">
              <a:off x="837645" y="1102208"/>
              <a:ext cx="333388" cy="245007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858905" y="1349795"/>
              <a:ext cx="1794160" cy="20534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62283" y="3372524"/>
              <a:ext cx="801878" cy="608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>
              <a:off x="2136509" y="2854854"/>
              <a:ext cx="347189" cy="926053"/>
              <a:chOff x="9831571" y="1558741"/>
              <a:chExt cx="504586" cy="3062177"/>
            </a:xfrm>
          </p:grpSpPr>
          <p:sp>
            <p:nvSpPr>
              <p:cNvPr id="131" name="Arc 130"/>
              <p:cNvSpPr/>
              <p:nvPr/>
            </p:nvSpPr>
            <p:spPr>
              <a:xfrm>
                <a:off x="9854608" y="1558741"/>
                <a:ext cx="481549" cy="3051544"/>
              </a:xfrm>
              <a:prstGeom prst="arc">
                <a:avLst>
                  <a:gd name="adj1" fmla="val 16200000"/>
                  <a:gd name="adj2" fmla="val 5342088"/>
                </a:avLst>
              </a:prstGeom>
              <a:ln w="3810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Arc 131"/>
              <p:cNvSpPr/>
              <p:nvPr/>
            </p:nvSpPr>
            <p:spPr>
              <a:xfrm>
                <a:off x="9831571" y="1569374"/>
                <a:ext cx="481549" cy="3051544"/>
              </a:xfrm>
              <a:prstGeom prst="arc">
                <a:avLst>
                  <a:gd name="adj1" fmla="val 5305153"/>
                  <a:gd name="adj2" fmla="val 16224316"/>
                </a:avLst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3" name="Straight Arrow Connector 132"/>
          <p:cNvCxnSpPr/>
          <p:nvPr/>
        </p:nvCxnSpPr>
        <p:spPr>
          <a:xfrm flipH="1">
            <a:off x="6661283" y="3579907"/>
            <a:ext cx="475284" cy="162043"/>
          </a:xfrm>
          <a:prstGeom prst="straightConnector1">
            <a:avLst/>
          </a:prstGeom>
          <a:ln w="603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4792140" y="1506721"/>
            <a:ext cx="1027180" cy="4111946"/>
            <a:chOff x="9831571" y="1558741"/>
            <a:chExt cx="504586" cy="3062177"/>
          </a:xfrm>
        </p:grpSpPr>
        <p:sp>
          <p:nvSpPr>
            <p:cNvPr id="135" name="Arc 13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Arc 135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 flipV="1">
            <a:off x="5328324" y="3548095"/>
            <a:ext cx="3316077" cy="11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5359029" y="617608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5366507" y="2528500"/>
            <a:ext cx="1327721" cy="10270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6422635" y="2252535"/>
                <a:ext cx="214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635" y="2252535"/>
                <a:ext cx="214546" cy="307777"/>
              </a:xfrm>
              <a:prstGeom prst="rect">
                <a:avLst/>
              </a:prstGeom>
              <a:blipFill>
                <a:blip r:embed="rId5"/>
                <a:stretch>
                  <a:fillRect l="-14286" r="-8571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/>
          <p:cNvCxnSpPr/>
          <p:nvPr/>
        </p:nvCxnSpPr>
        <p:spPr>
          <a:xfrm flipV="1">
            <a:off x="5336995" y="617608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8506914" y="3590380"/>
                <a:ext cx="1983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914" y="3590380"/>
                <a:ext cx="198323" cy="307777"/>
              </a:xfrm>
              <a:prstGeom prst="rect">
                <a:avLst/>
              </a:prstGeom>
              <a:blipFill>
                <a:blip r:embed="rId6"/>
                <a:stretch>
                  <a:fillRect l="-12121" r="-12121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5147344" y="648517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344" y="648517"/>
                <a:ext cx="219163" cy="307777"/>
              </a:xfrm>
              <a:prstGeom prst="rect">
                <a:avLst/>
              </a:prstGeom>
              <a:blipFill>
                <a:blip r:embed="rId7"/>
                <a:stretch>
                  <a:fillRect l="-25000" r="-25000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/>
          <p:cNvCxnSpPr/>
          <p:nvPr/>
        </p:nvCxnSpPr>
        <p:spPr>
          <a:xfrm>
            <a:off x="5819320" y="3229342"/>
            <a:ext cx="6964" cy="4872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5848318" y="3226126"/>
            <a:ext cx="1312349" cy="364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4569885" y="3559698"/>
            <a:ext cx="801878" cy="608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6645432" y="3096550"/>
            <a:ext cx="347189" cy="926053"/>
            <a:chOff x="9831571" y="1558741"/>
            <a:chExt cx="504586" cy="3062177"/>
          </a:xfrm>
        </p:grpSpPr>
        <p:sp>
          <p:nvSpPr>
            <p:cNvPr id="148" name="Arc 147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Arc 148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863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/>
          <p:cNvCxnSpPr>
            <a:endCxn id="92" idx="2"/>
          </p:cNvCxnSpPr>
          <p:nvPr/>
        </p:nvCxnSpPr>
        <p:spPr>
          <a:xfrm flipH="1" flipV="1">
            <a:off x="3146132" y="3025429"/>
            <a:ext cx="322204" cy="480051"/>
          </a:xfrm>
          <a:prstGeom prst="straightConnector1">
            <a:avLst/>
          </a:prstGeom>
          <a:ln w="603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1123908" y="1432294"/>
            <a:ext cx="1027180" cy="4111946"/>
            <a:chOff x="9831571" y="1558741"/>
            <a:chExt cx="504586" cy="3062177"/>
          </a:xfrm>
        </p:grpSpPr>
        <p:sp>
          <p:nvSpPr>
            <p:cNvPr id="78" name="Arc 77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V="1">
            <a:off x="1660092" y="3473668"/>
            <a:ext cx="3316077" cy="11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690797" y="543181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1698275" y="2454073"/>
            <a:ext cx="1327721" cy="10270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754403" y="2178108"/>
                <a:ext cx="214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03" y="2178108"/>
                <a:ext cx="214546" cy="307777"/>
              </a:xfrm>
              <a:prstGeom prst="rect">
                <a:avLst/>
              </a:prstGeom>
              <a:blipFill>
                <a:blip r:embed="rId2"/>
                <a:stretch>
                  <a:fillRect l="-14286" r="-857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/>
          <p:cNvCxnSpPr/>
          <p:nvPr/>
        </p:nvCxnSpPr>
        <p:spPr>
          <a:xfrm flipV="1">
            <a:off x="1668763" y="543181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838682" y="3515953"/>
                <a:ext cx="1983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682" y="3515953"/>
                <a:ext cx="198323" cy="307777"/>
              </a:xfrm>
              <a:prstGeom prst="rect">
                <a:avLst/>
              </a:prstGeom>
              <a:blipFill>
                <a:blip r:embed="rId3"/>
                <a:stretch>
                  <a:fillRect l="-15625" r="-1250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479112" y="574090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12" y="574090"/>
                <a:ext cx="219163" cy="307777"/>
              </a:xfrm>
              <a:prstGeom prst="rect">
                <a:avLst/>
              </a:prstGeom>
              <a:blipFill>
                <a:blip r:embed="rId4"/>
                <a:stretch>
                  <a:fillRect l="-25000" r="-25000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/>
          <p:nvPr/>
        </p:nvCxnSpPr>
        <p:spPr>
          <a:xfrm flipH="1">
            <a:off x="1448415" y="5544240"/>
            <a:ext cx="280556" cy="21568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2"/>
          </p:cNvCxnSpPr>
          <p:nvPr/>
        </p:nvCxnSpPr>
        <p:spPr>
          <a:xfrm flipV="1">
            <a:off x="1695378" y="3515953"/>
            <a:ext cx="1797057" cy="2008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01653" y="3485271"/>
            <a:ext cx="801878" cy="608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2977200" y="3022123"/>
            <a:ext cx="347189" cy="926053"/>
            <a:chOff x="9831571" y="1558741"/>
            <a:chExt cx="504586" cy="3062177"/>
          </a:xfrm>
        </p:grpSpPr>
        <p:sp>
          <p:nvSpPr>
            <p:cNvPr id="91" name="Arc 90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c 91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H="1" flipV="1">
            <a:off x="7996578" y="3157512"/>
            <a:ext cx="165982" cy="245187"/>
          </a:xfrm>
          <a:prstGeom prst="straightConnector1">
            <a:avLst/>
          </a:prstGeom>
          <a:ln w="603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818132" y="1329512"/>
            <a:ext cx="1027180" cy="4111946"/>
            <a:chOff x="9831571" y="1558741"/>
            <a:chExt cx="504586" cy="3062177"/>
          </a:xfrm>
        </p:grpSpPr>
        <p:sp>
          <p:nvSpPr>
            <p:cNvPr id="100" name="Arc 99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Arc 100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 flipV="1">
            <a:off x="6354316" y="3370886"/>
            <a:ext cx="3316077" cy="11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6385021" y="440399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6392499" y="2351291"/>
            <a:ext cx="1327721" cy="10270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7448627" y="2075326"/>
                <a:ext cx="214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27" y="2075326"/>
                <a:ext cx="214546" cy="307777"/>
              </a:xfrm>
              <a:prstGeom prst="rect">
                <a:avLst/>
              </a:prstGeom>
              <a:blipFill>
                <a:blip r:embed="rId5"/>
                <a:stretch>
                  <a:fillRect l="-14286" r="-857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/>
          <p:cNvCxnSpPr/>
          <p:nvPr/>
        </p:nvCxnSpPr>
        <p:spPr>
          <a:xfrm flipV="1">
            <a:off x="6362987" y="440399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9532906" y="3413171"/>
                <a:ext cx="1983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2906" y="3413171"/>
                <a:ext cx="198323" cy="307777"/>
              </a:xfrm>
              <a:prstGeom prst="rect">
                <a:avLst/>
              </a:prstGeom>
              <a:blipFill>
                <a:blip r:embed="rId6"/>
                <a:stretch>
                  <a:fillRect l="-15625" r="-1250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6173336" y="471308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336" y="471308"/>
                <a:ext cx="219163" cy="307777"/>
              </a:xfrm>
              <a:prstGeom prst="rect">
                <a:avLst/>
              </a:prstGeom>
              <a:blipFill>
                <a:blip r:embed="rId7"/>
                <a:stretch>
                  <a:fillRect l="-25000" r="-25000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/>
          <p:cNvCxnSpPr/>
          <p:nvPr/>
        </p:nvCxnSpPr>
        <p:spPr>
          <a:xfrm flipV="1">
            <a:off x="5800884" y="3413172"/>
            <a:ext cx="2385775" cy="429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5595877" y="3382489"/>
            <a:ext cx="801878" cy="608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671424" y="2919341"/>
            <a:ext cx="347189" cy="926053"/>
            <a:chOff x="9831571" y="1558741"/>
            <a:chExt cx="504586" cy="3062177"/>
          </a:xfrm>
        </p:grpSpPr>
        <p:sp>
          <p:nvSpPr>
            <p:cNvPr id="113" name="Arc 112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c 113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Arrow Connector 115"/>
          <p:cNvCxnSpPr/>
          <p:nvPr/>
        </p:nvCxnSpPr>
        <p:spPr>
          <a:xfrm flipV="1">
            <a:off x="5828782" y="3310292"/>
            <a:ext cx="2083" cy="51353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3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/>
          <p:cNvGrpSpPr/>
          <p:nvPr/>
        </p:nvGrpSpPr>
        <p:grpSpPr>
          <a:xfrm>
            <a:off x="775595" y="425935"/>
            <a:ext cx="3832697" cy="3341913"/>
            <a:chOff x="318395" y="778632"/>
            <a:chExt cx="3832697" cy="3341913"/>
          </a:xfrm>
        </p:grpSpPr>
        <p:grpSp>
          <p:nvGrpSpPr>
            <p:cNvPr id="188" name="Group 187"/>
            <p:cNvGrpSpPr/>
            <p:nvPr/>
          </p:nvGrpSpPr>
          <p:grpSpPr>
            <a:xfrm>
              <a:off x="318395" y="778632"/>
              <a:ext cx="3832697" cy="3341913"/>
              <a:chOff x="2400583" y="1836252"/>
              <a:chExt cx="3832697" cy="3341913"/>
            </a:xfrm>
          </p:grpSpPr>
          <p:cxnSp>
            <p:nvCxnSpPr>
              <p:cNvPr id="5" name="Straight Connector 4"/>
              <p:cNvCxnSpPr>
                <a:stCxn id="20" idx="4"/>
              </p:cNvCxnSpPr>
              <p:nvPr/>
            </p:nvCxnSpPr>
            <p:spPr>
              <a:xfrm>
                <a:off x="3366963" y="3981429"/>
                <a:ext cx="3129" cy="119673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3362770" y="4619795"/>
                <a:ext cx="1" cy="3904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2928767" y="4781322"/>
                    <a:ext cx="35754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8767" y="4781322"/>
                    <a:ext cx="35754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39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Connector 8"/>
              <p:cNvCxnSpPr/>
              <p:nvPr/>
            </p:nvCxnSpPr>
            <p:spPr>
              <a:xfrm flipH="1">
                <a:off x="3366961" y="3517237"/>
                <a:ext cx="5516" cy="525566"/>
              </a:xfrm>
              <a:prstGeom prst="line">
                <a:avLst/>
              </a:prstGeom>
              <a:ln w="476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400583" y="3236522"/>
                    <a:ext cx="34124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583" y="3236522"/>
                    <a:ext cx="341247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286" r="-535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Group 10"/>
              <p:cNvGrpSpPr/>
              <p:nvPr/>
            </p:nvGrpSpPr>
            <p:grpSpPr>
              <a:xfrm>
                <a:off x="2928767" y="3651263"/>
                <a:ext cx="882650" cy="247348"/>
                <a:chOff x="9055100" y="3993844"/>
                <a:chExt cx="882650" cy="247348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9703011" y="420542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2653722" y="3581681"/>
                <a:ext cx="1426482" cy="399748"/>
                <a:chOff x="9055100" y="3993844"/>
                <a:chExt cx="882650" cy="247348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9713401" y="4207939"/>
                  <a:ext cx="58035" cy="1916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3145571" y="3716376"/>
                <a:ext cx="442783" cy="124086"/>
                <a:chOff x="9055100" y="3993838"/>
                <a:chExt cx="882650" cy="247354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9055100" y="3993838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 flipV="1">
                  <a:off x="9631680" y="421107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/>
              <p:cNvCxnSpPr/>
              <p:nvPr/>
            </p:nvCxnSpPr>
            <p:spPr>
              <a:xfrm>
                <a:off x="3372477" y="1860040"/>
                <a:ext cx="291" cy="1888464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250753" y="4021939"/>
                <a:ext cx="0" cy="115622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5250753" y="4637912"/>
                <a:ext cx="349" cy="4511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715081" y="4781321"/>
                    <a:ext cx="35754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5081" y="4781321"/>
                    <a:ext cx="357547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9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Connector 26"/>
              <p:cNvCxnSpPr/>
              <p:nvPr/>
            </p:nvCxnSpPr>
            <p:spPr>
              <a:xfrm flipH="1">
                <a:off x="5250753" y="3493449"/>
                <a:ext cx="5515" cy="549354"/>
              </a:xfrm>
              <a:prstGeom prst="line">
                <a:avLst/>
              </a:prstGeom>
              <a:ln w="476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886069" y="3236521"/>
                    <a:ext cx="34721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6069" y="3236521"/>
                    <a:ext cx="347211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789" r="-5263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" name="Group 28"/>
              <p:cNvGrpSpPr/>
              <p:nvPr/>
            </p:nvGrpSpPr>
            <p:grpSpPr>
              <a:xfrm>
                <a:off x="4812558" y="3627475"/>
                <a:ext cx="882650" cy="222754"/>
                <a:chOff x="9055100" y="3993844"/>
                <a:chExt cx="882650" cy="247348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9703011" y="420542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4537513" y="3557893"/>
                <a:ext cx="1426482" cy="360000"/>
                <a:chOff x="9055100" y="3993844"/>
                <a:chExt cx="882650" cy="247348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9713401" y="4207939"/>
                  <a:ext cx="58035" cy="1916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5029362" y="3692588"/>
                <a:ext cx="442783" cy="111748"/>
                <a:chOff x="9055100" y="3993838"/>
                <a:chExt cx="882650" cy="247354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9055100" y="3993838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/>
                <p:nvPr/>
              </p:nvCxnSpPr>
              <p:spPr>
                <a:xfrm flipV="1">
                  <a:off x="9631680" y="421107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Connector 37"/>
              <p:cNvCxnSpPr>
                <a:endCxn id="36" idx="0"/>
              </p:cNvCxnSpPr>
              <p:nvPr/>
            </p:nvCxnSpPr>
            <p:spPr>
              <a:xfrm flipH="1">
                <a:off x="5250754" y="1836252"/>
                <a:ext cx="5514" cy="185633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4661357" y="2528169"/>
                <a:ext cx="594911" cy="110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4710107" y="2012472"/>
                    <a:ext cx="31925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0107" y="2012472"/>
                    <a:ext cx="319255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385" t="-35714" r="-69231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Arrow Connector 46"/>
              <p:cNvCxnSpPr/>
              <p:nvPr/>
            </p:nvCxnSpPr>
            <p:spPr>
              <a:xfrm flipV="1">
                <a:off x="3395337" y="2528169"/>
                <a:ext cx="595092" cy="91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538180" y="2010006"/>
                    <a:ext cx="31925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8180" y="2010006"/>
                    <a:ext cx="319255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308" t="-33333" r="-67308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7" name="Group 86"/>
              <p:cNvGrpSpPr/>
              <p:nvPr/>
            </p:nvGrpSpPr>
            <p:grpSpPr>
              <a:xfrm>
                <a:off x="3207446" y="23793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5467558" y="2276215"/>
                    <a:ext cx="34124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8" name="TextBox 1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7558" y="2276215"/>
                    <a:ext cx="341247" cy="345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4286" r="-535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2837520" y="2192192"/>
                    <a:ext cx="280203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9" name="TextBox 1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7520" y="2192192"/>
                    <a:ext cx="280203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2609" r="-17391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0" name="Multiply 179"/>
              <p:cNvSpPr/>
              <p:nvPr/>
            </p:nvSpPr>
            <p:spPr>
              <a:xfrm>
                <a:off x="5053879" y="2320447"/>
                <a:ext cx="393748" cy="433807"/>
              </a:xfrm>
              <a:prstGeom prst="mathMultiply">
                <a:avLst>
                  <a:gd name="adj1" fmla="val 2689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0" name="Straight Arrow Connector 189"/>
            <p:cNvCxnSpPr/>
            <p:nvPr/>
          </p:nvCxnSpPr>
          <p:spPr>
            <a:xfrm flipV="1">
              <a:off x="1266940" y="3327094"/>
              <a:ext cx="1916935" cy="1101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/>
                <p:cNvSpPr txBox="1"/>
                <p:nvPr/>
              </p:nvSpPr>
              <p:spPr>
                <a:xfrm>
                  <a:off x="2119454" y="2997536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1" name="TextBox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454" y="2997536"/>
                  <a:ext cx="217560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5714" r="-25714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318395" y="4105206"/>
            <a:ext cx="8166551" cy="2643946"/>
            <a:chOff x="4000117" y="3797365"/>
            <a:chExt cx="8166551" cy="264394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0117" y="3805885"/>
              <a:ext cx="2032221" cy="254101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5583" y="3805885"/>
              <a:ext cx="2029280" cy="254395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108" y="3797365"/>
              <a:ext cx="2029280" cy="264394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388" y="3797365"/>
              <a:ext cx="2029280" cy="2543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725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283983" y="525838"/>
            <a:ext cx="4828057" cy="2052791"/>
            <a:chOff x="1483231" y="1553320"/>
            <a:chExt cx="4828057" cy="2052791"/>
          </a:xfrm>
        </p:grpSpPr>
        <p:grpSp>
          <p:nvGrpSpPr>
            <p:cNvPr id="64" name="Group 63"/>
            <p:cNvGrpSpPr/>
            <p:nvPr/>
          </p:nvGrpSpPr>
          <p:grpSpPr>
            <a:xfrm>
              <a:off x="1483231" y="1553320"/>
              <a:ext cx="4828057" cy="2052791"/>
              <a:chOff x="1483231" y="1553320"/>
              <a:chExt cx="4828057" cy="205279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287678" y="2358211"/>
                <a:ext cx="319032" cy="315970"/>
                <a:chOff x="7185162" y="2695668"/>
                <a:chExt cx="319032" cy="315970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7185162" y="2695668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7321818" y="283079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602460" y="2544457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2460" y="2544457"/>
                    <a:ext cx="17645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7586" r="-2758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Oval 5"/>
              <p:cNvSpPr/>
              <p:nvPr/>
            </p:nvSpPr>
            <p:spPr>
              <a:xfrm>
                <a:off x="1810400" y="1891375"/>
                <a:ext cx="1249640" cy="124964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483231" y="1553320"/>
                <a:ext cx="1927926" cy="192792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V="1">
                <a:off x="3411157" y="2418273"/>
                <a:ext cx="0" cy="1808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3060040" y="2425773"/>
                <a:ext cx="0" cy="1808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165449" y="3231107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5449" y="3231107"/>
                    <a:ext cx="245708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500" r="-200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Group 13"/>
              <p:cNvGrpSpPr/>
              <p:nvPr/>
            </p:nvGrpSpPr>
            <p:grpSpPr>
              <a:xfrm>
                <a:off x="5026329" y="2362902"/>
                <a:ext cx="319032" cy="315970"/>
                <a:chOff x="7185162" y="2695668"/>
                <a:chExt cx="319032" cy="31597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7185162" y="2695668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7321818" y="283079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5185845" y="2797428"/>
                <a:ext cx="0" cy="45073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4673166" y="2715057"/>
                <a:ext cx="311480" cy="3207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460807" y="2516195"/>
                <a:ext cx="440499" cy="69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4673166" y="2010451"/>
                <a:ext cx="311480" cy="3068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5185845" y="1798092"/>
                <a:ext cx="0" cy="4368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5387044" y="2010451"/>
                <a:ext cx="311479" cy="3068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5470384" y="2517811"/>
                <a:ext cx="440499" cy="106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5387044" y="2715057"/>
                <a:ext cx="311479" cy="3207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5527473" y="3260952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7473" y="3260952"/>
                    <a:ext cx="245708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000" r="-225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Oval 53"/>
              <p:cNvSpPr/>
              <p:nvPr/>
            </p:nvSpPr>
            <p:spPr>
              <a:xfrm>
                <a:off x="1636469" y="1731373"/>
                <a:ext cx="1583511" cy="15835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94088" y="1731373"/>
                <a:ext cx="1583511" cy="15835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 flipV="1">
                <a:off x="3219197" y="2234962"/>
                <a:ext cx="783" cy="3129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395663" y="2005117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5663" y="2005117"/>
                    <a:ext cx="317651" cy="35330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308" t="-32759" r="-105769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Arrow Connector 61"/>
              <p:cNvCxnSpPr/>
              <p:nvPr/>
            </p:nvCxnSpPr>
            <p:spPr>
              <a:xfrm flipV="1">
                <a:off x="5975359" y="2234962"/>
                <a:ext cx="783" cy="3129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993637" y="1951286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3637" y="1951286"/>
                    <a:ext cx="317651" cy="35330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981" t="-35088" r="-101887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437986" y="220432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986" y="2204322"/>
                  <a:ext cx="176459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5231691" y="574407"/>
            <a:ext cx="5520002" cy="3318125"/>
            <a:chOff x="5279498" y="1154286"/>
            <a:chExt cx="5520002" cy="3318125"/>
          </a:xfrm>
        </p:grpSpPr>
        <p:grpSp>
          <p:nvGrpSpPr>
            <p:cNvPr id="67" name="Group 66"/>
            <p:cNvGrpSpPr/>
            <p:nvPr/>
          </p:nvGrpSpPr>
          <p:grpSpPr>
            <a:xfrm>
              <a:off x="5279498" y="1154286"/>
              <a:ext cx="5520002" cy="3318125"/>
              <a:chOff x="991518" y="2972743"/>
              <a:chExt cx="5520002" cy="3318125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3689581" y="5410233"/>
                <a:ext cx="0" cy="880635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3694485" y="5732498"/>
                <a:ext cx="1" cy="3904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327047" y="5815152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047" y="5815152"/>
                    <a:ext cx="176459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Parallelogram 70"/>
              <p:cNvSpPr/>
              <p:nvPr/>
            </p:nvSpPr>
            <p:spPr>
              <a:xfrm>
                <a:off x="991518" y="4310443"/>
                <a:ext cx="5520002" cy="1076805"/>
              </a:xfrm>
              <a:prstGeom prst="parallelogram">
                <a:avLst>
                  <a:gd name="adj" fmla="val 182083"/>
                </a:avLst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3691966" y="4629940"/>
                <a:ext cx="0" cy="1220017"/>
              </a:xfrm>
              <a:prstGeom prst="line">
                <a:avLst/>
              </a:prstGeom>
              <a:ln w="476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4603745" y="4419893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3745" y="4419893"/>
                    <a:ext cx="245708" cy="34515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22500" r="-200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Oval 82"/>
              <p:cNvSpPr/>
              <p:nvPr/>
            </p:nvSpPr>
            <p:spPr>
              <a:xfrm>
                <a:off x="2973211" y="4694384"/>
                <a:ext cx="1426482" cy="3997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3691966" y="2972743"/>
                <a:ext cx="291" cy="1888464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Arrow Connector 86"/>
            <p:cNvCxnSpPr>
              <a:stCxn id="83" idx="2"/>
            </p:cNvCxnSpPr>
            <p:nvPr/>
          </p:nvCxnSpPr>
          <p:spPr>
            <a:xfrm>
              <a:off x="7261191" y="3075801"/>
              <a:ext cx="72127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58334" y="2825502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8334" y="2825502"/>
                  <a:ext cx="217560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222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 flipV="1">
              <a:off x="8478770" y="2978944"/>
              <a:ext cx="513916" cy="2486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83" idx="5"/>
            </p:cNvCxnSpPr>
            <p:nvPr/>
          </p:nvCxnSpPr>
          <p:spPr>
            <a:xfrm>
              <a:off x="7974432" y="3075802"/>
              <a:ext cx="504338" cy="141331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8476252" y="3103289"/>
              <a:ext cx="278514" cy="1243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8500716" y="3123044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0716" y="3123044"/>
                  <a:ext cx="317651" cy="353302"/>
                </a:xfrm>
                <a:prstGeom prst="rect">
                  <a:avLst/>
                </a:prstGeom>
                <a:blipFill>
                  <a:blip r:embed="rId35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4" name="Group 193"/>
          <p:cNvGrpSpPr/>
          <p:nvPr/>
        </p:nvGrpSpPr>
        <p:grpSpPr>
          <a:xfrm>
            <a:off x="451441" y="3787136"/>
            <a:ext cx="2216786" cy="1927926"/>
            <a:chOff x="451441" y="3787136"/>
            <a:chExt cx="2216786" cy="19279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1492022" y="5214235"/>
                  <a:ext cx="17645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022" y="5214235"/>
                  <a:ext cx="176459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31034" r="-24138" b="-98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904676" y="4251843"/>
              <a:ext cx="983515" cy="98351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451441" y="3787136"/>
              <a:ext cx="1927926" cy="192792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604679" y="3965189"/>
              <a:ext cx="1583511" cy="158351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1329938" y="3976929"/>
              <a:ext cx="232060" cy="229833"/>
              <a:chOff x="7185162" y="2695668"/>
              <a:chExt cx="319032" cy="31597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1109056" y="4907580"/>
              <a:ext cx="232060" cy="229833"/>
              <a:chOff x="7185162" y="2695668"/>
              <a:chExt cx="319032" cy="315970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1628732" y="4628216"/>
              <a:ext cx="232060" cy="229833"/>
              <a:chOff x="7185162" y="2695668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1294208" y="4628683"/>
              <a:ext cx="232060" cy="229833"/>
              <a:chOff x="7185162" y="2695668"/>
              <a:chExt cx="319032" cy="315970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951996" y="4628216"/>
              <a:ext cx="232060" cy="229833"/>
              <a:chOff x="7185162" y="2695668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1448664" y="4907580"/>
              <a:ext cx="232060" cy="229833"/>
              <a:chOff x="7185162" y="2695668"/>
              <a:chExt cx="319032" cy="315970"/>
            </a:xfrm>
          </p:grpSpPr>
          <p:sp>
            <p:nvSpPr>
              <p:cNvPr id="156" name="Oval 155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1476753" y="4347404"/>
              <a:ext cx="232060" cy="229833"/>
              <a:chOff x="7185162" y="2695668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1109056" y="4347402"/>
              <a:ext cx="232060" cy="229833"/>
              <a:chOff x="7185162" y="2695668"/>
              <a:chExt cx="319032" cy="315970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1700238" y="4150583"/>
              <a:ext cx="232060" cy="229833"/>
              <a:chOff x="7185162" y="2695668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664575" y="4445767"/>
              <a:ext cx="232060" cy="229833"/>
              <a:chOff x="7185162" y="2695668"/>
              <a:chExt cx="319032" cy="315970"/>
            </a:xfrm>
          </p:grpSpPr>
          <p:sp>
            <p:nvSpPr>
              <p:cNvPr id="168" name="Oval 167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665602" y="4828478"/>
              <a:ext cx="232060" cy="229833"/>
              <a:chOff x="7185162" y="2695668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869791" y="5138639"/>
              <a:ext cx="232060" cy="229833"/>
              <a:chOff x="7185162" y="2695668"/>
              <a:chExt cx="319032" cy="315970"/>
            </a:xfrm>
          </p:grpSpPr>
          <p:sp>
            <p:nvSpPr>
              <p:cNvPr id="174" name="Oval 173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1234296" y="5284422"/>
              <a:ext cx="232060" cy="229833"/>
              <a:chOff x="7185162" y="2695668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1677012" y="5160106"/>
              <a:ext cx="232060" cy="229833"/>
              <a:chOff x="7185162" y="2695668"/>
              <a:chExt cx="319032" cy="315970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1890926" y="4845107"/>
              <a:ext cx="232060" cy="229833"/>
              <a:chOff x="7185162" y="2695668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1901273" y="4472590"/>
              <a:ext cx="232060" cy="229833"/>
              <a:chOff x="7185162" y="2695668"/>
              <a:chExt cx="319032" cy="31597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910376" y="4102898"/>
              <a:ext cx="232060" cy="229833"/>
              <a:chOff x="7185162" y="2695668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1" name="Straight Arrow Connector 190"/>
            <p:cNvCxnSpPr>
              <a:endCxn id="130" idx="6"/>
            </p:cNvCxnSpPr>
            <p:nvPr/>
          </p:nvCxnSpPr>
          <p:spPr>
            <a:xfrm>
              <a:off x="1366953" y="4751099"/>
              <a:ext cx="821237" cy="5846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TextBox 192"/>
                <p:cNvSpPr txBox="1"/>
                <p:nvPr/>
              </p:nvSpPr>
              <p:spPr>
                <a:xfrm>
                  <a:off x="2426687" y="4406793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93" name="TextBox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687" y="4406793"/>
                  <a:ext cx="241540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20000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0910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237409" y="151995"/>
            <a:ext cx="4865031" cy="2647997"/>
            <a:chOff x="2894884" y="1133070"/>
            <a:chExt cx="4865031" cy="2647997"/>
          </a:xfrm>
        </p:grpSpPr>
        <p:grpSp>
          <p:nvGrpSpPr>
            <p:cNvPr id="137" name="Group 136"/>
            <p:cNvGrpSpPr/>
            <p:nvPr/>
          </p:nvGrpSpPr>
          <p:grpSpPr>
            <a:xfrm>
              <a:off x="5465121" y="1133070"/>
              <a:ext cx="2294794" cy="2294794"/>
              <a:chOff x="5465121" y="1133070"/>
              <a:chExt cx="2294794" cy="2294794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6577397" y="2561701"/>
                <a:ext cx="0" cy="45073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6064718" y="2479330"/>
                <a:ext cx="311480" cy="3207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5852359" y="2280468"/>
                <a:ext cx="440499" cy="69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6064718" y="1774724"/>
                <a:ext cx="311480" cy="3068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6577397" y="1562365"/>
                <a:ext cx="0" cy="4368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6778596" y="1774724"/>
                <a:ext cx="311479" cy="3068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6861936" y="2282084"/>
                <a:ext cx="440499" cy="106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778596" y="2479330"/>
                <a:ext cx="311479" cy="3207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5785640" y="1495646"/>
                <a:ext cx="1583511" cy="15835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V="1">
                <a:off x="7010150" y="1733499"/>
                <a:ext cx="678066" cy="32927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7038686" y="2429265"/>
                <a:ext cx="721229" cy="22507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6799719" y="2708588"/>
                <a:ext cx="359767" cy="64757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6238649" y="2737124"/>
                <a:ext cx="194582" cy="6907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H="1">
                <a:off x="5536820" y="2498157"/>
                <a:ext cx="617088" cy="32927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5465121" y="1906598"/>
                <a:ext cx="660251" cy="22507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H="1" flipV="1">
                <a:off x="6065550" y="1204769"/>
                <a:ext cx="298789" cy="64757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730827" y="1133070"/>
                <a:ext cx="255560" cy="6907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2894884" y="1407919"/>
              <a:ext cx="2021726" cy="2019945"/>
              <a:chOff x="2894884" y="1407919"/>
              <a:chExt cx="2021726" cy="2019945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129427" y="1621116"/>
                <a:ext cx="1583511" cy="15835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V="1">
                <a:off x="4478394" y="2141631"/>
                <a:ext cx="0" cy="2712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H="1" flipV="1">
                <a:off x="4135560" y="1855658"/>
                <a:ext cx="179630" cy="1632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3678360" y="1855658"/>
                <a:ext cx="24282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3363968" y="2018862"/>
                <a:ext cx="163205" cy="1894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>
                <a:off x="3363968" y="2412871"/>
                <a:ext cx="1" cy="27168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3527173" y="2806879"/>
                <a:ext cx="151187" cy="15844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3921182" y="2965321"/>
                <a:ext cx="304193" cy="476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315190" y="2617881"/>
                <a:ext cx="153007" cy="18899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flipH="1" flipV="1">
                <a:off x="3534194" y="1407919"/>
                <a:ext cx="379638" cy="434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H="1">
                <a:off x="2966220" y="1705974"/>
                <a:ext cx="238542" cy="3128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H="1">
                <a:off x="2894884" y="2415046"/>
                <a:ext cx="16170" cy="39183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>
                <a:off x="3204760" y="3124117"/>
                <a:ext cx="240810" cy="2600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3913832" y="3417824"/>
                <a:ext cx="401358" cy="100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 flipV="1">
                <a:off x="4622903" y="2886100"/>
                <a:ext cx="234201" cy="23801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 flipV="1">
                <a:off x="4916610" y="2018862"/>
                <a:ext cx="0" cy="3961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/>
              <p:nvPr/>
            </p:nvCxnSpPr>
            <p:spPr>
              <a:xfrm flipH="1" flipV="1">
                <a:off x="4391693" y="1441590"/>
                <a:ext cx="231210" cy="2643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3235948" y="3473290"/>
                  <a:ext cx="138775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𝐶𝑖𝑟𝑐𝑢𝑙𝑎𝑡𝑖𝑜𝑛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948" y="3473290"/>
                  <a:ext cx="138775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509" r="-307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5852359" y="3455599"/>
                  <a:ext cx="173964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𝑐𝑖𝑟𝑐𝑢𝑙𝑎𝑡𝑖𝑜𝑛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2359" y="3455599"/>
                  <a:ext cx="173964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456" r="-2456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" name="Group 224"/>
          <p:cNvGrpSpPr/>
          <p:nvPr/>
        </p:nvGrpSpPr>
        <p:grpSpPr>
          <a:xfrm>
            <a:off x="92209" y="3331217"/>
            <a:ext cx="2758737" cy="1434381"/>
            <a:chOff x="436147" y="3567757"/>
            <a:chExt cx="2758737" cy="1434381"/>
          </a:xfrm>
        </p:grpSpPr>
        <p:grpSp>
          <p:nvGrpSpPr>
            <p:cNvPr id="222" name="Group 221"/>
            <p:cNvGrpSpPr/>
            <p:nvPr/>
          </p:nvGrpSpPr>
          <p:grpSpPr>
            <a:xfrm>
              <a:off x="436147" y="3567757"/>
              <a:ext cx="2758737" cy="1434381"/>
              <a:chOff x="2448232" y="3613262"/>
              <a:chExt cx="2758737" cy="1434381"/>
            </a:xfrm>
          </p:grpSpPr>
          <p:grpSp>
            <p:nvGrpSpPr>
              <p:cNvPr id="153" name="Group 152"/>
              <p:cNvGrpSpPr/>
              <p:nvPr/>
            </p:nvGrpSpPr>
            <p:grpSpPr>
              <a:xfrm rot="10800000">
                <a:off x="3720859" y="3815545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63" name="Straight Connector 162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157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9" name="Multiply 158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04" name="Straight Connector 203"/>
              <p:cNvCxnSpPr/>
              <p:nvPr/>
            </p:nvCxnSpPr>
            <p:spPr>
              <a:xfrm>
                <a:off x="2471577" y="4343400"/>
                <a:ext cx="2697733" cy="7374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Freeform 205"/>
              <p:cNvSpPr/>
              <p:nvPr/>
            </p:nvSpPr>
            <p:spPr>
              <a:xfrm>
                <a:off x="2448232" y="3989439"/>
                <a:ext cx="2735826" cy="258178"/>
              </a:xfrm>
              <a:custGeom>
                <a:avLst/>
                <a:gdLst>
                  <a:gd name="connsiteX0" fmla="*/ 0 w 2735826"/>
                  <a:gd name="connsiteY0" fmla="*/ 22122 h 258178"/>
                  <a:gd name="connsiteX1" fmla="*/ 1386349 w 2735826"/>
                  <a:gd name="connsiteY1" fmla="*/ 258096 h 258178"/>
                  <a:gd name="connsiteX2" fmla="*/ 2735826 w 2735826"/>
                  <a:gd name="connsiteY2" fmla="*/ 0 h 25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35826" h="258178">
                    <a:moveTo>
                      <a:pt x="0" y="22122"/>
                    </a:moveTo>
                    <a:cubicBezTo>
                      <a:pt x="465189" y="141952"/>
                      <a:pt x="930378" y="261783"/>
                      <a:pt x="1386349" y="258096"/>
                    </a:cubicBezTo>
                    <a:cubicBezTo>
                      <a:pt x="1842320" y="254409"/>
                      <a:pt x="2289073" y="127204"/>
                      <a:pt x="2735826" y="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 206"/>
              <p:cNvSpPr/>
              <p:nvPr/>
            </p:nvSpPr>
            <p:spPr>
              <a:xfrm rot="10800000">
                <a:off x="2471143" y="4430422"/>
                <a:ext cx="2735826" cy="258178"/>
              </a:xfrm>
              <a:custGeom>
                <a:avLst/>
                <a:gdLst>
                  <a:gd name="connsiteX0" fmla="*/ 0 w 2735826"/>
                  <a:gd name="connsiteY0" fmla="*/ 22122 h 258178"/>
                  <a:gd name="connsiteX1" fmla="*/ 1386349 w 2735826"/>
                  <a:gd name="connsiteY1" fmla="*/ 258096 h 258178"/>
                  <a:gd name="connsiteX2" fmla="*/ 2735826 w 2735826"/>
                  <a:gd name="connsiteY2" fmla="*/ 0 h 25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35826" h="258178">
                    <a:moveTo>
                      <a:pt x="0" y="22122"/>
                    </a:moveTo>
                    <a:cubicBezTo>
                      <a:pt x="465189" y="141952"/>
                      <a:pt x="930378" y="261783"/>
                      <a:pt x="1386349" y="258096"/>
                    </a:cubicBezTo>
                    <a:cubicBezTo>
                      <a:pt x="1842320" y="254409"/>
                      <a:pt x="2289073" y="127204"/>
                      <a:pt x="2735826" y="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Freeform 207"/>
              <p:cNvSpPr/>
              <p:nvPr/>
            </p:nvSpPr>
            <p:spPr>
              <a:xfrm>
                <a:off x="2890684" y="3737717"/>
                <a:ext cx="1850922" cy="412976"/>
              </a:xfrm>
              <a:custGeom>
                <a:avLst/>
                <a:gdLst>
                  <a:gd name="connsiteX0" fmla="*/ 0 w 1850922"/>
                  <a:gd name="connsiteY0" fmla="*/ 0 h 412976"/>
                  <a:gd name="connsiteX1" fmla="*/ 951271 w 1850922"/>
                  <a:gd name="connsiteY1" fmla="*/ 412954 h 412976"/>
                  <a:gd name="connsiteX2" fmla="*/ 1850922 w 1850922"/>
                  <a:gd name="connsiteY2" fmla="*/ 14748 h 41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50922" h="412976">
                    <a:moveTo>
                      <a:pt x="0" y="0"/>
                    </a:moveTo>
                    <a:cubicBezTo>
                      <a:pt x="321392" y="205248"/>
                      <a:pt x="642784" y="410496"/>
                      <a:pt x="951271" y="412954"/>
                    </a:cubicBezTo>
                    <a:cubicBezTo>
                      <a:pt x="1259758" y="415412"/>
                      <a:pt x="1555340" y="215080"/>
                      <a:pt x="1850922" y="14748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 208"/>
              <p:cNvSpPr/>
              <p:nvPr/>
            </p:nvSpPr>
            <p:spPr>
              <a:xfrm rot="10800000">
                <a:off x="2905727" y="4512106"/>
                <a:ext cx="1850922" cy="412976"/>
              </a:xfrm>
              <a:custGeom>
                <a:avLst/>
                <a:gdLst>
                  <a:gd name="connsiteX0" fmla="*/ 0 w 1850922"/>
                  <a:gd name="connsiteY0" fmla="*/ 0 h 412976"/>
                  <a:gd name="connsiteX1" fmla="*/ 951271 w 1850922"/>
                  <a:gd name="connsiteY1" fmla="*/ 412954 h 412976"/>
                  <a:gd name="connsiteX2" fmla="*/ 1850922 w 1850922"/>
                  <a:gd name="connsiteY2" fmla="*/ 14748 h 41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50922" h="412976">
                    <a:moveTo>
                      <a:pt x="0" y="0"/>
                    </a:moveTo>
                    <a:cubicBezTo>
                      <a:pt x="321392" y="205248"/>
                      <a:pt x="642784" y="410496"/>
                      <a:pt x="951271" y="412954"/>
                    </a:cubicBezTo>
                    <a:cubicBezTo>
                      <a:pt x="1259758" y="415412"/>
                      <a:pt x="1555340" y="215080"/>
                      <a:pt x="1850922" y="14748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3392430" y="3613262"/>
                <a:ext cx="863951" cy="44711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3407079" y="4600526"/>
                <a:ext cx="863951" cy="44711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Arrow Connector 213"/>
              <p:cNvCxnSpPr/>
              <p:nvPr/>
            </p:nvCxnSpPr>
            <p:spPr>
              <a:xfrm flipH="1">
                <a:off x="3707057" y="4060379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/>
              <p:nvPr/>
            </p:nvCxnSpPr>
            <p:spPr>
              <a:xfrm flipH="1">
                <a:off x="3699358" y="4600526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/>
              <p:nvPr/>
            </p:nvCxnSpPr>
            <p:spPr>
              <a:xfrm flipH="1">
                <a:off x="3706864" y="4512106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/>
              <p:nvPr/>
            </p:nvCxnSpPr>
            <p:spPr>
              <a:xfrm flipH="1">
                <a:off x="3706371" y="4430422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/>
              <p:nvPr/>
            </p:nvCxnSpPr>
            <p:spPr>
              <a:xfrm flipH="1">
                <a:off x="3707056" y="4347164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/>
              <p:cNvCxnSpPr/>
              <p:nvPr/>
            </p:nvCxnSpPr>
            <p:spPr>
              <a:xfrm flipH="1">
                <a:off x="3705793" y="4246439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 flipH="1">
                <a:off x="3707058" y="4150693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3" name="TextBox 222"/>
                <p:cNvSpPr txBox="1"/>
                <p:nvPr/>
              </p:nvSpPr>
              <p:spPr>
                <a:xfrm>
                  <a:off x="1870689" y="465348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23" name="TextBox 2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0689" y="4653483"/>
                  <a:ext cx="176459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4" name="TextBox 223"/>
                <p:cNvSpPr txBox="1"/>
                <p:nvPr/>
              </p:nvSpPr>
              <p:spPr>
                <a:xfrm>
                  <a:off x="1890834" y="3657294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24" name="TextBox 2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834" y="3657294"/>
                  <a:ext cx="17645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8" name="Group 377"/>
          <p:cNvGrpSpPr/>
          <p:nvPr/>
        </p:nvGrpSpPr>
        <p:grpSpPr>
          <a:xfrm>
            <a:off x="120608" y="5173158"/>
            <a:ext cx="2758737" cy="1434381"/>
            <a:chOff x="120608" y="5173158"/>
            <a:chExt cx="2758737" cy="1434381"/>
          </a:xfrm>
        </p:grpSpPr>
        <p:cxnSp>
          <p:nvCxnSpPr>
            <p:cNvPr id="317" name="Straight Connector 316"/>
            <p:cNvCxnSpPr/>
            <p:nvPr/>
          </p:nvCxnSpPr>
          <p:spPr>
            <a:xfrm>
              <a:off x="143953" y="5903296"/>
              <a:ext cx="2697733" cy="737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Freeform 317"/>
            <p:cNvSpPr/>
            <p:nvPr/>
          </p:nvSpPr>
          <p:spPr>
            <a:xfrm>
              <a:off x="120608" y="5549335"/>
              <a:ext cx="2735826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Freeform 318"/>
            <p:cNvSpPr/>
            <p:nvPr/>
          </p:nvSpPr>
          <p:spPr>
            <a:xfrm rot="10800000">
              <a:off x="143519" y="5990318"/>
              <a:ext cx="2735826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Freeform 319"/>
            <p:cNvSpPr/>
            <p:nvPr/>
          </p:nvSpPr>
          <p:spPr>
            <a:xfrm>
              <a:off x="563060" y="5297613"/>
              <a:ext cx="1850922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Freeform 320"/>
            <p:cNvSpPr/>
            <p:nvPr/>
          </p:nvSpPr>
          <p:spPr>
            <a:xfrm rot="10800000">
              <a:off x="578103" y="6072002"/>
              <a:ext cx="1850922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1064806" y="5173158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1079455" y="6160422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4" name="Straight Arrow Connector 323"/>
            <p:cNvCxnSpPr/>
            <p:nvPr/>
          </p:nvCxnSpPr>
          <p:spPr>
            <a:xfrm flipH="1">
              <a:off x="1379433" y="5620275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 flipH="1">
              <a:off x="1371734" y="6160422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 flipH="1">
              <a:off x="1379240" y="6072002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 flipH="1">
              <a:off x="1378747" y="5990318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/>
            <p:nvPr/>
          </p:nvCxnSpPr>
          <p:spPr>
            <a:xfrm flipH="1">
              <a:off x="1379432" y="5907060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/>
            <p:nvPr/>
          </p:nvCxnSpPr>
          <p:spPr>
            <a:xfrm flipH="1">
              <a:off x="1378169" y="5806335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/>
            <p:nvPr/>
          </p:nvCxnSpPr>
          <p:spPr>
            <a:xfrm flipH="1">
              <a:off x="1379434" y="5710589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033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/>
          <p:cNvGrpSpPr/>
          <p:nvPr/>
        </p:nvGrpSpPr>
        <p:grpSpPr>
          <a:xfrm>
            <a:off x="485015" y="522677"/>
            <a:ext cx="4606012" cy="1445441"/>
            <a:chOff x="385889" y="2504280"/>
            <a:chExt cx="4606012" cy="1445441"/>
          </a:xfrm>
        </p:grpSpPr>
        <p:grpSp>
          <p:nvGrpSpPr>
            <p:cNvPr id="89" name="Group 88"/>
            <p:cNvGrpSpPr/>
            <p:nvPr/>
          </p:nvGrpSpPr>
          <p:grpSpPr>
            <a:xfrm rot="10800000">
              <a:off x="1521589" y="2717623"/>
              <a:ext cx="213919" cy="1070458"/>
              <a:chOff x="8058637" y="981301"/>
              <a:chExt cx="213919" cy="1070458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2" name="Group 131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34" name="Oval 133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3" name="Multiply 132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Connector 89"/>
            <p:cNvCxnSpPr/>
            <p:nvPr/>
          </p:nvCxnSpPr>
          <p:spPr>
            <a:xfrm>
              <a:off x="385889" y="3231248"/>
              <a:ext cx="4603086" cy="649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1193160" y="2515340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207809" y="3502604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H="1">
              <a:off x="1499258" y="3502604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1683504" y="3601066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3504" y="3601066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1703649" y="2604877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649" y="2604877"/>
                  <a:ext cx="176459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Group 95"/>
            <p:cNvGrpSpPr/>
            <p:nvPr/>
          </p:nvGrpSpPr>
          <p:grpSpPr>
            <a:xfrm rot="10800000">
              <a:off x="2525517" y="2706563"/>
              <a:ext cx="213919" cy="1070458"/>
              <a:chOff x="8058637" y="981301"/>
              <a:chExt cx="213919" cy="1070458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7" name="Group 126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8" name="Multiply 127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Oval 96"/>
            <p:cNvSpPr/>
            <p:nvPr/>
          </p:nvSpPr>
          <p:spPr>
            <a:xfrm>
              <a:off x="2197088" y="2504280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211737" y="3491544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H="1">
              <a:off x="2511137" y="3491544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687432" y="3590006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432" y="3590006"/>
                  <a:ext cx="176459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707577" y="2593817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577" y="2593817"/>
                  <a:ext cx="17645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" name="Group 101"/>
            <p:cNvGrpSpPr/>
            <p:nvPr/>
          </p:nvGrpSpPr>
          <p:grpSpPr>
            <a:xfrm rot="10800000">
              <a:off x="3527577" y="2710249"/>
              <a:ext cx="213919" cy="1070458"/>
              <a:chOff x="8058637" y="981301"/>
              <a:chExt cx="213919" cy="1070458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24" name="Oval 123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3" name="Multiply 122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Oval 102"/>
            <p:cNvSpPr/>
            <p:nvPr/>
          </p:nvSpPr>
          <p:spPr>
            <a:xfrm>
              <a:off x="3199148" y="2507966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3213797" y="3495230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3689492" y="359369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9492" y="3593692"/>
                  <a:ext cx="17645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3709637" y="259750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37" y="2597503"/>
                  <a:ext cx="176459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Freeform 106"/>
            <p:cNvSpPr/>
            <p:nvPr/>
          </p:nvSpPr>
          <p:spPr>
            <a:xfrm>
              <a:off x="523268" y="2960395"/>
              <a:ext cx="4468633" cy="201256"/>
            </a:xfrm>
            <a:custGeom>
              <a:avLst/>
              <a:gdLst>
                <a:gd name="connsiteX0" fmla="*/ 0 w 4468633"/>
                <a:gd name="connsiteY0" fmla="*/ 0 h 201256"/>
                <a:gd name="connsiteX1" fmla="*/ 1113183 w 4468633"/>
                <a:gd name="connsiteY1" fmla="*/ 174929 h 201256"/>
                <a:gd name="connsiteX2" fmla="*/ 1598213 w 4468633"/>
                <a:gd name="connsiteY2" fmla="*/ 119269 h 201256"/>
                <a:gd name="connsiteX3" fmla="*/ 1749287 w 4468633"/>
                <a:gd name="connsiteY3" fmla="*/ 127221 h 201256"/>
                <a:gd name="connsiteX4" fmla="*/ 2107096 w 4468633"/>
                <a:gd name="connsiteY4" fmla="*/ 190831 h 201256"/>
                <a:gd name="connsiteX5" fmla="*/ 2520564 w 4468633"/>
                <a:gd name="connsiteY5" fmla="*/ 111318 h 201256"/>
                <a:gd name="connsiteX6" fmla="*/ 2719347 w 4468633"/>
                <a:gd name="connsiteY6" fmla="*/ 111318 h 201256"/>
                <a:gd name="connsiteX7" fmla="*/ 3124863 w 4468633"/>
                <a:gd name="connsiteY7" fmla="*/ 198783 h 201256"/>
                <a:gd name="connsiteX8" fmla="*/ 4468633 w 4468633"/>
                <a:gd name="connsiteY8" fmla="*/ 0 h 20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68633" h="201256">
                  <a:moveTo>
                    <a:pt x="0" y="0"/>
                  </a:moveTo>
                  <a:cubicBezTo>
                    <a:pt x="423407" y="77525"/>
                    <a:pt x="846814" y="155051"/>
                    <a:pt x="1113183" y="174929"/>
                  </a:cubicBezTo>
                  <a:cubicBezTo>
                    <a:pt x="1379552" y="194807"/>
                    <a:pt x="1492196" y="127220"/>
                    <a:pt x="1598213" y="119269"/>
                  </a:cubicBezTo>
                  <a:cubicBezTo>
                    <a:pt x="1704230" y="111318"/>
                    <a:pt x="1664473" y="115294"/>
                    <a:pt x="1749287" y="127221"/>
                  </a:cubicBezTo>
                  <a:cubicBezTo>
                    <a:pt x="1834101" y="139148"/>
                    <a:pt x="1978550" y="193481"/>
                    <a:pt x="2107096" y="190831"/>
                  </a:cubicBezTo>
                  <a:cubicBezTo>
                    <a:pt x="2235642" y="188181"/>
                    <a:pt x="2418522" y="124570"/>
                    <a:pt x="2520564" y="111318"/>
                  </a:cubicBezTo>
                  <a:cubicBezTo>
                    <a:pt x="2622606" y="98066"/>
                    <a:pt x="2618630" y="96740"/>
                    <a:pt x="2719347" y="111318"/>
                  </a:cubicBezTo>
                  <a:cubicBezTo>
                    <a:pt x="2820064" y="125896"/>
                    <a:pt x="2833315" y="217336"/>
                    <a:pt x="3124863" y="198783"/>
                  </a:cubicBezTo>
                  <a:cubicBezTo>
                    <a:pt x="3416411" y="180230"/>
                    <a:pt x="3942522" y="90115"/>
                    <a:pt x="4468633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 flipV="1">
              <a:off x="508992" y="3340352"/>
              <a:ext cx="4468633" cy="232459"/>
            </a:xfrm>
            <a:custGeom>
              <a:avLst/>
              <a:gdLst>
                <a:gd name="connsiteX0" fmla="*/ 0 w 4468633"/>
                <a:gd name="connsiteY0" fmla="*/ 0 h 201256"/>
                <a:gd name="connsiteX1" fmla="*/ 1113183 w 4468633"/>
                <a:gd name="connsiteY1" fmla="*/ 174929 h 201256"/>
                <a:gd name="connsiteX2" fmla="*/ 1598213 w 4468633"/>
                <a:gd name="connsiteY2" fmla="*/ 119269 h 201256"/>
                <a:gd name="connsiteX3" fmla="*/ 1749287 w 4468633"/>
                <a:gd name="connsiteY3" fmla="*/ 127221 h 201256"/>
                <a:gd name="connsiteX4" fmla="*/ 2107096 w 4468633"/>
                <a:gd name="connsiteY4" fmla="*/ 190831 h 201256"/>
                <a:gd name="connsiteX5" fmla="*/ 2520564 w 4468633"/>
                <a:gd name="connsiteY5" fmla="*/ 111318 h 201256"/>
                <a:gd name="connsiteX6" fmla="*/ 2719347 w 4468633"/>
                <a:gd name="connsiteY6" fmla="*/ 111318 h 201256"/>
                <a:gd name="connsiteX7" fmla="*/ 3124863 w 4468633"/>
                <a:gd name="connsiteY7" fmla="*/ 198783 h 201256"/>
                <a:gd name="connsiteX8" fmla="*/ 4468633 w 4468633"/>
                <a:gd name="connsiteY8" fmla="*/ 0 h 20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68633" h="201256">
                  <a:moveTo>
                    <a:pt x="0" y="0"/>
                  </a:moveTo>
                  <a:cubicBezTo>
                    <a:pt x="423407" y="77525"/>
                    <a:pt x="846814" y="155051"/>
                    <a:pt x="1113183" y="174929"/>
                  </a:cubicBezTo>
                  <a:cubicBezTo>
                    <a:pt x="1379552" y="194807"/>
                    <a:pt x="1492196" y="127220"/>
                    <a:pt x="1598213" y="119269"/>
                  </a:cubicBezTo>
                  <a:cubicBezTo>
                    <a:pt x="1704230" y="111318"/>
                    <a:pt x="1664473" y="115294"/>
                    <a:pt x="1749287" y="127221"/>
                  </a:cubicBezTo>
                  <a:cubicBezTo>
                    <a:pt x="1834101" y="139148"/>
                    <a:pt x="1978550" y="193481"/>
                    <a:pt x="2107096" y="190831"/>
                  </a:cubicBezTo>
                  <a:cubicBezTo>
                    <a:pt x="2235642" y="188181"/>
                    <a:pt x="2418522" y="124570"/>
                    <a:pt x="2520564" y="111318"/>
                  </a:cubicBezTo>
                  <a:cubicBezTo>
                    <a:pt x="2622606" y="98066"/>
                    <a:pt x="2618630" y="96740"/>
                    <a:pt x="2719347" y="111318"/>
                  </a:cubicBezTo>
                  <a:cubicBezTo>
                    <a:pt x="2820064" y="125896"/>
                    <a:pt x="2833315" y="217336"/>
                    <a:pt x="3124863" y="198783"/>
                  </a:cubicBezTo>
                  <a:cubicBezTo>
                    <a:pt x="3416411" y="180230"/>
                    <a:pt x="3942522" y="90115"/>
                    <a:pt x="4468633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flipH="1">
              <a:off x="3503376" y="3494967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>
              <a:off x="3507782" y="3343512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>
              <a:off x="3514699" y="3156480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2503077" y="3145096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>
              <a:off x="2513497" y="3242346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2499369" y="3349743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H="1">
              <a:off x="2517533" y="2951397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>
              <a:off x="3510380" y="2951397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H="1">
              <a:off x="1512343" y="2951071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H="1">
              <a:off x="1499149" y="3371742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1508300" y="3231224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H="1">
              <a:off x="1507209" y="3131798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411434" y="465532"/>
            <a:ext cx="3844380" cy="1824973"/>
            <a:chOff x="5193719" y="2293803"/>
            <a:chExt cx="3844380" cy="1824973"/>
          </a:xfrm>
        </p:grpSpPr>
        <p:grpSp>
          <p:nvGrpSpPr>
            <p:cNvPr id="2" name="Group 1"/>
            <p:cNvGrpSpPr/>
            <p:nvPr/>
          </p:nvGrpSpPr>
          <p:grpSpPr>
            <a:xfrm rot="10800000">
              <a:off x="6426416" y="2655417"/>
              <a:ext cx="213919" cy="1070458"/>
              <a:chOff x="8058637" y="981301"/>
              <a:chExt cx="213919" cy="1070458"/>
            </a:xfrm>
          </p:grpSpPr>
          <p:cxnSp>
            <p:nvCxnSpPr>
              <p:cNvPr id="3" name="Straight Connector 2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3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Multiply 4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10800000">
              <a:off x="6603605" y="2658370"/>
              <a:ext cx="213919" cy="1070458"/>
              <a:chOff x="8058637" y="981301"/>
              <a:chExt cx="213919" cy="1070458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ultiply 10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10800000">
              <a:off x="6787913" y="2657200"/>
              <a:ext cx="213919" cy="1070458"/>
              <a:chOff x="8058637" y="981301"/>
              <a:chExt cx="213919" cy="1070458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Multiply 16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10800000">
              <a:off x="6965102" y="2660153"/>
              <a:ext cx="213919" cy="1070458"/>
              <a:chOff x="8058637" y="981301"/>
              <a:chExt cx="213919" cy="1070458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Multiply 22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10800000">
              <a:off x="7137811" y="2657199"/>
              <a:ext cx="213919" cy="1070458"/>
              <a:chOff x="8058637" y="981301"/>
              <a:chExt cx="213919" cy="1070458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Multiply 2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 rot="10800000">
              <a:off x="7315000" y="2660152"/>
              <a:ext cx="213919" cy="1070458"/>
              <a:chOff x="8058637" y="981301"/>
              <a:chExt cx="213919" cy="1070458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Multiply 34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 rot="10800000">
              <a:off x="7499308" y="2658982"/>
              <a:ext cx="213919" cy="1070458"/>
              <a:chOff x="8058637" y="981301"/>
              <a:chExt cx="213919" cy="1070458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Multiply 40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rot="10800000">
              <a:off x="7676497" y="2661935"/>
              <a:ext cx="213919" cy="1070458"/>
              <a:chOff x="8058637" y="981301"/>
              <a:chExt cx="213919" cy="1070458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Multiply 46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193721" y="3229910"/>
              <a:ext cx="3844378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 51"/>
            <p:cNvSpPr/>
            <p:nvPr/>
          </p:nvSpPr>
          <p:spPr>
            <a:xfrm>
              <a:off x="5193721" y="2862916"/>
              <a:ext cx="3844378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 rot="10800000">
              <a:off x="5193721" y="3303899"/>
              <a:ext cx="3844378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193719" y="2611194"/>
              <a:ext cx="3844380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0800000">
              <a:off x="5193723" y="3385583"/>
              <a:ext cx="3844376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073986" y="3474003"/>
              <a:ext cx="2131760" cy="64477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H="1">
              <a:off x="6858090" y="2933856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6842099" y="3474003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6857689" y="3385583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6856665" y="3303899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6850137" y="3220641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6855465" y="3119916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6858092" y="3024170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5834534" y="2797421"/>
              <a:ext cx="171709" cy="4673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5811596" y="2999717"/>
              <a:ext cx="171708" cy="273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5811596" y="3224092"/>
              <a:ext cx="202598" cy="58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5815729" y="3401485"/>
              <a:ext cx="198465" cy="3493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5831606" y="3543043"/>
              <a:ext cx="182588" cy="445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H="1" flipV="1">
              <a:off x="6095875" y="2710701"/>
              <a:ext cx="135194" cy="8154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H="1">
              <a:off x="6091602" y="3625648"/>
              <a:ext cx="133615" cy="964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/>
            <p:cNvSpPr/>
            <p:nvPr/>
          </p:nvSpPr>
          <p:spPr>
            <a:xfrm>
              <a:off x="6073986" y="2293803"/>
              <a:ext cx="2131760" cy="64477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3" name="Straight Connector 162"/>
          <p:cNvCxnSpPr/>
          <p:nvPr/>
        </p:nvCxnSpPr>
        <p:spPr>
          <a:xfrm flipV="1">
            <a:off x="1946765" y="4471410"/>
            <a:ext cx="3844378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reeform 163"/>
          <p:cNvSpPr/>
          <p:nvPr/>
        </p:nvSpPr>
        <p:spPr>
          <a:xfrm>
            <a:off x="1946765" y="4104416"/>
            <a:ext cx="3844378" cy="258178"/>
          </a:xfrm>
          <a:custGeom>
            <a:avLst/>
            <a:gdLst>
              <a:gd name="connsiteX0" fmla="*/ 0 w 2735826"/>
              <a:gd name="connsiteY0" fmla="*/ 22122 h 258178"/>
              <a:gd name="connsiteX1" fmla="*/ 1386349 w 2735826"/>
              <a:gd name="connsiteY1" fmla="*/ 258096 h 258178"/>
              <a:gd name="connsiteX2" fmla="*/ 2735826 w 2735826"/>
              <a:gd name="connsiteY2" fmla="*/ 0 h 25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5826" h="258178">
                <a:moveTo>
                  <a:pt x="0" y="22122"/>
                </a:moveTo>
                <a:cubicBezTo>
                  <a:pt x="465189" y="141952"/>
                  <a:pt x="930378" y="261783"/>
                  <a:pt x="1386349" y="258096"/>
                </a:cubicBezTo>
                <a:cubicBezTo>
                  <a:pt x="1842320" y="254409"/>
                  <a:pt x="2289073" y="127204"/>
                  <a:pt x="2735826" y="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 164"/>
          <p:cNvSpPr/>
          <p:nvPr/>
        </p:nvSpPr>
        <p:spPr>
          <a:xfrm rot="10800000">
            <a:off x="1946765" y="4545399"/>
            <a:ext cx="3844378" cy="258178"/>
          </a:xfrm>
          <a:custGeom>
            <a:avLst/>
            <a:gdLst>
              <a:gd name="connsiteX0" fmla="*/ 0 w 2735826"/>
              <a:gd name="connsiteY0" fmla="*/ 22122 h 258178"/>
              <a:gd name="connsiteX1" fmla="*/ 1386349 w 2735826"/>
              <a:gd name="connsiteY1" fmla="*/ 258096 h 258178"/>
              <a:gd name="connsiteX2" fmla="*/ 2735826 w 2735826"/>
              <a:gd name="connsiteY2" fmla="*/ 0 h 25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5826" h="258178">
                <a:moveTo>
                  <a:pt x="0" y="22122"/>
                </a:moveTo>
                <a:cubicBezTo>
                  <a:pt x="465189" y="141952"/>
                  <a:pt x="930378" y="261783"/>
                  <a:pt x="1386349" y="258096"/>
                </a:cubicBezTo>
                <a:cubicBezTo>
                  <a:pt x="1842320" y="254409"/>
                  <a:pt x="2289073" y="127204"/>
                  <a:pt x="2735826" y="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 165"/>
          <p:cNvSpPr/>
          <p:nvPr/>
        </p:nvSpPr>
        <p:spPr>
          <a:xfrm>
            <a:off x="1946763" y="3852694"/>
            <a:ext cx="3844380" cy="412976"/>
          </a:xfrm>
          <a:custGeom>
            <a:avLst/>
            <a:gdLst>
              <a:gd name="connsiteX0" fmla="*/ 0 w 1850922"/>
              <a:gd name="connsiteY0" fmla="*/ 0 h 412976"/>
              <a:gd name="connsiteX1" fmla="*/ 951271 w 1850922"/>
              <a:gd name="connsiteY1" fmla="*/ 412954 h 412976"/>
              <a:gd name="connsiteX2" fmla="*/ 1850922 w 1850922"/>
              <a:gd name="connsiteY2" fmla="*/ 14748 h 41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0922" h="412976">
                <a:moveTo>
                  <a:pt x="0" y="0"/>
                </a:moveTo>
                <a:cubicBezTo>
                  <a:pt x="321392" y="205248"/>
                  <a:pt x="642784" y="410496"/>
                  <a:pt x="951271" y="412954"/>
                </a:cubicBezTo>
                <a:cubicBezTo>
                  <a:pt x="1259758" y="415412"/>
                  <a:pt x="1555340" y="215080"/>
                  <a:pt x="1850922" y="14748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6"/>
          <p:cNvSpPr/>
          <p:nvPr/>
        </p:nvSpPr>
        <p:spPr>
          <a:xfrm rot="10800000">
            <a:off x="1946767" y="4627083"/>
            <a:ext cx="3844376" cy="412976"/>
          </a:xfrm>
          <a:custGeom>
            <a:avLst/>
            <a:gdLst>
              <a:gd name="connsiteX0" fmla="*/ 0 w 1850922"/>
              <a:gd name="connsiteY0" fmla="*/ 0 h 412976"/>
              <a:gd name="connsiteX1" fmla="*/ 951271 w 1850922"/>
              <a:gd name="connsiteY1" fmla="*/ 412954 h 412976"/>
              <a:gd name="connsiteX2" fmla="*/ 1850922 w 1850922"/>
              <a:gd name="connsiteY2" fmla="*/ 14748 h 41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0922" h="412976">
                <a:moveTo>
                  <a:pt x="0" y="0"/>
                </a:moveTo>
                <a:cubicBezTo>
                  <a:pt x="321392" y="205248"/>
                  <a:pt x="642784" y="410496"/>
                  <a:pt x="951271" y="412954"/>
                </a:cubicBezTo>
                <a:cubicBezTo>
                  <a:pt x="1259758" y="415412"/>
                  <a:pt x="1555340" y="215080"/>
                  <a:pt x="1850922" y="14748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2827030" y="4715503"/>
            <a:ext cx="2131760" cy="64477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/>
          <p:nvPr/>
        </p:nvCxnSpPr>
        <p:spPr>
          <a:xfrm flipH="1" flipV="1">
            <a:off x="2587578" y="4038921"/>
            <a:ext cx="171709" cy="467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2564640" y="4241217"/>
            <a:ext cx="171708" cy="273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 flipV="1">
            <a:off x="2564640" y="4465592"/>
            <a:ext cx="202598" cy="58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>
            <a:off x="2568773" y="4642985"/>
            <a:ext cx="198465" cy="349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2584650" y="4784543"/>
            <a:ext cx="182588" cy="445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H="1" flipV="1">
            <a:off x="2848919" y="3952201"/>
            <a:ext cx="135194" cy="815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2844646" y="4867148"/>
            <a:ext cx="133615" cy="964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/>
          <p:cNvSpPr/>
          <p:nvPr/>
        </p:nvSpPr>
        <p:spPr>
          <a:xfrm>
            <a:off x="2827030" y="3535303"/>
            <a:ext cx="2131760" cy="64477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0" name="Group 249"/>
          <p:cNvGrpSpPr/>
          <p:nvPr/>
        </p:nvGrpSpPr>
        <p:grpSpPr>
          <a:xfrm>
            <a:off x="6348392" y="3148683"/>
            <a:ext cx="2075069" cy="1525805"/>
            <a:chOff x="7722730" y="3189698"/>
            <a:chExt cx="2075069" cy="1525805"/>
          </a:xfrm>
        </p:grpSpPr>
        <p:grpSp>
          <p:nvGrpSpPr>
            <p:cNvPr id="155" name="Group 154"/>
            <p:cNvGrpSpPr/>
            <p:nvPr/>
          </p:nvGrpSpPr>
          <p:grpSpPr>
            <a:xfrm rot="10800000">
              <a:off x="7898773" y="3638527"/>
              <a:ext cx="213919" cy="1070458"/>
              <a:chOff x="8058637" y="981301"/>
              <a:chExt cx="213919" cy="1070458"/>
            </a:xfrm>
          </p:grpSpPr>
          <p:cxnSp>
            <p:nvCxnSpPr>
              <p:cNvPr id="219" name="Straight Connector 218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Group 219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22" name="Oval 221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1" name="Multiply 220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 rot="10800000">
              <a:off x="8075962" y="3641480"/>
              <a:ext cx="213919" cy="1070458"/>
              <a:chOff x="8058637" y="981301"/>
              <a:chExt cx="213919" cy="1070458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" name="Group 214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17" name="Oval 216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6" name="Multiply 215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 rot="10800000">
              <a:off x="8260270" y="3640310"/>
              <a:ext cx="213919" cy="1070458"/>
              <a:chOff x="8058637" y="981301"/>
              <a:chExt cx="213919" cy="1070458"/>
            </a:xfrm>
          </p:grpSpPr>
          <p:cxnSp>
            <p:nvCxnSpPr>
              <p:cNvPr id="209" name="Straight Connector 208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209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12" name="Oval 211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1" name="Multiply 210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 rot="10800000">
              <a:off x="8437459" y="3643263"/>
              <a:ext cx="213919" cy="1070458"/>
              <a:chOff x="8058637" y="981301"/>
              <a:chExt cx="213919" cy="1070458"/>
            </a:xfrm>
          </p:grpSpPr>
          <p:cxnSp>
            <p:nvCxnSpPr>
              <p:cNvPr id="204" name="Straight Connector 203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" name="Group 204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07" name="Oval 206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207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6" name="Multiply 205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 rot="10800000">
              <a:off x="8610168" y="3640309"/>
              <a:ext cx="213919" cy="1070458"/>
              <a:chOff x="8058637" y="981301"/>
              <a:chExt cx="213919" cy="1070458"/>
            </a:xfrm>
          </p:grpSpPr>
          <p:cxnSp>
            <p:nvCxnSpPr>
              <p:cNvPr id="199" name="Straight Connector 198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0" name="Group 199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02" name="Oval 201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1" name="Multiply 200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 rot="10800000">
              <a:off x="8787357" y="3643262"/>
              <a:ext cx="213919" cy="1070458"/>
              <a:chOff x="8058637" y="981301"/>
              <a:chExt cx="213919" cy="1070458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97" name="Oval 196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97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6" name="Multiply 195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 rot="10800000">
              <a:off x="8971665" y="3642092"/>
              <a:ext cx="213919" cy="1070458"/>
              <a:chOff x="8058637" y="981301"/>
              <a:chExt cx="213919" cy="1070458"/>
            </a:xfrm>
          </p:grpSpPr>
          <p:cxnSp>
            <p:nvCxnSpPr>
              <p:cNvPr id="189" name="Straight Connector 188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oup 189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92" name="Oval 191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1" name="Multiply 190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 rot="10800000">
              <a:off x="9148854" y="3645045"/>
              <a:ext cx="213919" cy="1070458"/>
              <a:chOff x="8058637" y="981301"/>
              <a:chExt cx="213919" cy="1070458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87" name="Oval 186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6" name="Multiply 185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0" name="Straight Arrow Connector 169"/>
            <p:cNvCxnSpPr/>
            <p:nvPr/>
          </p:nvCxnSpPr>
          <p:spPr>
            <a:xfrm flipH="1" flipV="1">
              <a:off x="7722731" y="4477545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 flipH="1" flipV="1">
              <a:off x="7722731" y="4267259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 flipV="1">
              <a:off x="7722730" y="4065047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H="1" flipV="1">
              <a:off x="7722730" y="3842013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9" name="TextBox 238"/>
                <p:cNvSpPr txBox="1"/>
                <p:nvPr/>
              </p:nvSpPr>
              <p:spPr>
                <a:xfrm>
                  <a:off x="9552091" y="4348234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39" name="TextBox 2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091" y="4348234"/>
                  <a:ext cx="245708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19512" r="-19512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0" name="Rectangle 239"/>
            <p:cNvSpPr/>
            <p:nvPr/>
          </p:nvSpPr>
          <p:spPr>
            <a:xfrm>
              <a:off x="8278155" y="3542769"/>
              <a:ext cx="705797" cy="529367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2" name="Straight Arrow Connector 241"/>
            <p:cNvCxnSpPr/>
            <p:nvPr/>
          </p:nvCxnSpPr>
          <p:spPr>
            <a:xfrm>
              <a:off x="8259755" y="3483615"/>
              <a:ext cx="72601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3" name="TextBox 242"/>
                <p:cNvSpPr txBox="1"/>
                <p:nvPr/>
              </p:nvSpPr>
              <p:spPr>
                <a:xfrm>
                  <a:off x="8583719" y="3189698"/>
                  <a:ext cx="160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43" name="TextBox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3719" y="3189698"/>
                  <a:ext cx="160429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34615" r="-30769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4" name="TextBox 243"/>
                <p:cNvSpPr txBox="1"/>
                <p:nvPr/>
              </p:nvSpPr>
              <p:spPr>
                <a:xfrm>
                  <a:off x="8170993" y="4029911"/>
                  <a:ext cx="15344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44" name="TextBox 2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993" y="4029911"/>
                  <a:ext cx="153440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16000" r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5" name="TextBox 244"/>
                <p:cNvSpPr txBox="1"/>
                <p:nvPr/>
              </p:nvSpPr>
              <p:spPr>
                <a:xfrm>
                  <a:off x="8100338" y="3376646"/>
                  <a:ext cx="15344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oMath>
                    </m:oMathPara>
                  </a14:m>
                  <a:endParaRPr lang="en-US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45" name="TextBox 2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338" y="3376646"/>
                  <a:ext cx="153440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23077" r="-19231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6" name="TextBox 245"/>
                <p:cNvSpPr txBox="1"/>
                <p:nvPr/>
              </p:nvSpPr>
              <p:spPr>
                <a:xfrm>
                  <a:off x="9004005" y="3375309"/>
                  <a:ext cx="12929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oMath>
                    </m:oMathPara>
                  </a14:m>
                  <a:endParaRPr lang="en-US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46" name="TextBox 2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4005" y="3375309"/>
                  <a:ext cx="129297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23810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7" name="TextBox 246"/>
                <p:cNvSpPr txBox="1"/>
                <p:nvPr/>
              </p:nvSpPr>
              <p:spPr>
                <a:xfrm>
                  <a:off x="8916443" y="4030517"/>
                  <a:ext cx="15959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47" name="TextBox 2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6443" y="4030517"/>
                  <a:ext cx="159595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23077" r="-23077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1" name="Group 250"/>
          <p:cNvGrpSpPr/>
          <p:nvPr/>
        </p:nvGrpSpPr>
        <p:grpSpPr>
          <a:xfrm>
            <a:off x="8629150" y="3031297"/>
            <a:ext cx="2075069" cy="1750433"/>
            <a:chOff x="7722730" y="3189698"/>
            <a:chExt cx="2075069" cy="1750433"/>
          </a:xfrm>
        </p:grpSpPr>
        <p:grpSp>
          <p:nvGrpSpPr>
            <p:cNvPr id="252" name="Group 251"/>
            <p:cNvGrpSpPr/>
            <p:nvPr/>
          </p:nvGrpSpPr>
          <p:grpSpPr>
            <a:xfrm rot="10800000">
              <a:off x="7898773" y="3638527"/>
              <a:ext cx="213919" cy="1070458"/>
              <a:chOff x="8058637" y="981301"/>
              <a:chExt cx="213919" cy="1070458"/>
            </a:xfrm>
          </p:grpSpPr>
          <p:cxnSp>
            <p:nvCxnSpPr>
              <p:cNvPr id="307" name="Straight Connector 30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8" name="Group 30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10" name="Oval 30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9" name="Multiply 30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 rot="10800000">
              <a:off x="8075962" y="3641480"/>
              <a:ext cx="213919" cy="1070458"/>
              <a:chOff x="8058637" y="981301"/>
              <a:chExt cx="213919" cy="1070458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3" name="Group 302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05" name="Oval 304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Oval 305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4" name="Multiply 303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 rot="10800000">
              <a:off x="8260270" y="3640310"/>
              <a:ext cx="213919" cy="1070458"/>
              <a:chOff x="8058637" y="981301"/>
              <a:chExt cx="213919" cy="1070458"/>
            </a:xfrm>
          </p:grpSpPr>
          <p:cxnSp>
            <p:nvCxnSpPr>
              <p:cNvPr id="297" name="Straight Connector 29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" name="Group 29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00" name="Oval 29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Oval 30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9" name="Multiply 29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 rot="10800000">
              <a:off x="8437459" y="3643263"/>
              <a:ext cx="213919" cy="1070458"/>
              <a:chOff x="8058637" y="981301"/>
              <a:chExt cx="213919" cy="1070458"/>
            </a:xfrm>
          </p:grpSpPr>
          <p:cxnSp>
            <p:nvCxnSpPr>
              <p:cNvPr id="292" name="Straight Connector 291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3" name="Group 292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95" name="Oval 294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Oval 295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4" name="Multiply 293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 rot="10800000">
              <a:off x="8610168" y="3640309"/>
              <a:ext cx="213919" cy="1070458"/>
              <a:chOff x="8058637" y="981301"/>
              <a:chExt cx="213919" cy="1070458"/>
            </a:xfrm>
          </p:grpSpPr>
          <p:cxnSp>
            <p:nvCxnSpPr>
              <p:cNvPr id="287" name="Straight Connector 28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8" name="Group 28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90" name="Oval 28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Oval 29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9" name="Multiply 28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 rot="10800000">
              <a:off x="8787357" y="3643262"/>
              <a:ext cx="213919" cy="1070458"/>
              <a:chOff x="8058637" y="981301"/>
              <a:chExt cx="213919" cy="1070458"/>
            </a:xfrm>
          </p:grpSpPr>
          <p:cxnSp>
            <p:nvCxnSpPr>
              <p:cNvPr id="282" name="Straight Connector 281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3" name="Group 282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85" name="Oval 284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Oval 285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4" name="Multiply 283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 rot="10800000">
              <a:off x="8971665" y="3642092"/>
              <a:ext cx="213919" cy="1070458"/>
              <a:chOff x="8058637" y="981301"/>
              <a:chExt cx="213919" cy="1070458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80" name="Oval 27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Oval 28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9" name="Multiply 27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9" name="Group 258"/>
            <p:cNvGrpSpPr/>
            <p:nvPr/>
          </p:nvGrpSpPr>
          <p:grpSpPr>
            <a:xfrm rot="10800000">
              <a:off x="9148854" y="3645045"/>
              <a:ext cx="213919" cy="1070458"/>
              <a:chOff x="8058637" y="981301"/>
              <a:chExt cx="213919" cy="1070458"/>
            </a:xfrm>
          </p:grpSpPr>
          <p:cxnSp>
            <p:nvCxnSpPr>
              <p:cNvPr id="272" name="Straight Connector 271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3" name="Group 272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75" name="Oval 274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Oval 275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4" name="Multiply 273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0" name="Straight Arrow Connector 259"/>
            <p:cNvCxnSpPr/>
            <p:nvPr/>
          </p:nvCxnSpPr>
          <p:spPr>
            <a:xfrm flipH="1" flipV="1">
              <a:off x="7722731" y="4477545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 flipV="1">
              <a:off x="7722731" y="4267259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H="1" flipV="1">
              <a:off x="7722730" y="4065047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 flipV="1">
              <a:off x="7722730" y="3842013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9552091" y="4348234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091" y="4348234"/>
                  <a:ext cx="245708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22500" r="-2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5" name="Rectangle 264"/>
            <p:cNvSpPr/>
            <p:nvPr/>
          </p:nvSpPr>
          <p:spPr>
            <a:xfrm>
              <a:off x="8278155" y="3542769"/>
              <a:ext cx="705797" cy="1242715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" name="Straight Arrow Connector 265"/>
            <p:cNvCxnSpPr/>
            <p:nvPr/>
          </p:nvCxnSpPr>
          <p:spPr>
            <a:xfrm>
              <a:off x="8259755" y="3483615"/>
              <a:ext cx="72601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8583719" y="3189698"/>
                  <a:ext cx="160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3719" y="3189698"/>
                  <a:ext cx="16042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34615" r="-3076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8106201" y="4718087"/>
                  <a:ext cx="15344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6201" y="4718087"/>
                  <a:ext cx="153440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11538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9" name="TextBox 268"/>
                <p:cNvSpPr txBox="1"/>
                <p:nvPr/>
              </p:nvSpPr>
              <p:spPr>
                <a:xfrm>
                  <a:off x="8100338" y="3376646"/>
                  <a:ext cx="15344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oMath>
                    </m:oMathPara>
                  </a14:m>
                  <a:endParaRPr lang="en-US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69" name="TextBox 2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338" y="3376646"/>
                  <a:ext cx="153440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23077" r="-19231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0" name="TextBox 269"/>
                <p:cNvSpPr txBox="1"/>
                <p:nvPr/>
              </p:nvSpPr>
              <p:spPr>
                <a:xfrm>
                  <a:off x="9004005" y="3375309"/>
                  <a:ext cx="12929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oMath>
                    </m:oMathPara>
                  </a14:m>
                  <a:endParaRPr lang="en-US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70" name="TextBox 2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4005" y="3375309"/>
                  <a:ext cx="129297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23810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1" name="TextBox 270"/>
                <p:cNvSpPr txBox="1"/>
                <p:nvPr/>
              </p:nvSpPr>
              <p:spPr>
                <a:xfrm>
                  <a:off x="8942652" y="4724687"/>
                  <a:ext cx="19846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71" name="TextBox 2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2652" y="4724687"/>
                  <a:ext cx="198461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6250"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2418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33970</TotalTime>
  <Words>91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704</cp:revision>
  <dcterms:created xsi:type="dcterms:W3CDTF">2017-07-11T12:03:09Z</dcterms:created>
  <dcterms:modified xsi:type="dcterms:W3CDTF">2019-07-29T21:59:07Z</dcterms:modified>
</cp:coreProperties>
</file>