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8" d="100"/>
          <a:sy n="78" d="100"/>
        </p:scale>
        <p:origin x="332" y="3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519545" y="354143"/>
            <a:ext cx="4101745" cy="3190534"/>
            <a:chOff x="4000500" y="2669940"/>
            <a:chExt cx="4101745" cy="319053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524077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000500" y="4576876"/>
              <a:ext cx="4101745" cy="1283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365047" y="4638083"/>
              <a:ext cx="312065" cy="312065"/>
            </a:xfrm>
            <a:prstGeom prst="mathPlus">
              <a:avLst>
                <a:gd name="adj1" fmla="val 1335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inus 63"/>
            <p:cNvSpPr/>
            <p:nvPr/>
          </p:nvSpPr>
          <p:spPr>
            <a:xfrm>
              <a:off x="4493737" y="4681425"/>
              <a:ext cx="379589" cy="225379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endCxn id="76" idx="0"/>
            </p:cNvCxnSpPr>
            <p:nvPr/>
          </p:nvCxnSpPr>
          <p:spPr>
            <a:xfrm>
              <a:off x="4683532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405831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𝐴𝐶𝑀𝐸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𝑏𝑎𝑡𝑡𝑒𝑟𝑦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 flipV="1">
              <a:off x="4678202" y="3849235"/>
              <a:ext cx="5330" cy="207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52089" y="4030719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7524077" y="3932657"/>
              <a:ext cx="387" cy="212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92084" y="3906544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128"/>
            <p:cNvGrpSpPr/>
            <p:nvPr/>
          </p:nvGrpSpPr>
          <p:grpSpPr>
            <a:xfrm>
              <a:off x="4683532" y="3302889"/>
              <a:ext cx="2840932" cy="467611"/>
              <a:chOff x="5060373" y="3106862"/>
              <a:chExt cx="2867891" cy="4676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60373" y="3106862"/>
                <a:ext cx="2867891" cy="46761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4595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55132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213267" y="338971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5266954" y="341582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5857202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910889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57974" y="337839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5811661" y="340450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124506" y="330606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6178193" y="333217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6381148" y="319343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6434835" y="321955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6663788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6717475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417537" y="342734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6471224" y="345345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7061472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7115159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962244" y="341602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15931" y="344213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328776" y="334369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7382463" y="336980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75854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76391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ounded Rectangle 132"/>
            <p:cNvSpPr/>
            <p:nvPr/>
          </p:nvSpPr>
          <p:spPr>
            <a:xfrm>
              <a:off x="7243766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400442" y="3932657"/>
              <a:ext cx="13171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38" r="-179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 flipH="1">
              <a:off x="5374575" y="3106882"/>
              <a:ext cx="1244686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𝑐𝑜𝑛𝑣𝑒𝑛𝑡𝑖𝑜𝑛𝑎𝑙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𝑐𝑢𝑟𝑟𝑒𝑛𝑡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87" r="-144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545698" y="2552914"/>
            <a:ext cx="4154955" cy="3605219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Group 287"/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143" name="Can 142"/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Arrow Connector 231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Left Arrow 245"/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Arrow Connector 264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279" name="Oval 27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Arrow Connector 285"/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793014" y="3823922"/>
            <a:ext cx="8166855" cy="3034078"/>
            <a:chOff x="380343" y="962769"/>
            <a:chExt cx="8166855" cy="3034078"/>
          </a:xfrm>
        </p:grpSpPr>
        <p:sp>
          <p:nvSpPr>
            <p:cNvPr id="2" name="Minus 1"/>
            <p:cNvSpPr/>
            <p:nvPr/>
          </p:nvSpPr>
          <p:spPr>
            <a:xfrm rot="5400000">
              <a:off x="92137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Minus 2"/>
            <p:cNvSpPr/>
            <p:nvPr/>
          </p:nvSpPr>
          <p:spPr>
            <a:xfrm rot="5400000">
              <a:off x="182181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/>
            <p:cNvSpPr/>
            <p:nvPr/>
          </p:nvSpPr>
          <p:spPr>
            <a:xfrm>
              <a:off x="1832288" y="3294634"/>
              <a:ext cx="342028" cy="3420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1483" y="1528219"/>
              <a:ext cx="3845715" cy="2179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2525" y="962770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5736" y="962769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30929" y="1895688"/>
              <a:ext cx="5078191" cy="1296548"/>
            </a:xfrm>
            <a:custGeom>
              <a:avLst/>
              <a:gdLst>
                <a:gd name="connsiteX0" fmla="*/ 2979964 w 5078191"/>
                <a:gd name="connsiteY0" fmla="*/ 22919 h 1296548"/>
                <a:gd name="connsiteX1" fmla="*/ 5078185 w 5078191"/>
                <a:gd name="connsiteY1" fmla="*/ 31083 h 1296548"/>
                <a:gd name="connsiteX2" fmla="*/ 3004457 w 5078191"/>
                <a:gd name="connsiteY2" fmla="*/ 324998 h 1296548"/>
                <a:gd name="connsiteX3" fmla="*/ 4972050 w 5078191"/>
                <a:gd name="connsiteY3" fmla="*/ 324998 h 1296548"/>
                <a:gd name="connsiteX4" fmla="*/ 3020785 w 5078191"/>
                <a:gd name="connsiteY4" fmla="*/ 602583 h 1296548"/>
                <a:gd name="connsiteX5" fmla="*/ 4898571 w 5078191"/>
                <a:gd name="connsiteY5" fmla="*/ 684226 h 1296548"/>
                <a:gd name="connsiteX6" fmla="*/ 3012621 w 5078191"/>
                <a:gd name="connsiteY6" fmla="*/ 888333 h 1296548"/>
                <a:gd name="connsiteX7" fmla="*/ 4947557 w 5078191"/>
                <a:gd name="connsiteY7" fmla="*/ 1059783 h 1296548"/>
                <a:gd name="connsiteX8" fmla="*/ 2963635 w 5078191"/>
                <a:gd name="connsiteY8" fmla="*/ 1206741 h 1296548"/>
                <a:gd name="connsiteX9" fmla="*/ 4955721 w 5078191"/>
                <a:gd name="connsiteY9" fmla="*/ 1296548 h 1296548"/>
                <a:gd name="connsiteX10" fmla="*/ 0 w 5078191"/>
                <a:gd name="connsiteY10" fmla="*/ 1076112 h 129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8191" h="1296548">
                  <a:moveTo>
                    <a:pt x="2979964" y="22919"/>
                  </a:moveTo>
                  <a:cubicBezTo>
                    <a:pt x="4027033" y="1828"/>
                    <a:pt x="5074103" y="-19263"/>
                    <a:pt x="5078185" y="31083"/>
                  </a:cubicBezTo>
                  <a:cubicBezTo>
                    <a:pt x="5082267" y="81429"/>
                    <a:pt x="3022146" y="276012"/>
                    <a:pt x="3004457" y="324998"/>
                  </a:cubicBezTo>
                  <a:cubicBezTo>
                    <a:pt x="2986768" y="373984"/>
                    <a:pt x="4969329" y="278734"/>
                    <a:pt x="4972050" y="324998"/>
                  </a:cubicBezTo>
                  <a:cubicBezTo>
                    <a:pt x="4974771" y="371262"/>
                    <a:pt x="3033031" y="542712"/>
                    <a:pt x="3020785" y="602583"/>
                  </a:cubicBezTo>
                  <a:cubicBezTo>
                    <a:pt x="3008539" y="662454"/>
                    <a:pt x="4899932" y="636601"/>
                    <a:pt x="4898571" y="684226"/>
                  </a:cubicBezTo>
                  <a:cubicBezTo>
                    <a:pt x="4897210" y="731851"/>
                    <a:pt x="3004457" y="825740"/>
                    <a:pt x="3012621" y="888333"/>
                  </a:cubicBezTo>
                  <a:cubicBezTo>
                    <a:pt x="3020785" y="950926"/>
                    <a:pt x="4955721" y="1006715"/>
                    <a:pt x="4947557" y="1059783"/>
                  </a:cubicBezTo>
                  <a:cubicBezTo>
                    <a:pt x="4939393" y="1112851"/>
                    <a:pt x="2962274" y="1167280"/>
                    <a:pt x="2963635" y="1206741"/>
                  </a:cubicBezTo>
                  <a:cubicBezTo>
                    <a:pt x="2964996" y="1246202"/>
                    <a:pt x="4955721" y="1296548"/>
                    <a:pt x="4955721" y="1296548"/>
                  </a:cubicBezTo>
                  <a:lnTo>
                    <a:pt x="0" y="107611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34395" y="1752390"/>
              <a:ext cx="4384662" cy="1221389"/>
            </a:xfrm>
            <a:custGeom>
              <a:avLst/>
              <a:gdLst>
                <a:gd name="connsiteX0" fmla="*/ 4384662 w 4384662"/>
                <a:gd name="connsiteY0" fmla="*/ 158053 h 1221389"/>
                <a:gd name="connsiteX1" fmla="*/ 294355 w 4384662"/>
                <a:gd name="connsiteY1" fmla="*/ 76410 h 1221389"/>
                <a:gd name="connsiteX2" fmla="*/ 327012 w 4384662"/>
                <a:gd name="connsiteY2" fmla="*/ 1113274 h 1221389"/>
                <a:gd name="connsiteX3" fmla="*/ 351505 w 4384662"/>
                <a:gd name="connsiteY3" fmla="*/ 1137767 h 122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4662" h="1221389">
                  <a:moveTo>
                    <a:pt x="4384662" y="158053"/>
                  </a:moveTo>
                  <a:cubicBezTo>
                    <a:pt x="2677646" y="37630"/>
                    <a:pt x="970630" y="-82793"/>
                    <a:pt x="294355" y="76410"/>
                  </a:cubicBezTo>
                  <a:cubicBezTo>
                    <a:pt x="-381920" y="235613"/>
                    <a:pt x="317487" y="936381"/>
                    <a:pt x="327012" y="1113274"/>
                  </a:cubicBezTo>
                  <a:cubicBezTo>
                    <a:pt x="336537" y="1290167"/>
                    <a:pt x="344021" y="1213967"/>
                    <a:pt x="351505" y="113776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4" idx="6"/>
            </p:cNvCxnSpPr>
            <p:nvPr/>
          </p:nvCxnSpPr>
          <p:spPr>
            <a:xfrm>
              <a:off x="2174316" y="3465648"/>
              <a:ext cx="2527167" cy="2234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69" r="-448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𝑙𝑖𝑣𝑒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843" r="-9639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𝑑𝑒𝑑𝑖𝑐𝑎𝑡𝑒𝑑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𝑔𝑟𝑜𝑢𝑛𝑑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73" r="-3125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𝑇𝑜𝑎𝑠𝑡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𝑚𝑎𝑠𝑡𝑒𝑟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2000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02" r="-1902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53032" y="632636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31883</TotalTime>
  <Words>79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609</cp:revision>
  <dcterms:created xsi:type="dcterms:W3CDTF">2017-07-11T12:03:09Z</dcterms:created>
  <dcterms:modified xsi:type="dcterms:W3CDTF">2019-06-25T15:22:47Z</dcterms:modified>
</cp:coreProperties>
</file>