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1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FBC790"/>
    <a:srgbClr val="E7B8B7"/>
    <a:srgbClr val="E17171"/>
    <a:srgbClr val="C42A2A"/>
    <a:srgbClr val="D4CACA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4E3B15-2960-4E13-84F6-D033724AF8B6}" v="191" dt="2019-08-17T14:48:22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94"/>
    <p:restoredTop sz="86676" autoAdjust="0"/>
  </p:normalViewPr>
  <p:slideViewPr>
    <p:cSldViewPr snapToGrid="0">
      <p:cViewPr varScale="1">
        <p:scale>
          <a:sx n="83" d="100"/>
          <a:sy n="83" d="100"/>
        </p:scale>
        <p:origin x="612" y="84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DB4E3B15-2960-4E13-84F6-D033724AF8B6}"/>
    <pc:docChg chg="undo custSel addSld modSld">
      <pc:chgData name="Joshua Rinaldo" userId="eeaa994f99e4e508" providerId="LiveId" clId="{DB4E3B15-2960-4E13-84F6-D033724AF8B6}" dt="2019-08-17T14:48:32.237" v="350" actId="1076"/>
      <pc:docMkLst>
        <pc:docMk/>
      </pc:docMkLst>
      <pc:sldChg chg="addSp delSp modSp add">
        <pc:chgData name="Joshua Rinaldo" userId="eeaa994f99e4e508" providerId="LiveId" clId="{DB4E3B15-2960-4E13-84F6-D033724AF8B6}" dt="2019-08-17T14:45:24.692" v="345" actId="1076"/>
        <pc:sldMkLst>
          <pc:docMk/>
          <pc:sldMk cId="2439075968" sldId="304"/>
        </pc:sldMkLst>
        <pc:spChg chg="del mod topLvl">
          <ac:chgData name="Joshua Rinaldo" userId="eeaa994f99e4e508" providerId="LiveId" clId="{DB4E3B15-2960-4E13-84F6-D033724AF8B6}" dt="2019-08-16T21:45:03.578" v="138" actId="478"/>
          <ac:spMkLst>
            <pc:docMk/>
            <pc:sldMk cId="2439075968" sldId="304"/>
            <ac:spMk id="4" creationId="{019AF965-8383-42ED-88C6-1A40DC5B5A3C}"/>
          </ac:spMkLst>
        </pc:spChg>
        <pc:spChg chg="mod topLvl">
          <ac:chgData name="Joshua Rinaldo" userId="eeaa994f99e4e508" providerId="LiveId" clId="{DB4E3B15-2960-4E13-84F6-D033724AF8B6}" dt="2019-08-16T21:46:21.061" v="150" actId="164"/>
          <ac:spMkLst>
            <pc:docMk/>
            <pc:sldMk cId="2439075968" sldId="304"/>
            <ac:spMk id="5" creationId="{69B394B0-4B14-4325-8032-CEC6307AECDE}"/>
          </ac:spMkLst>
        </pc:spChg>
        <pc:spChg chg="mod topLvl">
          <ac:chgData name="Joshua Rinaldo" userId="eeaa994f99e4e508" providerId="LiveId" clId="{DB4E3B15-2960-4E13-84F6-D033724AF8B6}" dt="2019-08-16T21:46:21.061" v="150" actId="164"/>
          <ac:spMkLst>
            <pc:docMk/>
            <pc:sldMk cId="2439075968" sldId="304"/>
            <ac:spMk id="10" creationId="{6EB7D765-0BFF-4701-9109-B9C456AC8560}"/>
          </ac:spMkLst>
        </pc:spChg>
        <pc:spChg chg="del mod topLvl">
          <ac:chgData name="Joshua Rinaldo" userId="eeaa994f99e4e508" providerId="LiveId" clId="{DB4E3B15-2960-4E13-84F6-D033724AF8B6}" dt="2019-08-16T21:45:57.796" v="148" actId="478"/>
          <ac:spMkLst>
            <pc:docMk/>
            <pc:sldMk cId="2439075968" sldId="304"/>
            <ac:spMk id="11" creationId="{75207629-4831-45EE-959B-99573F0CC835}"/>
          </ac:spMkLst>
        </pc:spChg>
        <pc:spChg chg="add del mod">
          <ac:chgData name="Joshua Rinaldo" userId="eeaa994f99e4e508" providerId="LiveId" clId="{DB4E3B15-2960-4E13-84F6-D033724AF8B6}" dt="2019-08-16T21:55:36.058" v="189" actId="478"/>
          <ac:spMkLst>
            <pc:docMk/>
            <pc:sldMk cId="2439075968" sldId="304"/>
            <ac:spMk id="12" creationId="{23C3AC41-36ED-4FDA-8235-7B79E74AFDA1}"/>
          </ac:spMkLst>
        </pc:spChg>
        <pc:spChg chg="add del mod">
          <ac:chgData name="Joshua Rinaldo" userId="eeaa994f99e4e508" providerId="LiveId" clId="{DB4E3B15-2960-4E13-84F6-D033724AF8B6}" dt="2019-08-17T14:29:34.633" v="213" actId="478"/>
          <ac:spMkLst>
            <pc:docMk/>
            <pc:sldMk cId="2439075968" sldId="304"/>
            <ac:spMk id="13" creationId="{6ADD40A5-4B41-4D08-97ED-51983F91DBFD}"/>
          </ac:spMkLst>
        </pc:spChg>
        <pc:spChg chg="add mod">
          <ac:chgData name="Joshua Rinaldo" userId="eeaa994f99e4e508" providerId="LiveId" clId="{DB4E3B15-2960-4E13-84F6-D033724AF8B6}" dt="2019-08-17T14:33:37.462" v="252" actId="164"/>
          <ac:spMkLst>
            <pc:docMk/>
            <pc:sldMk cId="2439075968" sldId="304"/>
            <ac:spMk id="14" creationId="{FA78638C-5723-4778-9F23-3C72DD9C9B06}"/>
          </ac:spMkLst>
        </pc:spChg>
        <pc:spChg chg="add mod">
          <ac:chgData name="Joshua Rinaldo" userId="eeaa994f99e4e508" providerId="LiveId" clId="{DB4E3B15-2960-4E13-84F6-D033724AF8B6}" dt="2019-08-17T14:33:37.462" v="252" actId="164"/>
          <ac:spMkLst>
            <pc:docMk/>
            <pc:sldMk cId="2439075968" sldId="304"/>
            <ac:spMk id="15" creationId="{D8CB2E7F-D2E4-448E-B69A-8FB71FBF02D9}"/>
          </ac:spMkLst>
        </pc:spChg>
        <pc:spChg chg="add mod">
          <ac:chgData name="Joshua Rinaldo" userId="eeaa994f99e4e508" providerId="LiveId" clId="{DB4E3B15-2960-4E13-84F6-D033724AF8B6}" dt="2019-08-17T14:33:37.462" v="252" actId="164"/>
          <ac:spMkLst>
            <pc:docMk/>
            <pc:sldMk cId="2439075968" sldId="304"/>
            <ac:spMk id="16" creationId="{778C48B6-A8A8-4161-85A3-EF27D6327E89}"/>
          </ac:spMkLst>
        </pc:spChg>
        <pc:spChg chg="add mod">
          <ac:chgData name="Joshua Rinaldo" userId="eeaa994f99e4e508" providerId="LiveId" clId="{DB4E3B15-2960-4E13-84F6-D033724AF8B6}" dt="2019-08-17T14:33:37.462" v="252" actId="164"/>
          <ac:spMkLst>
            <pc:docMk/>
            <pc:sldMk cId="2439075968" sldId="304"/>
            <ac:spMk id="17" creationId="{5E7ED764-301D-4508-AB5E-AEA177C7BAF2}"/>
          </ac:spMkLst>
        </pc:spChg>
        <pc:spChg chg="add mod">
          <ac:chgData name="Joshua Rinaldo" userId="eeaa994f99e4e508" providerId="LiveId" clId="{DB4E3B15-2960-4E13-84F6-D033724AF8B6}" dt="2019-08-17T14:43:24.731" v="304" actId="688"/>
          <ac:spMkLst>
            <pc:docMk/>
            <pc:sldMk cId="2439075968" sldId="304"/>
            <ac:spMk id="21" creationId="{056D9290-DC99-4ED9-A2BC-EDAC1C30B31E}"/>
          </ac:spMkLst>
        </pc:spChg>
        <pc:spChg chg="add mod">
          <ac:chgData name="Joshua Rinaldo" userId="eeaa994f99e4e508" providerId="LiveId" clId="{DB4E3B15-2960-4E13-84F6-D033724AF8B6}" dt="2019-08-17T14:43:00.467" v="303" actId="688"/>
          <ac:spMkLst>
            <pc:docMk/>
            <pc:sldMk cId="2439075968" sldId="304"/>
            <ac:spMk id="22" creationId="{BFC1AC71-E3C7-4B70-A989-E17BB67F1892}"/>
          </ac:spMkLst>
        </pc:spChg>
        <pc:spChg chg="add mod">
          <ac:chgData name="Joshua Rinaldo" userId="eeaa994f99e4e508" providerId="LiveId" clId="{DB4E3B15-2960-4E13-84F6-D033724AF8B6}" dt="2019-08-17T14:43:35.187" v="308" actId="1076"/>
          <ac:spMkLst>
            <pc:docMk/>
            <pc:sldMk cId="2439075968" sldId="304"/>
            <ac:spMk id="23" creationId="{E29F9F1A-8266-4E55-8302-8375C57167ED}"/>
          </ac:spMkLst>
        </pc:spChg>
        <pc:spChg chg="add mod">
          <ac:chgData name="Joshua Rinaldo" userId="eeaa994f99e4e508" providerId="LiveId" clId="{DB4E3B15-2960-4E13-84F6-D033724AF8B6}" dt="2019-08-17T14:43:44.199" v="312" actId="1076"/>
          <ac:spMkLst>
            <pc:docMk/>
            <pc:sldMk cId="2439075968" sldId="304"/>
            <ac:spMk id="24" creationId="{15C4E6B0-930C-4FBB-85AB-83E1E6D73424}"/>
          </ac:spMkLst>
        </pc:spChg>
        <pc:spChg chg="add mod">
          <ac:chgData name="Joshua Rinaldo" userId="eeaa994f99e4e508" providerId="LiveId" clId="{DB4E3B15-2960-4E13-84F6-D033724AF8B6}" dt="2019-08-17T14:43:59.880" v="317" actId="688"/>
          <ac:spMkLst>
            <pc:docMk/>
            <pc:sldMk cId="2439075968" sldId="304"/>
            <ac:spMk id="25" creationId="{C097967F-EF65-481D-A299-059602FC9788}"/>
          </ac:spMkLst>
        </pc:spChg>
        <pc:spChg chg="add mod">
          <ac:chgData name="Joshua Rinaldo" userId="eeaa994f99e4e508" providerId="LiveId" clId="{DB4E3B15-2960-4E13-84F6-D033724AF8B6}" dt="2019-08-17T14:44:05.863" v="320" actId="688"/>
          <ac:spMkLst>
            <pc:docMk/>
            <pc:sldMk cId="2439075968" sldId="304"/>
            <ac:spMk id="26" creationId="{231AEB20-7465-4CB9-B70F-70E005618F3E}"/>
          </ac:spMkLst>
        </pc:spChg>
        <pc:spChg chg="add mod">
          <ac:chgData name="Joshua Rinaldo" userId="eeaa994f99e4e508" providerId="LiveId" clId="{DB4E3B15-2960-4E13-84F6-D033724AF8B6}" dt="2019-08-17T14:44:27.278" v="325" actId="688"/>
          <ac:spMkLst>
            <pc:docMk/>
            <pc:sldMk cId="2439075968" sldId="304"/>
            <ac:spMk id="27" creationId="{F215D0D2-9563-405F-B91C-F2956B48AFD3}"/>
          </ac:spMkLst>
        </pc:spChg>
        <pc:spChg chg="add mod">
          <ac:chgData name="Joshua Rinaldo" userId="eeaa994f99e4e508" providerId="LiveId" clId="{DB4E3B15-2960-4E13-84F6-D033724AF8B6}" dt="2019-08-17T14:44:34.252" v="328" actId="688"/>
          <ac:spMkLst>
            <pc:docMk/>
            <pc:sldMk cId="2439075968" sldId="304"/>
            <ac:spMk id="28" creationId="{CEEE8F4F-EEAB-4177-B43C-A41F4666C662}"/>
          </ac:spMkLst>
        </pc:spChg>
        <pc:spChg chg="add mod">
          <ac:chgData name="Joshua Rinaldo" userId="eeaa994f99e4e508" providerId="LiveId" clId="{DB4E3B15-2960-4E13-84F6-D033724AF8B6}" dt="2019-08-17T14:44:50.144" v="333" actId="688"/>
          <ac:spMkLst>
            <pc:docMk/>
            <pc:sldMk cId="2439075968" sldId="304"/>
            <ac:spMk id="29" creationId="{1BC290D8-99F8-4729-884E-DD2D0CC80283}"/>
          </ac:spMkLst>
        </pc:spChg>
        <pc:spChg chg="add mod">
          <ac:chgData name="Joshua Rinaldo" userId="eeaa994f99e4e508" providerId="LiveId" clId="{DB4E3B15-2960-4E13-84F6-D033724AF8B6}" dt="2019-08-17T14:45:03.082" v="337" actId="1076"/>
          <ac:spMkLst>
            <pc:docMk/>
            <pc:sldMk cId="2439075968" sldId="304"/>
            <ac:spMk id="30" creationId="{674F48A8-4E0E-49AC-BF04-EA38270CE076}"/>
          </ac:spMkLst>
        </pc:spChg>
        <pc:spChg chg="add mod">
          <ac:chgData name="Joshua Rinaldo" userId="eeaa994f99e4e508" providerId="LiveId" clId="{DB4E3B15-2960-4E13-84F6-D033724AF8B6}" dt="2019-08-17T14:45:12.952" v="341" actId="1076"/>
          <ac:spMkLst>
            <pc:docMk/>
            <pc:sldMk cId="2439075968" sldId="304"/>
            <ac:spMk id="31" creationId="{9AE617F1-2B92-408A-B360-8600E9D0CA05}"/>
          </ac:spMkLst>
        </pc:spChg>
        <pc:spChg chg="add mod">
          <ac:chgData name="Joshua Rinaldo" userId="eeaa994f99e4e508" providerId="LiveId" clId="{DB4E3B15-2960-4E13-84F6-D033724AF8B6}" dt="2019-08-17T14:45:24.692" v="345" actId="1076"/>
          <ac:spMkLst>
            <pc:docMk/>
            <pc:sldMk cId="2439075968" sldId="304"/>
            <ac:spMk id="32" creationId="{6742B7E1-1B02-4E00-947A-431F63DD78B3}"/>
          </ac:spMkLst>
        </pc:spChg>
        <pc:grpChg chg="add mod">
          <ac:chgData name="Joshua Rinaldo" userId="eeaa994f99e4e508" providerId="LiveId" clId="{DB4E3B15-2960-4E13-84F6-D033724AF8B6}" dt="2019-08-17T14:33:37.462" v="252" actId="164"/>
          <ac:grpSpMkLst>
            <pc:docMk/>
            <pc:sldMk cId="2439075968" sldId="304"/>
            <ac:grpSpMk id="2" creationId="{8EB31AE9-F3BC-4809-82F9-9D30A91B74F2}"/>
          </ac:grpSpMkLst>
        </pc:grpChg>
        <pc:grpChg chg="add del mod">
          <ac:chgData name="Joshua Rinaldo" userId="eeaa994f99e4e508" providerId="LiveId" clId="{DB4E3B15-2960-4E13-84F6-D033724AF8B6}" dt="2019-08-16T21:45:03.578" v="138" actId="478"/>
          <ac:grpSpMkLst>
            <pc:docMk/>
            <pc:sldMk cId="2439075968" sldId="304"/>
            <ac:grpSpMk id="3" creationId="{719726FD-C749-4F0C-AFF9-4702283CD7FD}"/>
          </ac:grpSpMkLst>
        </pc:grpChg>
        <pc:grpChg chg="add mod">
          <ac:chgData name="Joshua Rinaldo" userId="eeaa994f99e4e508" providerId="LiveId" clId="{DB4E3B15-2960-4E13-84F6-D033724AF8B6}" dt="2019-08-17T14:33:37.462" v="252" actId="164"/>
          <ac:grpSpMkLst>
            <pc:docMk/>
            <pc:sldMk cId="2439075968" sldId="304"/>
            <ac:grpSpMk id="6" creationId="{6E63DFEC-4DF8-4AEE-A9A3-16B5EF15E2E0}"/>
          </ac:grpSpMkLst>
        </pc:grpChg>
        <pc:grpChg chg="add del mod">
          <ac:chgData name="Joshua Rinaldo" userId="eeaa994f99e4e508" providerId="LiveId" clId="{DB4E3B15-2960-4E13-84F6-D033724AF8B6}" dt="2019-08-16T21:45:57.796" v="148" actId="478"/>
          <ac:grpSpMkLst>
            <pc:docMk/>
            <pc:sldMk cId="2439075968" sldId="304"/>
            <ac:grpSpMk id="9" creationId="{FD32174C-9B9B-4B6F-BC74-FC138D9E1F50}"/>
          </ac:grpSpMkLst>
        </pc:grpChg>
        <pc:grpChg chg="add mod">
          <ac:chgData name="Joshua Rinaldo" userId="eeaa994f99e4e508" providerId="LiveId" clId="{DB4E3B15-2960-4E13-84F6-D033724AF8B6}" dt="2019-08-17T14:33:37.462" v="252" actId="164"/>
          <ac:grpSpMkLst>
            <pc:docMk/>
            <pc:sldMk cId="2439075968" sldId="304"/>
            <ac:grpSpMk id="18" creationId="{184B1E0B-DAA7-4D24-A04D-087328250631}"/>
          </ac:grpSpMkLst>
        </pc:grpChg>
        <pc:picChg chg="add del mod">
          <ac:chgData name="Joshua Rinaldo" userId="eeaa994f99e4e508" providerId="LiveId" clId="{DB4E3B15-2960-4E13-84F6-D033724AF8B6}" dt="2019-08-16T21:55:34.378" v="188" actId="478"/>
          <ac:picMkLst>
            <pc:docMk/>
            <pc:sldMk cId="2439075968" sldId="304"/>
            <ac:picMk id="1025" creationId="{889C70CA-1656-4157-9698-B88737450B17}"/>
          </ac:picMkLst>
        </pc:picChg>
        <pc:picChg chg="add mod">
          <ac:chgData name="Joshua Rinaldo" userId="eeaa994f99e4e508" providerId="LiveId" clId="{DB4E3B15-2960-4E13-84F6-D033724AF8B6}" dt="2019-08-17T14:33:37.462" v="252" actId="164"/>
          <ac:picMkLst>
            <pc:docMk/>
            <pc:sldMk cId="2439075968" sldId="304"/>
            <ac:picMk id="1026" creationId="{78D0FABA-F247-4AD8-AD72-54A07AB551C4}"/>
          </ac:picMkLst>
        </pc:picChg>
      </pc:sldChg>
      <pc:sldChg chg="addSp delSp modSp add">
        <pc:chgData name="Joshua Rinaldo" userId="eeaa994f99e4e508" providerId="LiveId" clId="{DB4E3B15-2960-4E13-84F6-D033724AF8B6}" dt="2019-08-17T14:39:57.204" v="296" actId="1076"/>
        <pc:sldMkLst>
          <pc:docMk/>
          <pc:sldMk cId="2068836324" sldId="305"/>
        </pc:sldMkLst>
        <pc:spChg chg="add del mod">
          <ac:chgData name="Joshua Rinaldo" userId="eeaa994f99e4e508" providerId="LiveId" clId="{DB4E3B15-2960-4E13-84F6-D033724AF8B6}" dt="2019-08-16T21:34:25.501" v="26" actId="478"/>
          <ac:spMkLst>
            <pc:docMk/>
            <pc:sldMk cId="2068836324" sldId="305"/>
            <ac:spMk id="2" creationId="{8E07A1F4-7205-424A-A88B-90A4F06937A6}"/>
          </ac:spMkLst>
        </pc:spChg>
        <pc:spChg chg="add mod ord">
          <ac:chgData name="Joshua Rinaldo" userId="eeaa994f99e4e508" providerId="LiveId" clId="{DB4E3B15-2960-4E13-84F6-D033724AF8B6}" dt="2019-08-16T21:44:14.499" v="134" actId="164"/>
          <ac:spMkLst>
            <pc:docMk/>
            <pc:sldMk cId="2068836324" sldId="305"/>
            <ac:spMk id="3" creationId="{53FA2587-68E6-4E4C-B649-93C9ADE17DA3}"/>
          </ac:spMkLst>
        </pc:spChg>
        <pc:spChg chg="add mod">
          <ac:chgData name="Joshua Rinaldo" userId="eeaa994f99e4e508" providerId="LiveId" clId="{DB4E3B15-2960-4E13-84F6-D033724AF8B6}" dt="2019-08-16T21:44:14.499" v="134" actId="164"/>
          <ac:spMkLst>
            <pc:docMk/>
            <pc:sldMk cId="2068836324" sldId="305"/>
            <ac:spMk id="4" creationId="{4CF2B6F6-CA09-40C7-8521-293ABE45A65D}"/>
          </ac:spMkLst>
        </pc:spChg>
        <pc:spChg chg="add mod ord">
          <ac:chgData name="Joshua Rinaldo" userId="eeaa994f99e4e508" providerId="LiveId" clId="{DB4E3B15-2960-4E13-84F6-D033724AF8B6}" dt="2019-08-16T21:44:14.499" v="134" actId="164"/>
          <ac:spMkLst>
            <pc:docMk/>
            <pc:sldMk cId="2068836324" sldId="305"/>
            <ac:spMk id="5" creationId="{E9D1C7BE-3CEA-4CA4-A0EF-2D28AEAA9C2C}"/>
          </ac:spMkLst>
        </pc:spChg>
        <pc:spChg chg="add mod">
          <ac:chgData name="Joshua Rinaldo" userId="eeaa994f99e4e508" providerId="LiveId" clId="{DB4E3B15-2960-4E13-84F6-D033724AF8B6}" dt="2019-08-17T14:38:11.118" v="258" actId="1076"/>
          <ac:spMkLst>
            <pc:docMk/>
            <pc:sldMk cId="2068836324" sldId="305"/>
            <ac:spMk id="7" creationId="{D48C2784-83F9-4BA4-95CA-E072F094588C}"/>
          </ac:spMkLst>
        </pc:spChg>
        <pc:spChg chg="add del">
          <ac:chgData name="Joshua Rinaldo" userId="eeaa994f99e4e508" providerId="LiveId" clId="{DB4E3B15-2960-4E13-84F6-D033724AF8B6}" dt="2019-08-16T21:41:29.495" v="109"/>
          <ac:spMkLst>
            <pc:docMk/>
            <pc:sldMk cId="2068836324" sldId="305"/>
            <ac:spMk id="8" creationId="{D82E0EA2-1444-48E6-AA3A-D98DBA256C6A}"/>
          </ac:spMkLst>
        </pc:spChg>
        <pc:spChg chg="add mod">
          <ac:chgData name="Joshua Rinaldo" userId="eeaa994f99e4e508" providerId="LiveId" clId="{DB4E3B15-2960-4E13-84F6-D033724AF8B6}" dt="2019-08-16T21:44:14.499" v="134" actId="164"/>
          <ac:spMkLst>
            <pc:docMk/>
            <pc:sldMk cId="2068836324" sldId="305"/>
            <ac:spMk id="9" creationId="{D6EE04E4-A6B2-4ACE-B73A-4678D9E2DE58}"/>
          </ac:spMkLst>
        </pc:spChg>
        <pc:spChg chg="add mod">
          <ac:chgData name="Joshua Rinaldo" userId="eeaa994f99e4e508" providerId="LiveId" clId="{DB4E3B15-2960-4E13-84F6-D033724AF8B6}" dt="2019-08-16T21:44:14.499" v="134" actId="164"/>
          <ac:spMkLst>
            <pc:docMk/>
            <pc:sldMk cId="2068836324" sldId="305"/>
            <ac:spMk id="10" creationId="{3F264DC2-2772-42D1-91FD-A4309A5641D6}"/>
          </ac:spMkLst>
        </pc:spChg>
        <pc:spChg chg="add mod">
          <ac:chgData name="Joshua Rinaldo" userId="eeaa994f99e4e508" providerId="LiveId" clId="{DB4E3B15-2960-4E13-84F6-D033724AF8B6}" dt="2019-08-16T21:44:14.499" v="134" actId="164"/>
          <ac:spMkLst>
            <pc:docMk/>
            <pc:sldMk cId="2068836324" sldId="305"/>
            <ac:spMk id="11" creationId="{2A83C029-9F0C-42F2-8BD3-A93279083395}"/>
          </ac:spMkLst>
        </pc:spChg>
        <pc:spChg chg="add mod">
          <ac:chgData name="Joshua Rinaldo" userId="eeaa994f99e4e508" providerId="LiveId" clId="{DB4E3B15-2960-4E13-84F6-D033724AF8B6}" dt="2019-08-17T14:38:21.166" v="262" actId="1076"/>
          <ac:spMkLst>
            <pc:docMk/>
            <pc:sldMk cId="2068836324" sldId="305"/>
            <ac:spMk id="14" creationId="{EAE5BED9-A2AA-4E3C-B191-D08C512C5725}"/>
          </ac:spMkLst>
        </pc:spChg>
        <pc:spChg chg="add mod">
          <ac:chgData name="Joshua Rinaldo" userId="eeaa994f99e4e508" providerId="LiveId" clId="{DB4E3B15-2960-4E13-84F6-D033724AF8B6}" dt="2019-08-17T14:38:33.528" v="265" actId="1076"/>
          <ac:spMkLst>
            <pc:docMk/>
            <pc:sldMk cId="2068836324" sldId="305"/>
            <ac:spMk id="15" creationId="{9735E406-B7F0-4601-A2B7-5693662EBE38}"/>
          </ac:spMkLst>
        </pc:spChg>
        <pc:spChg chg="add mod">
          <ac:chgData name="Joshua Rinaldo" userId="eeaa994f99e4e508" providerId="LiveId" clId="{DB4E3B15-2960-4E13-84F6-D033724AF8B6}" dt="2019-08-17T14:39:01.662" v="276" actId="1076"/>
          <ac:spMkLst>
            <pc:docMk/>
            <pc:sldMk cId="2068836324" sldId="305"/>
            <ac:spMk id="16" creationId="{B4C88905-C1C7-48CF-94EB-A7686D3B689B}"/>
          </ac:spMkLst>
        </pc:spChg>
        <pc:spChg chg="add mod">
          <ac:chgData name="Joshua Rinaldo" userId="eeaa994f99e4e508" providerId="LiveId" clId="{DB4E3B15-2960-4E13-84F6-D033724AF8B6}" dt="2019-08-17T14:38:50.678" v="273" actId="688"/>
          <ac:spMkLst>
            <pc:docMk/>
            <pc:sldMk cId="2068836324" sldId="305"/>
            <ac:spMk id="17" creationId="{EB796B0C-F70E-4B6F-B639-F6683607F973}"/>
          </ac:spMkLst>
        </pc:spChg>
        <pc:spChg chg="add mod">
          <ac:chgData name="Joshua Rinaldo" userId="eeaa994f99e4e508" providerId="LiveId" clId="{DB4E3B15-2960-4E13-84F6-D033724AF8B6}" dt="2019-08-17T14:39:23.553" v="281" actId="688"/>
          <ac:spMkLst>
            <pc:docMk/>
            <pc:sldMk cId="2068836324" sldId="305"/>
            <ac:spMk id="18" creationId="{21E68447-AC31-4262-906F-FA547783714A}"/>
          </ac:spMkLst>
        </pc:spChg>
        <pc:spChg chg="add mod">
          <ac:chgData name="Joshua Rinaldo" userId="eeaa994f99e4e508" providerId="LiveId" clId="{DB4E3B15-2960-4E13-84F6-D033724AF8B6}" dt="2019-08-17T14:39:30.608" v="284" actId="688"/>
          <ac:spMkLst>
            <pc:docMk/>
            <pc:sldMk cId="2068836324" sldId="305"/>
            <ac:spMk id="19" creationId="{DF43959A-62B0-4072-974A-3E9B78B40B37}"/>
          </ac:spMkLst>
        </pc:spChg>
        <pc:spChg chg="add mod">
          <ac:chgData name="Joshua Rinaldo" userId="eeaa994f99e4e508" providerId="LiveId" clId="{DB4E3B15-2960-4E13-84F6-D033724AF8B6}" dt="2019-08-17T14:39:40.265" v="288" actId="1076"/>
          <ac:spMkLst>
            <pc:docMk/>
            <pc:sldMk cId="2068836324" sldId="305"/>
            <ac:spMk id="20" creationId="{606104DC-7174-43BC-8BAD-8FE4A58E8837}"/>
          </ac:spMkLst>
        </pc:spChg>
        <pc:spChg chg="add mod">
          <ac:chgData name="Joshua Rinaldo" userId="eeaa994f99e4e508" providerId="LiveId" clId="{DB4E3B15-2960-4E13-84F6-D033724AF8B6}" dt="2019-08-17T14:39:48.995" v="292" actId="1076"/>
          <ac:spMkLst>
            <pc:docMk/>
            <pc:sldMk cId="2068836324" sldId="305"/>
            <ac:spMk id="21" creationId="{6C47BCCD-007C-461F-852D-E35CEBC2436E}"/>
          </ac:spMkLst>
        </pc:spChg>
        <pc:spChg chg="add mod">
          <ac:chgData name="Joshua Rinaldo" userId="eeaa994f99e4e508" providerId="LiveId" clId="{DB4E3B15-2960-4E13-84F6-D033724AF8B6}" dt="2019-08-17T14:39:57.204" v="296" actId="1076"/>
          <ac:spMkLst>
            <pc:docMk/>
            <pc:sldMk cId="2068836324" sldId="305"/>
            <ac:spMk id="22" creationId="{2EA256DF-41A4-4074-B69B-1E3CAB34B75D}"/>
          </ac:spMkLst>
        </pc:spChg>
        <pc:grpChg chg="add mod">
          <ac:chgData name="Joshua Rinaldo" userId="eeaa994f99e4e508" providerId="LiveId" clId="{DB4E3B15-2960-4E13-84F6-D033724AF8B6}" dt="2019-08-16T21:44:14.499" v="134" actId="164"/>
          <ac:grpSpMkLst>
            <pc:docMk/>
            <pc:sldMk cId="2068836324" sldId="305"/>
            <ac:grpSpMk id="6" creationId="{69126ED2-5E3C-4A55-9DFC-7412829EC15A}"/>
          </ac:grpSpMkLst>
        </pc:grpChg>
        <pc:picChg chg="add del mod">
          <ac:chgData name="Joshua Rinaldo" userId="eeaa994f99e4e508" providerId="LiveId" clId="{DB4E3B15-2960-4E13-84F6-D033724AF8B6}" dt="2019-08-16T21:36:57.442" v="51" actId="478"/>
          <ac:picMkLst>
            <pc:docMk/>
            <pc:sldMk cId="2068836324" sldId="305"/>
            <ac:picMk id="2049" creationId="{E50DA5AA-FC95-4E08-B709-53B0723E25F0}"/>
          </ac:picMkLst>
        </pc:picChg>
        <pc:picChg chg="add mod">
          <ac:chgData name="Joshua Rinaldo" userId="eeaa994f99e4e508" providerId="LiveId" clId="{DB4E3B15-2960-4E13-84F6-D033724AF8B6}" dt="2019-08-16T21:44:14.499" v="134" actId="164"/>
          <ac:picMkLst>
            <pc:docMk/>
            <pc:sldMk cId="2068836324" sldId="305"/>
            <ac:picMk id="2050" creationId="{4DB244E8-5454-488C-8B79-BB1C67E3B2A3}"/>
          </ac:picMkLst>
        </pc:picChg>
      </pc:sldChg>
      <pc:sldChg chg="addSp modSp add">
        <pc:chgData name="Joshua Rinaldo" userId="eeaa994f99e4e508" providerId="LiveId" clId="{DB4E3B15-2960-4E13-84F6-D033724AF8B6}" dt="2019-08-17T14:48:32.237" v="350" actId="1076"/>
        <pc:sldMkLst>
          <pc:docMk/>
          <pc:sldMk cId="3666074436" sldId="306"/>
        </pc:sldMkLst>
        <pc:picChg chg="add mod">
          <ac:chgData name="Joshua Rinaldo" userId="eeaa994f99e4e508" providerId="LiveId" clId="{DB4E3B15-2960-4E13-84F6-D033724AF8B6}" dt="2019-08-17T14:48:32.237" v="350" actId="1076"/>
          <ac:picMkLst>
            <pc:docMk/>
            <pc:sldMk cId="3666074436" sldId="306"/>
            <ac:picMk id="3" creationId="{D6305870-1A16-4316-9254-4DD2991FE8F5}"/>
          </ac:picMkLst>
        </pc:picChg>
      </pc:sldChg>
    </pc:docChg>
  </pc:docChgLst>
  <pc:docChgLst>
    <pc:chgData name="Joshua Rinaldo" userId="eeaa994f99e4e508" providerId="LiveId" clId="{8A17743F-0584-4723-AB26-E93791BD1CF7}"/>
    <pc:docChg chg="undo custSel addSld delSld modSld">
      <pc:chgData name="Joshua Rinaldo" userId="eeaa994f99e4e508" providerId="LiveId" clId="{8A17743F-0584-4723-AB26-E93791BD1CF7}" dt="2019-08-06T18:46:49.773" v="551" actId="1076"/>
      <pc:docMkLst>
        <pc:docMk/>
      </pc:docMkLst>
      <pc:sldChg chg="addSp delSp modSp">
        <pc:chgData name="Joshua Rinaldo" userId="eeaa994f99e4e508" providerId="LiveId" clId="{8A17743F-0584-4723-AB26-E93791BD1CF7}" dt="2019-07-31T21:08:47.390" v="58" actId="478"/>
        <pc:sldMkLst>
          <pc:docMk/>
          <pc:sldMk cId="3917227233" sldId="291"/>
        </pc:sldMkLst>
        <pc:spChg chg="ord">
          <ac:chgData name="Joshua Rinaldo" userId="eeaa994f99e4e508" providerId="LiveId" clId="{8A17743F-0584-4723-AB26-E93791BD1CF7}" dt="2019-07-31T21:05:10.161" v="53" actId="167"/>
          <ac:spMkLst>
            <pc:docMk/>
            <pc:sldMk cId="3917227233" sldId="291"/>
            <ac:spMk id="149" creationId="{00000000-0000-0000-0000-000000000000}"/>
          </ac:spMkLst>
        </pc:spChg>
        <pc:spChg chg="ord">
          <ac:chgData name="Joshua Rinaldo" userId="eeaa994f99e4e508" providerId="LiveId" clId="{8A17743F-0584-4723-AB26-E93791BD1CF7}" dt="2019-07-31T21:03:42.293" v="34" actId="167"/>
          <ac:spMkLst>
            <pc:docMk/>
            <pc:sldMk cId="3917227233" sldId="291"/>
            <ac:spMk id="182" creationId="{00000000-0000-0000-0000-000000000000}"/>
          </ac:spMkLst>
        </pc:spChg>
        <pc:spChg chg="mod">
          <ac:chgData name="Joshua Rinaldo" userId="eeaa994f99e4e508" providerId="LiveId" clId="{8A17743F-0584-4723-AB26-E93791BD1CF7}" dt="2019-07-31T21:08:38.119" v="57" actId="1076"/>
          <ac:spMkLst>
            <pc:docMk/>
            <pc:sldMk cId="3917227233" sldId="291"/>
            <ac:spMk id="184" creationId="{00000000-0000-0000-0000-000000000000}"/>
          </ac:spMkLst>
        </pc:spChg>
        <pc:spChg chg="del">
          <ac:chgData name="Joshua Rinaldo" userId="eeaa994f99e4e508" providerId="LiveId" clId="{8A17743F-0584-4723-AB26-E93791BD1CF7}" dt="2019-07-31T21:08:33.397" v="56" actId="478"/>
          <ac:spMkLst>
            <pc:docMk/>
            <pc:sldMk cId="3917227233" sldId="291"/>
            <ac:spMk id="299" creationId="{3354D813-F404-4976-9397-7AC807E37798}"/>
          </ac:spMkLst>
        </pc:sp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1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2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3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4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5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6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7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8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9" creationId="{00000000-0000-0000-0000-000000000000}"/>
          </ac:cxnSpMkLst>
        </pc:cxnChg>
        <pc:cxnChg chg="mod ord">
          <ac:chgData name="Joshua Rinaldo" userId="eeaa994f99e4e508" providerId="LiveId" clId="{8A17743F-0584-4723-AB26-E93791BD1CF7}" dt="2019-07-31T21:04:46.137" v="48" actId="1076"/>
          <ac:cxnSpMkLst>
            <pc:docMk/>
            <pc:sldMk cId="3917227233" sldId="291"/>
            <ac:cxnSpMk id="160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61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62" creationId="{00000000-0000-0000-0000-000000000000}"/>
          </ac:cxnSpMkLst>
        </pc:cxnChg>
        <pc:cxnChg chg="add mod ord">
          <ac:chgData name="Joshua Rinaldo" userId="eeaa994f99e4e508" providerId="LiveId" clId="{8A17743F-0584-4723-AB26-E93791BD1CF7}" dt="2019-07-31T21:04:25.055" v="44" actId="1076"/>
          <ac:cxnSpMkLst>
            <pc:docMk/>
            <pc:sldMk cId="3917227233" sldId="291"/>
            <ac:cxnSpMk id="277" creationId="{3156FD25-1C9B-4652-AAFE-AF5AC4135EA3}"/>
          </ac:cxnSpMkLst>
        </pc:cxnChg>
        <pc:cxnChg chg="add mod ord">
          <ac:chgData name="Joshua Rinaldo" userId="eeaa994f99e4e508" providerId="LiveId" clId="{8A17743F-0584-4723-AB26-E93791BD1CF7}" dt="2019-07-31T21:04:57.049" v="49" actId="1076"/>
          <ac:cxnSpMkLst>
            <pc:docMk/>
            <pc:sldMk cId="3917227233" sldId="291"/>
            <ac:cxnSpMk id="280" creationId="{2E8D844C-C15A-40FD-B421-C54AD8F41154}"/>
          </ac:cxnSpMkLst>
        </pc:cxnChg>
        <pc:cxnChg chg="add mod ord">
          <ac:chgData name="Joshua Rinaldo" userId="eeaa994f99e4e508" providerId="LiveId" clId="{8A17743F-0584-4723-AB26-E93791BD1CF7}" dt="2019-07-31T21:04:40.667" v="46" actId="1076"/>
          <ac:cxnSpMkLst>
            <pc:docMk/>
            <pc:sldMk cId="3917227233" sldId="291"/>
            <ac:cxnSpMk id="282" creationId="{7AFE478F-C060-408E-A6F2-8D5ED86E4052}"/>
          </ac:cxnSpMkLst>
        </pc:cxnChg>
        <pc:cxnChg chg="add mod ord">
          <ac:chgData name="Joshua Rinaldo" userId="eeaa994f99e4e508" providerId="LiveId" clId="{8A17743F-0584-4723-AB26-E93791BD1CF7}" dt="2019-07-31T21:05:16.699" v="55" actId="1076"/>
          <ac:cxnSpMkLst>
            <pc:docMk/>
            <pc:sldMk cId="3917227233" sldId="291"/>
            <ac:cxnSpMk id="283" creationId="{38EFFE6C-9611-49EB-9294-7DB04148A35D}"/>
          </ac:cxnSpMkLst>
        </pc:cxnChg>
        <pc:cxnChg chg="add mod ord">
          <ac:chgData name="Joshua Rinaldo" userId="eeaa994f99e4e508" providerId="LiveId" clId="{8A17743F-0584-4723-AB26-E93791BD1CF7}" dt="2019-07-31T21:04:43.927" v="47" actId="1076"/>
          <ac:cxnSpMkLst>
            <pc:docMk/>
            <pc:sldMk cId="3917227233" sldId="291"/>
            <ac:cxnSpMk id="284" creationId="{8DC8A789-A7FA-4047-ABAF-44F87B0CCC21}"/>
          </ac:cxnSpMkLst>
        </pc:cxnChg>
        <pc:cxnChg chg="add mod ord">
          <ac:chgData name="Joshua Rinaldo" userId="eeaa994f99e4e508" providerId="LiveId" clId="{8A17743F-0584-4723-AB26-E93791BD1CF7}" dt="2019-07-31T21:04:22.517" v="43" actId="1076"/>
          <ac:cxnSpMkLst>
            <pc:docMk/>
            <pc:sldMk cId="3917227233" sldId="291"/>
            <ac:cxnSpMk id="285" creationId="{746BEF9F-FA4F-4414-9CA1-0231F4073343}"/>
          </ac:cxnSpMkLst>
        </pc:cxnChg>
        <pc:cxnChg chg="add mod ord">
          <ac:chgData name="Joshua Rinaldo" userId="eeaa994f99e4e508" providerId="LiveId" clId="{8A17743F-0584-4723-AB26-E93791BD1CF7}" dt="2019-07-31T21:05:13.761" v="54" actId="1076"/>
          <ac:cxnSpMkLst>
            <pc:docMk/>
            <pc:sldMk cId="3917227233" sldId="291"/>
            <ac:cxnSpMk id="286" creationId="{628CF21F-C08E-435A-88CF-58BB4985011E}"/>
          </ac:cxnSpMkLst>
        </pc:cxnChg>
      </pc:sldChg>
      <pc:sldChg chg="addSp delSp modSp">
        <pc:chgData name="Joshua Rinaldo" userId="eeaa994f99e4e508" providerId="LiveId" clId="{8A17743F-0584-4723-AB26-E93791BD1CF7}" dt="2019-08-06T16:54:01.851" v="372" actId="478"/>
        <pc:sldMkLst>
          <pc:docMk/>
          <pc:sldMk cId="3162116312" sldId="293"/>
        </pc:sldMkLst>
        <pc:spChg chg="add mod">
          <ac:chgData name="Joshua Rinaldo" userId="eeaa994f99e4e508" providerId="LiveId" clId="{8A17743F-0584-4723-AB26-E93791BD1CF7}" dt="2019-08-06T16:53:13.838" v="366" actId="1076"/>
          <ac:spMkLst>
            <pc:docMk/>
            <pc:sldMk cId="3162116312" sldId="293"/>
            <ac:spMk id="24" creationId="{107CDF68-3334-441B-B9A4-0B2441908462}"/>
          </ac:spMkLst>
        </pc:spChg>
        <pc:spChg chg="add mod">
          <ac:chgData name="Joshua Rinaldo" userId="eeaa994f99e4e508" providerId="LiveId" clId="{8A17743F-0584-4723-AB26-E93791BD1CF7}" dt="2019-08-06T16:53:45.638" v="370" actId="1076"/>
          <ac:spMkLst>
            <pc:docMk/>
            <pc:sldMk cId="3162116312" sldId="293"/>
            <ac:spMk id="26" creationId="{739192B2-06E3-4C38-9F67-85CD2CE6C5C8}"/>
          </ac:spMkLst>
        </pc:spChg>
        <pc:spChg chg="mod topLvl">
          <ac:chgData name="Joshua Rinaldo" userId="eeaa994f99e4e508" providerId="LiveId" clId="{8A17743F-0584-4723-AB26-E93791BD1CF7}" dt="2019-08-06T16:53:06.343" v="365" actId="14100"/>
          <ac:spMkLst>
            <pc:docMk/>
            <pc:sldMk cId="3162116312" sldId="293"/>
            <ac:spMk id="82" creationId="{00000000-0000-0000-0000-000000000000}"/>
          </ac:spMkLst>
        </pc:spChg>
        <pc:spChg chg="mod topLvl">
          <ac:chgData name="Joshua Rinaldo" userId="eeaa994f99e4e508" providerId="LiveId" clId="{8A17743F-0584-4723-AB26-E93791BD1CF7}" dt="2019-08-06T16:50:22.793" v="339" actId="165"/>
          <ac:spMkLst>
            <pc:docMk/>
            <pc:sldMk cId="3162116312" sldId="293"/>
            <ac:spMk id="84" creationId="{00000000-0000-0000-0000-000000000000}"/>
          </ac:spMkLst>
        </pc:spChg>
        <pc:spChg chg="mod topLvl">
          <ac:chgData name="Joshua Rinaldo" userId="eeaa994f99e4e508" providerId="LiveId" clId="{8A17743F-0584-4723-AB26-E93791BD1CF7}" dt="2019-08-06T16:50:22.793" v="339" actId="165"/>
          <ac:spMkLst>
            <pc:docMk/>
            <pc:sldMk cId="3162116312" sldId="293"/>
            <ac:spMk id="97" creationId="{00000000-0000-0000-0000-000000000000}"/>
          </ac:spMkLst>
        </pc:spChg>
        <pc:spChg chg="mod topLvl">
          <ac:chgData name="Joshua Rinaldo" userId="eeaa994f99e4e508" providerId="LiveId" clId="{8A17743F-0584-4723-AB26-E93791BD1CF7}" dt="2019-08-06T16:50:22.793" v="339" actId="165"/>
          <ac:spMkLst>
            <pc:docMk/>
            <pc:sldMk cId="3162116312" sldId="293"/>
            <ac:spMk id="98" creationId="{00000000-0000-0000-0000-000000000000}"/>
          </ac:spMkLst>
        </pc:spChg>
        <pc:spChg chg="mod topLvl">
          <ac:chgData name="Joshua Rinaldo" userId="eeaa994f99e4e508" providerId="LiveId" clId="{8A17743F-0584-4723-AB26-E93791BD1CF7}" dt="2019-08-06T16:52:43.067" v="358" actId="1076"/>
          <ac:spMkLst>
            <pc:docMk/>
            <pc:sldMk cId="3162116312" sldId="293"/>
            <ac:spMk id="99" creationId="{00000000-0000-0000-0000-000000000000}"/>
          </ac:spMkLst>
        </pc:spChg>
        <pc:grpChg chg="del mod">
          <ac:chgData name="Joshua Rinaldo" userId="eeaa994f99e4e508" providerId="LiveId" clId="{8A17743F-0584-4723-AB26-E93791BD1CF7}" dt="2019-08-06T16:50:22.793" v="339" actId="165"/>
          <ac:grpSpMkLst>
            <pc:docMk/>
            <pc:sldMk cId="3162116312" sldId="293"/>
            <ac:grpSpMk id="100" creationId="{00000000-0000-0000-0000-000000000000}"/>
          </ac:grpSpMkLst>
        </pc:grpChg>
        <pc:picChg chg="add del mod">
          <ac:chgData name="Joshua Rinaldo" userId="eeaa994f99e4e508" providerId="LiveId" clId="{8A17743F-0584-4723-AB26-E93791BD1CF7}" dt="2019-08-06T16:43:46.738" v="289" actId="478"/>
          <ac:picMkLst>
            <pc:docMk/>
            <pc:sldMk cId="3162116312" sldId="293"/>
            <ac:picMk id="3" creationId="{3E0EE2E9-82A3-43C5-B5D5-E4E3C555095F}"/>
          </ac:picMkLst>
        </pc:picChg>
        <pc:picChg chg="add mod ord">
          <ac:chgData name="Joshua Rinaldo" userId="eeaa994f99e4e508" providerId="LiveId" clId="{8A17743F-0584-4723-AB26-E93791BD1CF7}" dt="2019-08-06T16:53:50.475" v="371" actId="1076"/>
          <ac:picMkLst>
            <pc:docMk/>
            <pc:sldMk cId="3162116312" sldId="293"/>
            <ac:picMk id="21" creationId="{91F6D6D2-99BD-4395-92C9-90F470342350}"/>
          </ac:picMkLst>
        </pc:picChg>
        <pc:picChg chg="del mod topLvl">
          <ac:chgData name="Joshua Rinaldo" userId="eeaa994f99e4e508" providerId="LiveId" clId="{8A17743F-0584-4723-AB26-E93791BD1CF7}" dt="2019-08-06T16:54:01.851" v="372" actId="478"/>
          <ac:picMkLst>
            <pc:docMk/>
            <pc:sldMk cId="3162116312" sldId="293"/>
            <ac:picMk id="85" creationId="{00000000-0000-0000-0000-000000000000}"/>
          </ac:picMkLst>
        </pc:picChg>
        <pc:cxnChg chg="add mod">
          <ac:chgData name="Joshua Rinaldo" userId="eeaa994f99e4e508" providerId="LiveId" clId="{8A17743F-0584-4723-AB26-E93791BD1CF7}" dt="2019-08-06T16:52:45.667" v="359" actId="1076"/>
          <ac:cxnSpMkLst>
            <pc:docMk/>
            <pc:sldMk cId="3162116312" sldId="293"/>
            <ac:cxnSpMk id="23" creationId="{C6CCB442-807D-409E-9F9F-0332DAC29567}"/>
          </ac:cxnSpMkLst>
        </pc:cxnChg>
        <pc:cxnChg chg="mod topLvl">
          <ac:chgData name="Joshua Rinaldo" userId="eeaa994f99e4e508" providerId="LiveId" clId="{8A17743F-0584-4723-AB26-E93791BD1CF7}" dt="2019-08-06T16:50:22.793" v="339" actId="165"/>
          <ac:cxnSpMkLst>
            <pc:docMk/>
            <pc:sldMk cId="3162116312" sldId="293"/>
            <ac:cxnSpMk id="87" creationId="{00000000-0000-0000-0000-000000000000}"/>
          </ac:cxnSpMkLst>
        </pc:cxnChg>
        <pc:cxnChg chg="mod topLvl">
          <ac:chgData name="Joshua Rinaldo" userId="eeaa994f99e4e508" providerId="LiveId" clId="{8A17743F-0584-4723-AB26-E93791BD1CF7}" dt="2019-08-06T16:50:22.793" v="339" actId="165"/>
          <ac:cxnSpMkLst>
            <pc:docMk/>
            <pc:sldMk cId="3162116312" sldId="293"/>
            <ac:cxnSpMk id="89" creationId="{00000000-0000-0000-0000-000000000000}"/>
          </ac:cxnSpMkLst>
        </pc:cxnChg>
        <pc:cxnChg chg="mod topLvl">
          <ac:chgData name="Joshua Rinaldo" userId="eeaa994f99e4e508" providerId="LiveId" clId="{8A17743F-0584-4723-AB26-E93791BD1CF7}" dt="2019-08-06T16:50:22.793" v="339" actId="165"/>
          <ac:cxnSpMkLst>
            <pc:docMk/>
            <pc:sldMk cId="3162116312" sldId="293"/>
            <ac:cxnSpMk id="91" creationId="{00000000-0000-0000-0000-000000000000}"/>
          </ac:cxnSpMkLst>
        </pc:cxnChg>
        <pc:cxnChg chg="mod topLvl">
          <ac:chgData name="Joshua Rinaldo" userId="eeaa994f99e4e508" providerId="LiveId" clId="{8A17743F-0584-4723-AB26-E93791BD1CF7}" dt="2019-08-06T16:50:22.793" v="339" actId="165"/>
          <ac:cxnSpMkLst>
            <pc:docMk/>
            <pc:sldMk cId="3162116312" sldId="293"/>
            <ac:cxnSpMk id="93" creationId="{00000000-0000-0000-0000-000000000000}"/>
          </ac:cxnSpMkLst>
        </pc:cxnChg>
        <pc:cxnChg chg="mod topLvl">
          <ac:chgData name="Joshua Rinaldo" userId="eeaa994f99e4e508" providerId="LiveId" clId="{8A17743F-0584-4723-AB26-E93791BD1CF7}" dt="2019-08-06T16:50:22.793" v="339" actId="165"/>
          <ac:cxnSpMkLst>
            <pc:docMk/>
            <pc:sldMk cId="3162116312" sldId="293"/>
            <ac:cxnSpMk id="96" creationId="{00000000-0000-0000-0000-000000000000}"/>
          </ac:cxnSpMkLst>
        </pc:cxnChg>
      </pc:sldChg>
      <pc:sldChg chg="addSp delSp modSp">
        <pc:chgData name="Joshua Rinaldo" userId="eeaa994f99e4e508" providerId="LiveId" clId="{8A17743F-0584-4723-AB26-E93791BD1CF7}" dt="2019-08-03T19:53:11.534" v="169" actId="1076"/>
        <pc:sldMkLst>
          <pc:docMk/>
          <pc:sldMk cId="1294704515" sldId="298"/>
        </pc:sldMkLst>
        <pc:spChg chg="mod">
          <ac:chgData name="Joshua Rinaldo" userId="eeaa994f99e4e508" providerId="LiveId" clId="{8A17743F-0584-4723-AB26-E93791BD1CF7}" dt="2019-07-31T21:52:01.052" v="80" actId="1076"/>
          <ac:spMkLst>
            <pc:docMk/>
            <pc:sldMk cId="1294704515" sldId="298"/>
            <ac:spMk id="68" creationId="{DCB874F8-6282-47BB-8ABC-E6FF2BC12B1E}"/>
          </ac:spMkLst>
        </pc:spChg>
        <pc:spChg chg="mod">
          <ac:chgData name="Joshua Rinaldo" userId="eeaa994f99e4e508" providerId="LiveId" clId="{8A17743F-0584-4723-AB26-E93791BD1CF7}" dt="2019-07-31T21:52:01.052" v="80" actId="1076"/>
          <ac:spMkLst>
            <pc:docMk/>
            <pc:sldMk cId="1294704515" sldId="298"/>
            <ac:spMk id="69" creationId="{92226BB1-1215-4A2D-BACE-12DD21A48CE2}"/>
          </ac:spMkLst>
        </pc:spChg>
        <pc:spChg chg="mod">
          <ac:chgData name="Joshua Rinaldo" userId="eeaa994f99e4e508" providerId="LiveId" clId="{8A17743F-0584-4723-AB26-E93791BD1CF7}" dt="2019-08-03T19:20:12.798" v="151" actId="1076"/>
          <ac:spMkLst>
            <pc:docMk/>
            <pc:sldMk cId="1294704515" sldId="298"/>
            <ac:spMk id="97" creationId="{369F422D-C84F-4EF4-8574-14C3898AAC38}"/>
          </ac:spMkLst>
        </pc:spChg>
        <pc:spChg chg="add mod">
          <ac:chgData name="Joshua Rinaldo" userId="eeaa994f99e4e508" providerId="LiveId" clId="{8A17743F-0584-4723-AB26-E93791BD1CF7}" dt="2019-08-03T19:13:03.433" v="146" actId="1076"/>
          <ac:spMkLst>
            <pc:docMk/>
            <pc:sldMk cId="1294704515" sldId="298"/>
            <ac:spMk id="101" creationId="{F810BDA1-BE3B-4B04-9A05-FC2F02DF1FA1}"/>
          </ac:spMkLst>
        </pc:spChg>
        <pc:spChg chg="mod">
          <ac:chgData name="Joshua Rinaldo" userId="eeaa994f99e4e508" providerId="LiveId" clId="{8A17743F-0584-4723-AB26-E93791BD1CF7}" dt="2019-08-03T19:53:01.540" v="167" actId="1076"/>
          <ac:spMkLst>
            <pc:docMk/>
            <pc:sldMk cId="1294704515" sldId="298"/>
            <ac:spMk id="104" creationId="{3A83D743-741B-41CD-94FA-BCB0E0E8036E}"/>
          </ac:spMkLst>
        </pc:spChg>
        <pc:spChg chg="add mod">
          <ac:chgData name="Joshua Rinaldo" userId="eeaa994f99e4e508" providerId="LiveId" clId="{8A17743F-0584-4723-AB26-E93791BD1CF7}" dt="2019-08-03T19:53:11.534" v="169" actId="1076"/>
          <ac:spMkLst>
            <pc:docMk/>
            <pc:sldMk cId="1294704515" sldId="298"/>
            <ac:spMk id="105" creationId="{35962A89-35DD-42B1-9866-A9C5AA71ED2B}"/>
          </ac:spMkLst>
        </pc:spChg>
        <pc:spChg chg="mod">
          <ac:chgData name="Joshua Rinaldo" userId="eeaa994f99e4e508" providerId="LiveId" clId="{8A17743F-0584-4723-AB26-E93791BD1CF7}" dt="2019-07-31T21:52:01.052" v="80" actId="1076"/>
          <ac:spMkLst>
            <pc:docMk/>
            <pc:sldMk cId="1294704515" sldId="298"/>
            <ac:spMk id="106" creationId="{9C57F02A-D069-4966-9D54-17909663E5AD}"/>
          </ac:spMkLst>
        </pc:spChg>
        <pc:spChg chg="mod">
          <ac:chgData name="Joshua Rinaldo" userId="eeaa994f99e4e508" providerId="LiveId" clId="{8A17743F-0584-4723-AB26-E93791BD1CF7}" dt="2019-08-03T18:52:52.970" v="139" actId="1076"/>
          <ac:spMkLst>
            <pc:docMk/>
            <pc:sldMk cId="1294704515" sldId="298"/>
            <ac:spMk id="107" creationId="{9DAC5643-F10B-4DE5-88DE-6D407E8F74D0}"/>
          </ac:spMkLst>
        </pc:spChg>
        <pc:spChg chg="mod">
          <ac:chgData name="Joshua Rinaldo" userId="eeaa994f99e4e508" providerId="LiveId" clId="{8A17743F-0584-4723-AB26-E93791BD1CF7}" dt="2019-07-31T21:52:01.052" v="80" actId="1076"/>
          <ac:spMkLst>
            <pc:docMk/>
            <pc:sldMk cId="1294704515" sldId="298"/>
            <ac:spMk id="109" creationId="{B5BE3991-2155-4F45-84D7-3AD5711B2667}"/>
          </ac:spMkLst>
        </pc:spChg>
        <pc:spChg chg="mod">
          <ac:chgData name="Joshua Rinaldo" userId="eeaa994f99e4e508" providerId="LiveId" clId="{8A17743F-0584-4723-AB26-E93791BD1CF7}" dt="2019-08-03T18:52:55.754" v="140" actId="1076"/>
          <ac:spMkLst>
            <pc:docMk/>
            <pc:sldMk cId="1294704515" sldId="298"/>
            <ac:spMk id="110" creationId="{53671BEF-D8C2-472F-B768-7D4C5E39EF47}"/>
          </ac:spMkLst>
        </pc:spChg>
        <pc:spChg chg="mod topLvl">
          <ac:chgData name="Joshua Rinaldo" userId="eeaa994f99e4e508" providerId="LiveId" clId="{8A17743F-0584-4723-AB26-E93791BD1CF7}" dt="2019-08-03T18:51:33.491" v="105" actId="165"/>
          <ac:spMkLst>
            <pc:docMk/>
            <pc:sldMk cId="1294704515" sldId="298"/>
            <ac:spMk id="125" creationId="{6C8F819D-11A4-4D88-8746-1A29D64EB5C6}"/>
          </ac:spMkLst>
        </pc:spChg>
        <pc:spChg chg="mod topLvl">
          <ac:chgData name="Joshua Rinaldo" userId="eeaa994f99e4e508" providerId="LiveId" clId="{8A17743F-0584-4723-AB26-E93791BD1CF7}" dt="2019-08-03T18:51:36.814" v="107" actId="1076"/>
          <ac:spMkLst>
            <pc:docMk/>
            <pc:sldMk cId="1294704515" sldId="298"/>
            <ac:spMk id="126" creationId="{65CB7148-7EAE-421C-81A3-F553570D0E08}"/>
          </ac:spMkLst>
        </pc:spChg>
        <pc:spChg chg="mod topLvl">
          <ac:chgData name="Joshua Rinaldo" userId="eeaa994f99e4e508" providerId="LiveId" clId="{8A17743F-0584-4723-AB26-E93791BD1CF7}" dt="2019-08-03T18:54:40.261" v="142" actId="1076"/>
          <ac:spMkLst>
            <pc:docMk/>
            <pc:sldMk cId="1294704515" sldId="298"/>
            <ac:spMk id="141" creationId="{621E28AD-654E-43D8-91A2-254A44EEB75F}"/>
          </ac:spMkLst>
        </pc:spChg>
        <pc:spChg chg="mod topLvl">
          <ac:chgData name="Joshua Rinaldo" userId="eeaa994f99e4e508" providerId="LiveId" clId="{8A17743F-0584-4723-AB26-E93791BD1CF7}" dt="2019-08-03T18:51:33.491" v="105" actId="165"/>
          <ac:spMkLst>
            <pc:docMk/>
            <pc:sldMk cId="1294704515" sldId="298"/>
            <ac:spMk id="145" creationId="{4F72BD2D-281B-453A-B233-2FE39804AEA7}"/>
          </ac:spMkLst>
        </pc:spChg>
        <pc:spChg chg="mod topLvl">
          <ac:chgData name="Joshua Rinaldo" userId="eeaa994f99e4e508" providerId="LiveId" clId="{8A17743F-0584-4723-AB26-E93791BD1CF7}" dt="2019-08-03T18:51:33.491" v="105" actId="165"/>
          <ac:spMkLst>
            <pc:docMk/>
            <pc:sldMk cId="1294704515" sldId="298"/>
            <ac:spMk id="146" creationId="{141D8352-0BDC-445E-A497-FF41F1B0482E}"/>
          </ac:spMkLst>
        </pc:spChg>
        <pc:spChg chg="mod topLvl">
          <ac:chgData name="Joshua Rinaldo" userId="eeaa994f99e4e508" providerId="LiveId" clId="{8A17743F-0584-4723-AB26-E93791BD1CF7}" dt="2019-08-03T18:51:33.491" v="105" actId="165"/>
          <ac:spMkLst>
            <pc:docMk/>
            <pc:sldMk cId="1294704515" sldId="298"/>
            <ac:spMk id="147" creationId="{1DBDCD78-1B13-4324-A68B-86B8C769A37A}"/>
          </ac:spMkLst>
        </pc:spChg>
        <pc:spChg chg="mod topLvl">
          <ac:chgData name="Joshua Rinaldo" userId="eeaa994f99e4e508" providerId="LiveId" clId="{8A17743F-0584-4723-AB26-E93791BD1CF7}" dt="2019-08-03T18:51:33.491" v="105" actId="165"/>
          <ac:spMkLst>
            <pc:docMk/>
            <pc:sldMk cId="1294704515" sldId="298"/>
            <ac:spMk id="148" creationId="{01ECB37B-17DF-4BF2-B238-7E4F3E674670}"/>
          </ac:spMkLst>
        </pc:spChg>
        <pc:spChg chg="mod">
          <ac:chgData name="Joshua Rinaldo" userId="eeaa994f99e4e508" providerId="LiveId" clId="{8A17743F-0584-4723-AB26-E93791BD1CF7}" dt="2019-07-31T21:52:01.052" v="80" actId="1076"/>
          <ac:spMkLst>
            <pc:docMk/>
            <pc:sldMk cId="1294704515" sldId="298"/>
            <ac:spMk id="152" creationId="{C7810AEF-9C14-4FCF-ADA0-5F3ABF20ACB7}"/>
          </ac:spMkLst>
        </pc:spChg>
        <pc:spChg chg="mod topLvl">
          <ac:chgData name="Joshua Rinaldo" userId="eeaa994f99e4e508" providerId="LiveId" clId="{8A17743F-0584-4723-AB26-E93791BD1CF7}" dt="2019-08-03T18:51:33.491" v="105" actId="165"/>
          <ac:spMkLst>
            <pc:docMk/>
            <pc:sldMk cId="1294704515" sldId="298"/>
            <ac:spMk id="156" creationId="{5B045DD4-7DD8-4B57-9CD1-08EED5AF6FDE}"/>
          </ac:spMkLst>
        </pc:spChg>
        <pc:spChg chg="mod topLvl">
          <ac:chgData name="Joshua Rinaldo" userId="eeaa994f99e4e508" providerId="LiveId" clId="{8A17743F-0584-4723-AB26-E93791BD1CF7}" dt="2019-08-03T18:51:33.491" v="105" actId="165"/>
          <ac:spMkLst>
            <pc:docMk/>
            <pc:sldMk cId="1294704515" sldId="298"/>
            <ac:spMk id="164" creationId="{3D45831C-17D0-4261-82EF-D596EFF4A4E8}"/>
          </ac:spMkLst>
        </pc:spChg>
        <pc:spChg chg="mod topLvl">
          <ac:chgData name="Joshua Rinaldo" userId="eeaa994f99e4e508" providerId="LiveId" clId="{8A17743F-0584-4723-AB26-E93791BD1CF7}" dt="2019-08-03T18:52:46.196" v="138" actId="1076"/>
          <ac:spMkLst>
            <pc:docMk/>
            <pc:sldMk cId="1294704515" sldId="298"/>
            <ac:spMk id="167" creationId="{D6435994-F758-446E-B1FF-38E864FF2E3D}"/>
          </ac:spMkLst>
        </pc:spChg>
        <pc:grpChg chg="add del mod">
          <ac:chgData name="Joshua Rinaldo" userId="eeaa994f99e4e508" providerId="LiveId" clId="{8A17743F-0584-4723-AB26-E93791BD1CF7}" dt="2019-08-03T18:51:33.491" v="105" actId="165"/>
          <ac:grpSpMkLst>
            <pc:docMk/>
            <pc:sldMk cId="1294704515" sldId="298"/>
            <ac:grpSpMk id="2" creationId="{A11FA098-A803-4FE3-BD98-550C14CEA1E1}"/>
          </ac:grpSpMkLst>
        </pc:grpChg>
        <pc:grpChg chg="mod">
          <ac:chgData name="Joshua Rinaldo" userId="eeaa994f99e4e508" providerId="LiveId" clId="{8A17743F-0584-4723-AB26-E93791BD1CF7}" dt="2019-07-31T21:52:01.052" v="80" actId="1076"/>
          <ac:grpSpMkLst>
            <pc:docMk/>
            <pc:sldMk cId="1294704515" sldId="298"/>
            <ac:grpSpMk id="4" creationId="{2468BD9D-23D8-4567-BC35-6AE5EB4E3E3D}"/>
          </ac:grpSpMkLst>
        </pc:grpChg>
        <pc:grpChg chg="add mod">
          <ac:chgData name="Joshua Rinaldo" userId="eeaa994f99e4e508" providerId="LiveId" clId="{8A17743F-0584-4723-AB26-E93791BD1CF7}" dt="2019-07-31T21:52:34.743" v="89" actId="1076"/>
          <ac:grpSpMkLst>
            <pc:docMk/>
            <pc:sldMk cId="1294704515" sldId="298"/>
            <ac:grpSpMk id="60" creationId="{ED7AC0DF-BB43-4E96-BEEE-6B2FBC51D92C}"/>
          </ac:grpSpMkLst>
        </pc:grpChg>
        <pc:grpChg chg="add mod">
          <ac:chgData name="Joshua Rinaldo" userId="eeaa994f99e4e508" providerId="LiveId" clId="{8A17743F-0584-4723-AB26-E93791BD1CF7}" dt="2019-07-31T21:52:30.393" v="88" actId="1076"/>
          <ac:grpSpMkLst>
            <pc:docMk/>
            <pc:sldMk cId="1294704515" sldId="298"/>
            <ac:grpSpMk id="74" creationId="{9E91CABC-EA16-4D0C-8AA1-A2E0B6658038}"/>
          </ac:grpSpMkLst>
        </pc:grpChg>
        <pc:grpChg chg="mod">
          <ac:chgData name="Joshua Rinaldo" userId="eeaa994f99e4e508" providerId="LiveId" clId="{8A17743F-0584-4723-AB26-E93791BD1CF7}" dt="2019-07-31T21:52:12.989" v="82"/>
          <ac:grpSpMkLst>
            <pc:docMk/>
            <pc:sldMk cId="1294704515" sldId="298"/>
            <ac:grpSpMk id="75" creationId="{B8FFDA79-AE86-4E67-ACF6-5669CCDBFD34}"/>
          </ac:grpSpMkLst>
        </pc:grpChg>
        <pc:grpChg chg="mod">
          <ac:chgData name="Joshua Rinaldo" userId="eeaa994f99e4e508" providerId="LiveId" clId="{8A17743F-0584-4723-AB26-E93791BD1CF7}" dt="2019-07-31T21:52:12.989" v="82"/>
          <ac:grpSpMkLst>
            <pc:docMk/>
            <pc:sldMk cId="1294704515" sldId="298"/>
            <ac:grpSpMk id="78" creationId="{118C9848-AD7F-47F5-8A56-B3B4EF449619}"/>
          </ac:grpSpMkLst>
        </pc:grpChg>
        <pc:grpChg chg="add del mod">
          <ac:chgData name="Joshua Rinaldo" userId="eeaa994f99e4e508" providerId="LiveId" clId="{8A17743F-0584-4723-AB26-E93791BD1CF7}" dt="2019-07-31T21:52:38.464" v="92"/>
          <ac:grpSpMkLst>
            <pc:docMk/>
            <pc:sldMk cId="1294704515" sldId="298"/>
            <ac:grpSpMk id="85" creationId="{A786DBC6-27F1-462D-BB9B-5BCF397D10F2}"/>
          </ac:grpSpMkLst>
        </pc:grpChg>
        <pc:grpChg chg="mod">
          <ac:chgData name="Joshua Rinaldo" userId="eeaa994f99e4e508" providerId="LiveId" clId="{8A17743F-0584-4723-AB26-E93791BD1CF7}" dt="2019-07-31T21:52:36.079" v="90"/>
          <ac:grpSpMkLst>
            <pc:docMk/>
            <pc:sldMk cId="1294704515" sldId="298"/>
            <ac:grpSpMk id="86" creationId="{30907EDF-C83C-4353-BD9E-40A37A14C065}"/>
          </ac:grpSpMkLst>
        </pc:grpChg>
        <pc:grpChg chg="mod">
          <ac:chgData name="Joshua Rinaldo" userId="eeaa994f99e4e508" providerId="LiveId" clId="{8A17743F-0584-4723-AB26-E93791BD1CF7}" dt="2019-07-31T21:52:36.079" v="90"/>
          <ac:grpSpMkLst>
            <pc:docMk/>
            <pc:sldMk cId="1294704515" sldId="298"/>
            <ac:grpSpMk id="89" creationId="{F8AB12C0-EFCD-4CCD-B5A5-2723885ADC1E}"/>
          </ac:grpSpMkLst>
        </pc:grpChg>
        <pc:grpChg chg="mod">
          <ac:chgData name="Joshua Rinaldo" userId="eeaa994f99e4e508" providerId="LiveId" clId="{8A17743F-0584-4723-AB26-E93791BD1CF7}" dt="2019-08-03T18:51:13.538" v="101" actId="1076"/>
          <ac:grpSpMkLst>
            <pc:docMk/>
            <pc:sldMk cId="1294704515" sldId="298"/>
            <ac:grpSpMk id="98" creationId="{9E36100D-99B8-4590-9136-F2E8DC227AA4}"/>
          </ac:grpSpMkLst>
        </pc:grpChg>
        <pc:grpChg chg="add mod">
          <ac:chgData name="Joshua Rinaldo" userId="eeaa994f99e4e508" providerId="LiveId" clId="{8A17743F-0584-4723-AB26-E93791BD1CF7}" dt="2019-08-03T19:53:08.091" v="168" actId="1076"/>
          <ac:grpSpMkLst>
            <pc:docMk/>
            <pc:sldMk cId="1294704515" sldId="298"/>
            <ac:grpSpMk id="102" creationId="{386A2BFA-281D-4336-AA58-91E057C13392}"/>
          </ac:grpSpMkLst>
        </pc:grpChg>
        <pc:grpChg chg="mod topLvl">
          <ac:chgData name="Joshua Rinaldo" userId="eeaa994f99e4e508" providerId="LiveId" clId="{8A17743F-0584-4723-AB26-E93791BD1CF7}" dt="2019-08-03T18:51:33.491" v="105" actId="165"/>
          <ac:grpSpMkLst>
            <pc:docMk/>
            <pc:sldMk cId="1294704515" sldId="298"/>
            <ac:grpSpMk id="111" creationId="{A1E9F371-EE4A-4A1D-8E22-1F62D3758919}"/>
          </ac:grpSpMkLst>
        </pc:grpChg>
        <pc:grpChg chg="mod topLvl">
          <ac:chgData name="Joshua Rinaldo" userId="eeaa994f99e4e508" providerId="LiveId" clId="{8A17743F-0584-4723-AB26-E93791BD1CF7}" dt="2019-08-03T18:51:41.135" v="108" actId="1076"/>
          <ac:grpSpMkLst>
            <pc:docMk/>
            <pc:sldMk cId="1294704515" sldId="298"/>
            <ac:grpSpMk id="168" creationId="{124788F8-1418-4AF6-BF55-B8B9B9EDFB4E}"/>
          </ac:grpSpMkLst>
        </pc:grpChg>
        <pc:cxnChg chg="add mod">
          <ac:chgData name="Joshua Rinaldo" userId="eeaa994f99e4e508" providerId="LiveId" clId="{8A17743F-0584-4723-AB26-E93791BD1CF7}" dt="2019-08-03T19:52:39.977" v="161" actId="14100"/>
          <ac:cxnSpMkLst>
            <pc:docMk/>
            <pc:sldMk cId="1294704515" sldId="298"/>
            <ac:cxnSpMk id="19" creationId="{61F089D6-ABC0-4A68-90FE-D621ACEA37DE}"/>
          </ac:cxnSpMkLst>
        </pc:cxnChg>
        <pc:cxnChg chg="mod">
          <ac:chgData name="Joshua Rinaldo" userId="eeaa994f99e4e508" providerId="LiveId" clId="{8A17743F-0584-4723-AB26-E93791BD1CF7}" dt="2019-07-31T21:52:01.052" v="80" actId="1076"/>
          <ac:cxnSpMkLst>
            <pc:docMk/>
            <pc:sldMk cId="1294704515" sldId="298"/>
            <ac:cxnSpMk id="71" creationId="{60C90CFF-B646-40F7-BF32-C916D1757438}"/>
          </ac:cxnSpMkLst>
        </pc:cxnChg>
        <pc:cxnChg chg="add mod">
          <ac:chgData name="Joshua Rinaldo" userId="eeaa994f99e4e508" providerId="LiveId" clId="{8A17743F-0584-4723-AB26-E93791BD1CF7}" dt="2019-08-03T19:12:56.581" v="144" actId="1076"/>
          <ac:cxnSpMkLst>
            <pc:docMk/>
            <pc:sldMk cId="1294704515" sldId="298"/>
            <ac:cxnSpMk id="96" creationId="{A98D298E-2E9E-46F0-9334-F467828E4B1E}"/>
          </ac:cxnSpMkLst>
        </pc:cxnChg>
        <pc:cxnChg chg="mod topLvl">
          <ac:chgData name="Joshua Rinaldo" userId="eeaa994f99e4e508" providerId="LiveId" clId="{8A17743F-0584-4723-AB26-E93791BD1CF7}" dt="2019-08-03T18:51:36.814" v="107" actId="1076"/>
          <ac:cxnSpMkLst>
            <pc:docMk/>
            <pc:sldMk cId="1294704515" sldId="298"/>
            <ac:cxnSpMk id="127" creationId="{B5481B44-4EF2-42D3-BD06-E4311B7E5491}"/>
          </ac:cxnSpMkLst>
        </pc:cxnChg>
        <pc:cxnChg chg="mod topLvl">
          <ac:chgData name="Joshua Rinaldo" userId="eeaa994f99e4e508" providerId="LiveId" clId="{8A17743F-0584-4723-AB26-E93791BD1CF7}" dt="2019-08-03T18:53:14.852" v="141" actId="1076"/>
          <ac:cxnSpMkLst>
            <pc:docMk/>
            <pc:sldMk cId="1294704515" sldId="298"/>
            <ac:cxnSpMk id="137" creationId="{0C037A2D-8CDA-4C18-B2AA-74D03E16B946}"/>
          </ac:cxnSpMkLst>
        </pc:cxnChg>
        <pc:cxnChg chg="mod topLvl">
          <ac:chgData name="Joshua Rinaldo" userId="eeaa994f99e4e508" providerId="LiveId" clId="{8A17743F-0584-4723-AB26-E93791BD1CF7}" dt="2019-08-03T18:51:33.491" v="105" actId="165"/>
          <ac:cxnSpMkLst>
            <pc:docMk/>
            <pc:sldMk cId="1294704515" sldId="298"/>
            <ac:cxnSpMk id="139" creationId="{DBC7F3DA-D28B-4633-A458-5DF47AFCD6A4}"/>
          </ac:cxnSpMkLst>
        </pc:cxnChg>
        <pc:cxnChg chg="mod">
          <ac:chgData name="Joshua Rinaldo" userId="eeaa994f99e4e508" providerId="LiveId" clId="{8A17743F-0584-4723-AB26-E93791BD1CF7}" dt="2019-07-31T21:52:01.052" v="80" actId="1076"/>
          <ac:cxnSpMkLst>
            <pc:docMk/>
            <pc:sldMk cId="1294704515" sldId="298"/>
            <ac:cxnSpMk id="150" creationId="{AC8E540E-D432-4803-9146-49C0D3AFEAC8}"/>
          </ac:cxnSpMkLst>
        </pc:cxnChg>
        <pc:cxnChg chg="mod topLvl">
          <ac:chgData name="Joshua Rinaldo" userId="eeaa994f99e4e508" providerId="LiveId" clId="{8A17743F-0584-4723-AB26-E93791BD1CF7}" dt="2019-08-03T19:51:58.182" v="153" actId="1076"/>
          <ac:cxnSpMkLst>
            <pc:docMk/>
            <pc:sldMk cId="1294704515" sldId="298"/>
            <ac:cxnSpMk id="158" creationId="{C21CCF37-FEFC-46D9-AA38-E357FE14EF0B}"/>
          </ac:cxnSpMkLst>
        </pc:cxnChg>
      </pc:sldChg>
      <pc:sldChg chg="addSp modSp">
        <pc:chgData name="Joshua Rinaldo" userId="eeaa994f99e4e508" providerId="LiveId" clId="{8A17743F-0584-4723-AB26-E93791BD1CF7}" dt="2019-07-31T21:52:58.239" v="97" actId="1076"/>
        <pc:sldMkLst>
          <pc:docMk/>
          <pc:sldMk cId="740619881" sldId="299"/>
        </pc:sldMkLst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19" creationId="{FF93B739-26C5-4D35-9B17-CC541B4EB00A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59" creationId="{C0F64985-F993-4ACF-98D2-8A6C459C790D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61" creationId="{0BD5153A-1CD0-48E1-BF45-A6158EDA0B59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62" creationId="{2A1E6C92-4C81-4F72-921C-EDBD203BD578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63" creationId="{028AEFAC-35B5-4818-A797-A3465ED7ED24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64" creationId="{9BD81DCB-865E-461E-BBE7-1457CB0A6398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65" creationId="{E4018B85-51E7-43D4-8DE1-6C3C8388748C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66" creationId="{7AC402DC-D0DA-4F36-83EE-1136C0CACD86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67" creationId="{B7D73B8E-DD04-48BC-ADFA-7E05289ACDED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69" creationId="{3158E746-C7F6-4CB1-B475-AAA16FF6043A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73" creationId="{CD059A99-EAE9-4D2A-A0A7-B6FC6BF17AD6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74" creationId="{68EE9A24-2F02-4840-BC1D-6491D9DFCA7C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81" creationId="{4C9483A0-8E0F-4A51-8982-80496B50C352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85" creationId="{A3C91866-62EE-499D-A3B1-B8FC4D926F67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89" creationId="{3BD8AEBE-26DB-489E-83CD-D82FC22A0BC3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93" creationId="{062CB837-B8D1-4BB5-B5E4-6FF1689F492A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112" creationId="{3CEF40F1-8D40-4D29-AA86-5365BBA8659C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113" creationId="{326B91F5-51B6-46CE-9DB0-E6FC5BB8835E}"/>
          </ac:spMkLst>
        </pc:spChg>
        <pc:grpChg chg="add mod">
          <ac:chgData name="Joshua Rinaldo" userId="eeaa994f99e4e508" providerId="LiveId" clId="{8A17743F-0584-4723-AB26-E93791BD1CF7}" dt="2019-07-31T21:52:47.485" v="94" actId="1076"/>
          <ac:grpSpMkLst>
            <pc:docMk/>
            <pc:sldMk cId="740619881" sldId="299"/>
            <ac:grpSpMk id="2" creationId="{AEE15606-331A-4F73-B382-B0444135C218}"/>
          </ac:grpSpMkLst>
        </pc:grpChg>
        <pc:grpChg chg="mod">
          <ac:chgData name="Joshua Rinaldo" userId="eeaa994f99e4e508" providerId="LiveId" clId="{8A17743F-0584-4723-AB26-E93791BD1CF7}" dt="2019-07-31T21:52:46.415" v="93" actId="164"/>
          <ac:grpSpMkLst>
            <pc:docMk/>
            <pc:sldMk cId="740619881" sldId="299"/>
            <ac:grpSpMk id="4" creationId="{F3356AD3-3044-40C3-AA89-6122AA45C03B}"/>
          </ac:grpSpMkLst>
        </pc:grpChg>
        <pc:grpChg chg="add mod">
          <ac:chgData name="Joshua Rinaldo" userId="eeaa994f99e4e508" providerId="LiveId" clId="{8A17743F-0584-4723-AB26-E93791BD1CF7}" dt="2019-07-31T21:52:58.239" v="97" actId="1076"/>
          <ac:grpSpMkLst>
            <pc:docMk/>
            <pc:sldMk cId="740619881" sldId="299"/>
            <ac:grpSpMk id="57" creationId="{1939E2AA-D883-4384-8687-32CC271BDD67}"/>
          </ac:grpSpMkLst>
        </pc:grpChg>
        <pc:grpChg chg="mod">
          <ac:chgData name="Joshua Rinaldo" userId="eeaa994f99e4e508" providerId="LiveId" clId="{8A17743F-0584-4723-AB26-E93791BD1CF7}" dt="2019-07-31T21:52:46.415" v="93" actId="164"/>
          <ac:grpSpMkLst>
            <pc:docMk/>
            <pc:sldMk cId="740619881" sldId="299"/>
            <ac:grpSpMk id="70" creationId="{FD03913C-619B-4508-BB0C-7C631A7145C1}"/>
          </ac:grpSpMkLst>
        </pc:grpChg>
        <pc:grpChg chg="mod">
          <ac:chgData name="Joshua Rinaldo" userId="eeaa994f99e4e508" providerId="LiveId" clId="{8A17743F-0584-4723-AB26-E93791BD1CF7}" dt="2019-07-31T21:52:46.415" v="93" actId="164"/>
          <ac:grpSpMkLst>
            <pc:docMk/>
            <pc:sldMk cId="740619881" sldId="299"/>
            <ac:grpSpMk id="82" creationId="{67E517A8-A756-4AE3-AECB-CABAA57D37D7}"/>
          </ac:grpSpMkLst>
        </pc:grpChg>
        <pc:grpChg chg="mod">
          <ac:chgData name="Joshua Rinaldo" userId="eeaa994f99e4e508" providerId="LiveId" clId="{8A17743F-0584-4723-AB26-E93791BD1CF7}" dt="2019-07-31T21:52:46.415" v="93" actId="164"/>
          <ac:grpSpMkLst>
            <pc:docMk/>
            <pc:sldMk cId="740619881" sldId="299"/>
            <ac:grpSpMk id="86" creationId="{2EF61AC1-4BBA-4063-B755-CCF05BC7DEFA}"/>
          </ac:grpSpMkLst>
        </pc:grpChg>
        <pc:grpChg chg="mod">
          <ac:chgData name="Joshua Rinaldo" userId="eeaa994f99e4e508" providerId="LiveId" clId="{8A17743F-0584-4723-AB26-E93791BD1CF7}" dt="2019-07-31T21:52:46.415" v="93" actId="164"/>
          <ac:grpSpMkLst>
            <pc:docMk/>
            <pc:sldMk cId="740619881" sldId="299"/>
            <ac:grpSpMk id="90" creationId="{28D010F4-7286-4E81-B8A3-F648D11EB075}"/>
          </ac:grpSpMkLst>
        </pc:grpChg>
        <pc:grpChg chg="mod">
          <ac:chgData name="Joshua Rinaldo" userId="eeaa994f99e4e508" providerId="LiveId" clId="{8A17743F-0584-4723-AB26-E93791BD1CF7}" dt="2019-07-31T21:52:46.415" v="93" actId="164"/>
          <ac:grpSpMkLst>
            <pc:docMk/>
            <pc:sldMk cId="740619881" sldId="299"/>
            <ac:grpSpMk id="94" creationId="{5E6688FC-19C9-429E-A28E-AB258780132C}"/>
          </ac:grpSpMkLst>
        </pc:grpChg>
        <pc:grpChg chg="mod">
          <ac:chgData name="Joshua Rinaldo" userId="eeaa994f99e4e508" providerId="LiveId" clId="{8A17743F-0584-4723-AB26-E93791BD1CF7}" dt="2019-07-31T21:52:46.415" v="93" actId="164"/>
          <ac:grpSpMkLst>
            <pc:docMk/>
            <pc:sldMk cId="740619881" sldId="299"/>
            <ac:grpSpMk id="110" creationId="{036CB026-3DC6-48B0-B783-868149327489}"/>
          </ac:grpSpMkLst>
        </pc:grpChg>
        <pc:cxnChg chg="mod">
          <ac:chgData name="Joshua Rinaldo" userId="eeaa994f99e4e508" providerId="LiveId" clId="{8A17743F-0584-4723-AB26-E93791BD1CF7}" dt="2019-07-31T21:52:46.415" v="93" actId="164"/>
          <ac:cxnSpMkLst>
            <pc:docMk/>
            <pc:sldMk cId="740619881" sldId="299"/>
            <ac:cxnSpMk id="20" creationId="{5C6727F6-86D9-4DC0-A82E-0B06AA473641}"/>
          </ac:cxnSpMkLst>
        </pc:cxnChg>
        <pc:cxnChg chg="mod">
          <ac:chgData name="Joshua Rinaldo" userId="eeaa994f99e4e508" providerId="LiveId" clId="{8A17743F-0584-4723-AB26-E93791BD1CF7}" dt="2019-07-31T21:52:46.415" v="93" actId="164"/>
          <ac:cxnSpMkLst>
            <pc:docMk/>
            <pc:sldMk cId="740619881" sldId="299"/>
            <ac:cxnSpMk id="97" creationId="{E539E6D2-FE8B-40BE-9A2E-AFBAD74D9E59}"/>
          </ac:cxnSpMkLst>
        </pc:cxnChg>
        <pc:cxnChg chg="mod">
          <ac:chgData name="Joshua Rinaldo" userId="eeaa994f99e4e508" providerId="LiveId" clId="{8A17743F-0584-4723-AB26-E93791BD1CF7}" dt="2019-07-31T21:52:46.415" v="93" actId="164"/>
          <ac:cxnSpMkLst>
            <pc:docMk/>
            <pc:sldMk cId="740619881" sldId="299"/>
            <ac:cxnSpMk id="102" creationId="{D5FD2393-0DDD-4EE5-96E4-402A4457F937}"/>
          </ac:cxnSpMkLst>
        </pc:cxnChg>
        <pc:cxnChg chg="mod">
          <ac:chgData name="Joshua Rinaldo" userId="eeaa994f99e4e508" providerId="LiveId" clId="{8A17743F-0584-4723-AB26-E93791BD1CF7}" dt="2019-07-31T21:52:46.415" v="93" actId="164"/>
          <ac:cxnSpMkLst>
            <pc:docMk/>
            <pc:sldMk cId="740619881" sldId="299"/>
            <ac:cxnSpMk id="103" creationId="{6BE5E0F0-9915-43E3-B4A1-6C8C927D9FFC}"/>
          </ac:cxnSpMkLst>
        </pc:cxnChg>
      </pc:sldChg>
      <pc:sldChg chg="addSp delSp modSp">
        <pc:chgData name="Joshua Rinaldo" userId="eeaa994f99e4e508" providerId="LiveId" clId="{8A17743F-0584-4723-AB26-E93791BD1CF7}" dt="2019-08-06T15:30:42.296" v="282" actId="1076"/>
        <pc:sldMkLst>
          <pc:docMk/>
          <pc:sldMk cId="3809532428" sldId="300"/>
        </pc:sldMkLst>
        <pc:spChg chg="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16" creationId="{76AD5F58-B6B1-4877-8995-DBF8F49F2660}"/>
          </ac:spMkLst>
        </pc:spChg>
        <pc:spChg chg="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17" creationId="{E0B424CE-8B53-4CFF-8B92-DABC69DE1A90}"/>
          </ac:spMkLst>
        </pc:spChg>
        <pc:spChg chg="add 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21" creationId="{7A944621-B656-4FCF-8B6B-BC9B7555BC3F}"/>
          </ac:spMkLst>
        </pc:spChg>
        <pc:spChg chg="add 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22" creationId="{6AD34433-413C-43BD-BDBD-676AC287A537}"/>
          </ac:spMkLst>
        </pc:spChg>
        <pc:spChg chg="add 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23" creationId="{9CA1CF30-0087-4125-92CC-52B03A81CF97}"/>
          </ac:spMkLst>
        </pc:spChg>
        <pc:spChg chg="add 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24" creationId="{1A304B6E-4206-4E07-8F83-CB7C8FACAC54}"/>
          </ac:spMkLst>
        </pc:spChg>
        <pc:spChg chg="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27" creationId="{DB2EFCC3-9357-4718-9B77-1859AFD974F7}"/>
          </ac:spMkLst>
        </pc:spChg>
        <pc:spChg chg="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29" creationId="{B720D693-E20D-496B-A3AA-0D7754F75376}"/>
          </ac:spMkLst>
        </pc:spChg>
        <pc:spChg chg="del mod">
          <ac:chgData name="Joshua Rinaldo" userId="eeaa994f99e4e508" providerId="LiveId" clId="{8A17743F-0584-4723-AB26-E93791BD1CF7}" dt="2019-08-06T15:25:20.850" v="177" actId="478"/>
          <ac:spMkLst>
            <pc:docMk/>
            <pc:sldMk cId="3809532428" sldId="300"/>
            <ac:spMk id="30" creationId="{8F55ECD8-0648-448F-919E-C85714BE230F}"/>
          </ac:spMkLst>
        </pc:spChg>
        <pc:spChg chg="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50" creationId="{286AE130-FAD6-4933-A185-249C1FF1B527}"/>
          </ac:spMkLst>
        </pc:spChg>
        <pc:spChg chg="del mod">
          <ac:chgData name="Joshua Rinaldo" userId="eeaa994f99e4e508" providerId="LiveId" clId="{8A17743F-0584-4723-AB26-E93791BD1CF7}" dt="2019-08-06T15:25:23.586" v="179" actId="478"/>
          <ac:spMkLst>
            <pc:docMk/>
            <pc:sldMk cId="3809532428" sldId="300"/>
            <ac:spMk id="71" creationId="{B246E8E0-E159-4783-84FC-DA97885B56C3}"/>
          </ac:spMkLst>
        </pc:spChg>
        <pc:spChg chg="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72" creationId="{0E4972C2-5B37-4942-9FF6-657B09C2F3F9}"/>
          </ac:spMkLst>
        </pc:spChg>
        <pc:spChg chg="mod">
          <ac:chgData name="Joshua Rinaldo" userId="eeaa994f99e4e508" providerId="LiveId" clId="{8A17743F-0584-4723-AB26-E93791BD1CF7}" dt="2019-08-06T15:30:40.521" v="278" actId="1076"/>
          <ac:spMkLst>
            <pc:docMk/>
            <pc:sldMk cId="3809532428" sldId="300"/>
            <ac:spMk id="73" creationId="{34CF5497-3029-4B6F-B009-AF4ACDC9B336}"/>
          </ac:spMkLst>
        </pc:spChg>
        <pc:spChg chg="mod">
          <ac:chgData name="Joshua Rinaldo" userId="eeaa994f99e4e508" providerId="LiveId" clId="{8A17743F-0584-4723-AB26-E93791BD1CF7}" dt="2019-08-06T15:30:39.835" v="277" actId="1076"/>
          <ac:spMkLst>
            <pc:docMk/>
            <pc:sldMk cId="3809532428" sldId="300"/>
            <ac:spMk id="74" creationId="{9F819C21-4D30-49FE-BD9C-2406F511A6D8}"/>
          </ac:spMkLst>
        </pc:spChg>
        <pc:spChg chg="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75" creationId="{B923532F-0073-4FA7-8183-5C44089A2C7C}"/>
          </ac:spMkLst>
        </pc:spChg>
        <pc:grpChg chg="add mod">
          <ac:chgData name="Joshua Rinaldo" userId="eeaa994f99e4e508" providerId="LiveId" clId="{8A17743F-0584-4723-AB26-E93791BD1CF7}" dt="2019-08-06T15:30:42.296" v="282" actId="1076"/>
          <ac:grpSpMkLst>
            <pc:docMk/>
            <pc:sldMk cId="3809532428" sldId="300"/>
            <ac:grpSpMk id="2" creationId="{4C096815-9199-42B0-BABA-933F845A688F}"/>
          </ac:grpSpMkLst>
        </pc:grpChg>
        <pc:grpChg chg="add del mod">
          <ac:chgData name="Joshua Rinaldo" userId="eeaa994f99e4e508" providerId="LiveId" clId="{8A17743F-0584-4723-AB26-E93791BD1CF7}" dt="2019-08-06T15:30:37.754" v="274"/>
          <ac:grpSpMkLst>
            <pc:docMk/>
            <pc:sldMk cId="3809532428" sldId="300"/>
            <ac:grpSpMk id="26" creationId="{C9C2DDE1-4526-4048-A8E0-7D9214BFD358}"/>
          </ac:grpSpMkLst>
        </pc:grpChg>
        <pc:cxnChg chg="mod">
          <ac:chgData name="Joshua Rinaldo" userId="eeaa994f99e4e508" providerId="LiveId" clId="{8A17743F-0584-4723-AB26-E93791BD1CF7}" dt="2019-08-06T15:29:23.009" v="250" actId="164"/>
          <ac:cxnSpMkLst>
            <pc:docMk/>
            <pc:sldMk cId="3809532428" sldId="300"/>
            <ac:cxnSpMk id="6" creationId="{BDEFB352-6D0D-4F98-91E7-3C9DA5F0B3B6}"/>
          </ac:cxnSpMkLst>
        </pc:cxnChg>
        <pc:cxnChg chg="mod">
          <ac:chgData name="Joshua Rinaldo" userId="eeaa994f99e4e508" providerId="LiveId" clId="{8A17743F-0584-4723-AB26-E93791BD1CF7}" dt="2019-08-06T15:29:23.009" v="250" actId="164"/>
          <ac:cxnSpMkLst>
            <pc:docMk/>
            <pc:sldMk cId="3809532428" sldId="300"/>
            <ac:cxnSpMk id="7" creationId="{46FEF3F3-0C33-4A91-937F-CF1074BFEA9B}"/>
          </ac:cxnSpMkLst>
        </pc:cxnChg>
        <pc:cxnChg chg="mod">
          <ac:chgData name="Joshua Rinaldo" userId="eeaa994f99e4e508" providerId="LiveId" clId="{8A17743F-0584-4723-AB26-E93791BD1CF7}" dt="2019-08-06T15:29:23.009" v="250" actId="164"/>
          <ac:cxnSpMkLst>
            <pc:docMk/>
            <pc:sldMk cId="3809532428" sldId="300"/>
            <ac:cxnSpMk id="11" creationId="{B7310857-DB4A-4FF4-8334-71ED9EF34493}"/>
          </ac:cxnSpMkLst>
        </pc:cxnChg>
        <pc:cxnChg chg="mod">
          <ac:chgData name="Joshua Rinaldo" userId="eeaa994f99e4e508" providerId="LiveId" clId="{8A17743F-0584-4723-AB26-E93791BD1CF7}" dt="2019-08-06T15:29:23.009" v="250" actId="164"/>
          <ac:cxnSpMkLst>
            <pc:docMk/>
            <pc:sldMk cId="3809532428" sldId="300"/>
            <ac:cxnSpMk id="12" creationId="{55190BAE-C663-4E85-828F-D3601BF3EB78}"/>
          </ac:cxnSpMkLst>
        </pc:cxnChg>
        <pc:cxnChg chg="mod">
          <ac:chgData name="Joshua Rinaldo" userId="eeaa994f99e4e508" providerId="LiveId" clId="{8A17743F-0584-4723-AB26-E93791BD1CF7}" dt="2019-08-06T15:29:23.009" v="250" actId="164"/>
          <ac:cxnSpMkLst>
            <pc:docMk/>
            <pc:sldMk cId="3809532428" sldId="300"/>
            <ac:cxnSpMk id="15" creationId="{AD044642-98FC-49FE-AEDF-86D2E32742FF}"/>
          </ac:cxnSpMkLst>
        </pc:cxnChg>
        <pc:cxnChg chg="mod">
          <ac:chgData name="Joshua Rinaldo" userId="eeaa994f99e4e508" providerId="LiveId" clId="{8A17743F-0584-4723-AB26-E93791BD1CF7}" dt="2019-08-06T15:29:23.009" v="250" actId="164"/>
          <ac:cxnSpMkLst>
            <pc:docMk/>
            <pc:sldMk cId="3809532428" sldId="300"/>
            <ac:cxnSpMk id="19" creationId="{112EB6FA-5ED1-4728-8BDA-9C76246B1C45}"/>
          </ac:cxnSpMkLst>
        </pc:cxnChg>
        <pc:cxnChg chg="mod">
          <ac:chgData name="Joshua Rinaldo" userId="eeaa994f99e4e508" providerId="LiveId" clId="{8A17743F-0584-4723-AB26-E93791BD1CF7}" dt="2019-08-06T15:29:23.009" v="250" actId="164"/>
          <ac:cxnSpMkLst>
            <pc:docMk/>
            <pc:sldMk cId="3809532428" sldId="300"/>
            <ac:cxnSpMk id="51" creationId="{9EDBE3E1-A40C-4E08-B8F1-FEE2ECA2CB78}"/>
          </ac:cxnSpMkLst>
        </pc:cxnChg>
        <pc:cxnChg chg="mod">
          <ac:chgData name="Joshua Rinaldo" userId="eeaa994f99e4e508" providerId="LiveId" clId="{8A17743F-0584-4723-AB26-E93791BD1CF7}" dt="2019-08-06T15:29:23.009" v="250" actId="164"/>
          <ac:cxnSpMkLst>
            <pc:docMk/>
            <pc:sldMk cId="3809532428" sldId="300"/>
            <ac:cxnSpMk id="56" creationId="{4E3440AB-0DF7-49AC-8B8E-EC36E469ADA5}"/>
          </ac:cxnSpMkLst>
        </pc:cxnChg>
      </pc:sldChg>
      <pc:sldChg chg="addSp delSp modSp add">
        <pc:chgData name="Joshua Rinaldo" userId="eeaa994f99e4e508" providerId="LiveId" clId="{8A17743F-0584-4723-AB26-E93791BD1CF7}" dt="2019-08-06T15:30:39.002" v="276" actId="164"/>
        <pc:sldMkLst>
          <pc:docMk/>
          <pc:sldMk cId="1216357338" sldId="301"/>
        </pc:sldMkLst>
        <pc:spChg chg="del">
          <ac:chgData name="Joshua Rinaldo" userId="eeaa994f99e4e508" providerId="LiveId" clId="{8A17743F-0584-4723-AB26-E93791BD1CF7}" dt="2019-07-31T21:09:13.995" v="61" actId="478"/>
          <ac:spMkLst>
            <pc:docMk/>
            <pc:sldMk cId="1216357338" sldId="301"/>
            <ac:spMk id="2" creationId="{A0C896B4-FDE7-4DB5-8256-76D6DBF9BE49}"/>
          </ac:spMkLst>
        </pc:spChg>
        <pc:spChg chg="del">
          <ac:chgData name="Joshua Rinaldo" userId="eeaa994f99e4e508" providerId="LiveId" clId="{8A17743F-0584-4723-AB26-E93791BD1CF7}" dt="2019-07-31T21:09:11.829" v="60" actId="478"/>
          <ac:spMkLst>
            <pc:docMk/>
            <pc:sldMk cId="1216357338" sldId="301"/>
            <ac:spMk id="3" creationId="{AEB9003D-EC71-40E3-8827-C9AD1BFE43BB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9" creationId="{74187C75-B840-4B86-A051-A257349404C6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10" creationId="{F64CE53C-6170-471C-ADA1-F924B56C11A4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12" creationId="{E2BF6C87-517E-4D66-8231-E055C85A1C88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13" creationId="{E2F9B1DA-0344-48FD-88D1-DB002969DD1F}"/>
          </ac:spMkLst>
        </pc:spChg>
        <pc:spChg chg="add del mod">
          <ac:chgData name="Joshua Rinaldo" userId="eeaa994f99e4e508" providerId="LiveId" clId="{8A17743F-0584-4723-AB26-E93791BD1CF7}" dt="2019-07-31T21:09:34.880" v="66" actId="478"/>
          <ac:spMkLst>
            <pc:docMk/>
            <pc:sldMk cId="1216357338" sldId="301"/>
            <ac:spMk id="14" creationId="{F82CF65D-E6DE-4314-8F9C-C21F72056A40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15" creationId="{36A25876-1350-4E02-9677-B36219EF3120}"/>
          </ac:spMkLst>
        </pc:spChg>
        <pc:spChg chg="add del mod">
          <ac:chgData name="Joshua Rinaldo" userId="eeaa994f99e4e508" providerId="LiveId" clId="{8A17743F-0584-4723-AB26-E93791BD1CF7}" dt="2019-07-31T21:09:34.880" v="66" actId="478"/>
          <ac:spMkLst>
            <pc:docMk/>
            <pc:sldMk cId="1216357338" sldId="301"/>
            <ac:spMk id="18" creationId="{AE4143AA-840F-49EB-85F0-D708009E3599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19" creationId="{F4AB3D4D-4029-4B1A-A0C3-E4DD9CCB7DBC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20" creationId="{A7ACDFEB-E735-46F6-AFDD-A6E23832B755}"/>
          </ac:spMkLst>
        </pc:spChg>
        <pc:spChg chg="add del">
          <ac:chgData name="Joshua Rinaldo" userId="eeaa994f99e4e508" providerId="LiveId" clId="{8A17743F-0584-4723-AB26-E93791BD1CF7}" dt="2019-08-06T15:27:39.011" v="207" actId="478"/>
          <ac:spMkLst>
            <pc:docMk/>
            <pc:sldMk cId="1216357338" sldId="301"/>
            <ac:spMk id="21" creationId="{1FC5ACCE-8EA6-425C-8058-A15BBEF881DF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22" creationId="{BB0C8229-1256-4F41-A1B8-AA34E3EB5799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28" creationId="{9B2EEAD7-0456-4E14-907C-751F48DCA31D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30" creationId="{7ABCB301-C9CE-4012-A257-8C1BF05F5F1A}"/>
          </ac:spMkLst>
        </pc:spChg>
        <pc:spChg chg="add del mod">
          <ac:chgData name="Joshua Rinaldo" userId="eeaa994f99e4e508" providerId="LiveId" clId="{8A17743F-0584-4723-AB26-E93791BD1CF7}" dt="2019-08-06T15:28:53.324" v="247" actId="478"/>
          <ac:spMkLst>
            <pc:docMk/>
            <pc:sldMk cId="1216357338" sldId="301"/>
            <ac:spMk id="31" creationId="{79C47377-D7E0-4A39-94E9-B359F13AA8DB}"/>
          </ac:spMkLst>
        </pc:spChg>
        <pc:grpChg chg="add del mod">
          <ac:chgData name="Joshua Rinaldo" userId="eeaa994f99e4e508" providerId="LiveId" clId="{8A17743F-0584-4723-AB26-E93791BD1CF7}" dt="2019-08-06T15:30:39.002" v="276" actId="164"/>
          <ac:grpSpMkLst>
            <pc:docMk/>
            <pc:sldMk cId="1216357338" sldId="301"/>
            <ac:grpSpMk id="35" creationId="{7B4274E7-1FB2-4233-BE0C-F64C283B7E32}"/>
          </ac:grpSpMkLst>
        </pc:grp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4" creationId="{3F5B3FE7-11F1-469B-B10F-7169F3B2B674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5" creationId="{6B5DE97F-6937-434C-860B-9F1F7D58D547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6" creationId="{747C40C8-EA3F-4C2A-BA89-C8BB44F5B47F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7" creationId="{38788C2B-1A00-433B-8E00-FD9571C18A36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8" creationId="{D6A956A6-37BF-4DB7-A626-4666A7652103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11" creationId="{BD980F3E-44CF-4A59-A823-F6B3AFC5BE2F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16" creationId="{AB48F81F-7C74-4003-9927-9B80FC00B891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17" creationId="{EBE998B6-24B7-45CD-8FED-C5ECE649B22A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24" creationId="{BC11A9C0-A15D-4BD2-86B5-8B4DB63E1558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29" creationId="{3AFB1541-1B82-4541-9DAF-8C0EDDCEB6D5}"/>
          </ac:cxnSpMkLst>
        </pc:cxnChg>
        <pc:cxnChg chg="add del mod">
          <ac:chgData name="Joshua Rinaldo" userId="eeaa994f99e4e508" providerId="LiveId" clId="{8A17743F-0584-4723-AB26-E93791BD1CF7}" dt="2019-08-06T15:28:51.436" v="246" actId="478"/>
          <ac:cxnSpMkLst>
            <pc:docMk/>
            <pc:sldMk cId="1216357338" sldId="301"/>
            <ac:cxnSpMk id="33" creationId="{DDFE842F-3340-4EC3-B62D-DE01562EC777}"/>
          </ac:cxnSpMkLst>
        </pc:cxnChg>
      </pc:sldChg>
      <pc:sldChg chg="addSp delSp modSp add">
        <pc:chgData name="Joshua Rinaldo" userId="eeaa994f99e4e508" providerId="LiveId" clId="{8A17743F-0584-4723-AB26-E93791BD1CF7}" dt="2019-08-06T18:46:49.773" v="551" actId="1076"/>
        <pc:sldMkLst>
          <pc:docMk/>
          <pc:sldMk cId="2997695284" sldId="302"/>
        </pc:sldMkLst>
        <pc:spChg chg="del">
          <ac:chgData name="Joshua Rinaldo" userId="eeaa994f99e4e508" providerId="LiveId" clId="{8A17743F-0584-4723-AB26-E93791BD1CF7}" dt="2019-08-06T16:45:53.722" v="292" actId="478"/>
          <ac:spMkLst>
            <pc:docMk/>
            <pc:sldMk cId="2997695284" sldId="302"/>
            <ac:spMk id="2" creationId="{AD593B6A-941A-4F8A-A25B-60D4D70C7BB4}"/>
          </ac:spMkLst>
        </pc:spChg>
        <pc:spChg chg="del">
          <ac:chgData name="Joshua Rinaldo" userId="eeaa994f99e4e508" providerId="LiveId" clId="{8A17743F-0584-4723-AB26-E93791BD1CF7}" dt="2019-08-06T16:45:52.684" v="291" actId="478"/>
          <ac:spMkLst>
            <pc:docMk/>
            <pc:sldMk cId="2997695284" sldId="302"/>
            <ac:spMk id="3" creationId="{8D30811A-5291-471D-ACEB-30D095D237AD}"/>
          </ac:spMkLst>
        </pc:spChg>
        <pc:spChg chg="add del mod">
          <ac:chgData name="Joshua Rinaldo" userId="eeaa994f99e4e508" providerId="LiveId" clId="{8A17743F-0584-4723-AB26-E93791BD1CF7}" dt="2019-08-06T17:51:53.242" v="511" actId="478"/>
          <ac:spMkLst>
            <pc:docMk/>
            <pc:sldMk cId="2997695284" sldId="302"/>
            <ac:spMk id="6" creationId="{FC160CDC-D313-4C38-9199-351AD55C6AF1}"/>
          </ac:spMkLst>
        </pc:spChg>
        <pc:spChg chg="add del mod">
          <ac:chgData name="Joshua Rinaldo" userId="eeaa994f99e4e508" providerId="LiveId" clId="{8A17743F-0584-4723-AB26-E93791BD1CF7}" dt="2019-08-06T17:51:53.242" v="511" actId="478"/>
          <ac:spMkLst>
            <pc:docMk/>
            <pc:sldMk cId="2997695284" sldId="302"/>
            <ac:spMk id="7" creationId="{D4C58C5D-9866-45B8-A8FF-885DF5B08820}"/>
          </ac:spMkLst>
        </pc:spChg>
        <pc:spChg chg="add del mod">
          <ac:chgData name="Joshua Rinaldo" userId="eeaa994f99e4e508" providerId="LiveId" clId="{8A17743F-0584-4723-AB26-E93791BD1CF7}" dt="2019-08-06T16:47:11.939" v="313" actId="478"/>
          <ac:spMkLst>
            <pc:docMk/>
            <pc:sldMk cId="2997695284" sldId="302"/>
            <ac:spMk id="8" creationId="{F7D0D43C-E49C-4C47-81AB-26D7ECC98EB3}"/>
          </ac:spMkLst>
        </pc:spChg>
        <pc:spChg chg="add del mod">
          <ac:chgData name="Joshua Rinaldo" userId="eeaa994f99e4e508" providerId="LiveId" clId="{8A17743F-0584-4723-AB26-E93791BD1CF7}" dt="2019-08-06T17:51:53.242" v="511" actId="478"/>
          <ac:spMkLst>
            <pc:docMk/>
            <pc:sldMk cId="2997695284" sldId="302"/>
            <ac:spMk id="9" creationId="{BD523AEA-2849-4F7D-9747-C1895B141C12}"/>
          </ac:spMkLst>
        </pc:spChg>
        <pc:spChg chg="add mod ord">
          <ac:chgData name="Joshua Rinaldo" userId="eeaa994f99e4e508" providerId="LiveId" clId="{8A17743F-0584-4723-AB26-E93791BD1CF7}" dt="2019-08-06T18:46:49.773" v="551" actId="1076"/>
          <ac:spMkLst>
            <pc:docMk/>
            <pc:sldMk cId="2997695284" sldId="302"/>
            <ac:spMk id="12" creationId="{708A3CD3-C4FA-41C3-8495-9AFDD23E8407}"/>
          </ac:spMkLst>
        </pc:spChg>
        <pc:spChg chg="add mod">
          <ac:chgData name="Joshua Rinaldo" userId="eeaa994f99e4e508" providerId="LiveId" clId="{8A17743F-0584-4723-AB26-E93791BD1CF7}" dt="2019-08-06T17:53:53.517" v="535" actId="1076"/>
          <ac:spMkLst>
            <pc:docMk/>
            <pc:sldMk cId="2997695284" sldId="302"/>
            <ac:spMk id="13" creationId="{DE5DDAB4-82FF-4B78-8F37-347438082917}"/>
          </ac:spMkLst>
        </pc:spChg>
        <pc:spChg chg="add mod ord">
          <ac:chgData name="Joshua Rinaldo" userId="eeaa994f99e4e508" providerId="LiveId" clId="{8A17743F-0584-4723-AB26-E93791BD1CF7}" dt="2019-08-06T18:46:30.267" v="545" actId="1076"/>
          <ac:spMkLst>
            <pc:docMk/>
            <pc:sldMk cId="2997695284" sldId="302"/>
            <ac:spMk id="14" creationId="{2D3E5998-6AD8-42B8-9A66-A6824F6FBE8F}"/>
          </ac:spMkLst>
        </pc:spChg>
        <pc:spChg chg="add mod ord">
          <ac:chgData name="Joshua Rinaldo" userId="eeaa994f99e4e508" providerId="LiveId" clId="{8A17743F-0584-4723-AB26-E93791BD1CF7}" dt="2019-08-06T18:46:33.500" v="546" actId="1076"/>
          <ac:spMkLst>
            <pc:docMk/>
            <pc:sldMk cId="2997695284" sldId="302"/>
            <ac:spMk id="15" creationId="{081BD0BC-8037-48DC-8EE7-26A5F71B9805}"/>
          </ac:spMkLst>
        </pc:spChg>
        <pc:spChg chg="add mod">
          <ac:chgData name="Joshua Rinaldo" userId="eeaa994f99e4e508" providerId="LiveId" clId="{8A17743F-0584-4723-AB26-E93791BD1CF7}" dt="2019-08-06T17:53:50.630" v="534" actId="1076"/>
          <ac:spMkLst>
            <pc:docMk/>
            <pc:sldMk cId="2997695284" sldId="302"/>
            <ac:spMk id="16" creationId="{086C211B-F284-4B8D-A1D9-F429354F0BAA}"/>
          </ac:spMkLst>
        </pc:spChg>
        <pc:spChg chg="add mod">
          <ac:chgData name="Joshua Rinaldo" userId="eeaa994f99e4e508" providerId="LiveId" clId="{8A17743F-0584-4723-AB26-E93791BD1CF7}" dt="2019-08-06T18:46:38.329" v="548" actId="1076"/>
          <ac:spMkLst>
            <pc:docMk/>
            <pc:sldMk cId="2997695284" sldId="302"/>
            <ac:spMk id="19" creationId="{CCDBEF0E-7813-4C70-8DC5-CCA5D1318490}"/>
          </ac:spMkLst>
        </pc:spChg>
        <pc:spChg chg="add mod">
          <ac:chgData name="Joshua Rinaldo" userId="eeaa994f99e4e508" providerId="LiveId" clId="{8A17743F-0584-4723-AB26-E93791BD1CF7}" dt="2019-08-06T18:46:43.812" v="550" actId="1076"/>
          <ac:spMkLst>
            <pc:docMk/>
            <pc:sldMk cId="2997695284" sldId="302"/>
            <ac:spMk id="20" creationId="{A047E5FD-8B8F-4257-8300-CEEDC26DD529}"/>
          </ac:spMkLst>
        </pc:spChg>
        <pc:picChg chg="add del mod modCrop">
          <ac:chgData name="Joshua Rinaldo" userId="eeaa994f99e4e508" providerId="LiveId" clId="{8A17743F-0584-4723-AB26-E93791BD1CF7}" dt="2019-08-06T17:51:48.843" v="510" actId="478"/>
          <ac:picMkLst>
            <pc:docMk/>
            <pc:sldMk cId="2997695284" sldId="302"/>
            <ac:picMk id="5" creationId="{190BB9C5-86F1-44F9-8855-76851C24948F}"/>
          </ac:picMkLst>
        </pc:picChg>
        <pc:picChg chg="add del mod modCrop">
          <ac:chgData name="Joshua Rinaldo" userId="eeaa994f99e4e508" providerId="LiveId" clId="{8A17743F-0584-4723-AB26-E93791BD1CF7}" dt="2019-08-06T18:46:15.498" v="541" actId="478"/>
          <ac:picMkLst>
            <pc:docMk/>
            <pc:sldMk cId="2997695284" sldId="302"/>
            <ac:picMk id="11" creationId="{1C4D34FA-369B-419E-B3AA-B263205DD62A}"/>
          </ac:picMkLst>
        </pc:picChg>
        <pc:picChg chg="add mod">
          <ac:chgData name="Joshua Rinaldo" userId="eeaa994f99e4e508" providerId="LiveId" clId="{8A17743F-0584-4723-AB26-E93791BD1CF7}" dt="2019-08-06T18:46:25.473" v="544" actId="1076"/>
          <ac:picMkLst>
            <pc:docMk/>
            <pc:sldMk cId="2997695284" sldId="302"/>
            <ac:picMk id="18" creationId="{CBCDFE27-BF6C-4D34-8104-6AA3B0D2AEB8}"/>
          </ac:picMkLst>
        </pc:picChg>
      </pc:sldChg>
      <pc:sldChg chg="addSp delSp modSp add modNotesTx">
        <pc:chgData name="Joshua Rinaldo" userId="eeaa994f99e4e508" providerId="LiveId" clId="{8A17743F-0584-4723-AB26-E93791BD1CF7}" dt="2019-08-06T17:15:54.481" v="508" actId="20577"/>
        <pc:sldMkLst>
          <pc:docMk/>
          <pc:sldMk cId="2223214179" sldId="303"/>
        </pc:sldMkLst>
        <pc:spChg chg="add mod">
          <ac:chgData name="Joshua Rinaldo" userId="eeaa994f99e4e508" providerId="LiveId" clId="{8A17743F-0584-4723-AB26-E93791BD1CF7}" dt="2019-08-06T16:55:55.058" v="392" actId="207"/>
          <ac:spMkLst>
            <pc:docMk/>
            <pc:sldMk cId="2223214179" sldId="303"/>
            <ac:spMk id="4" creationId="{C7028D28-639E-44D7-B4F7-1E0A3BAA0681}"/>
          </ac:spMkLst>
        </pc:spChg>
        <pc:spChg chg="add mod">
          <ac:chgData name="Joshua Rinaldo" userId="eeaa994f99e4e508" providerId="LiveId" clId="{8A17743F-0584-4723-AB26-E93791BD1CF7}" dt="2019-08-06T16:55:30.223" v="389" actId="688"/>
          <ac:spMkLst>
            <pc:docMk/>
            <pc:sldMk cId="2223214179" sldId="303"/>
            <ac:spMk id="5" creationId="{146CE63F-8112-40C6-9646-5EFCF9D1C92A}"/>
          </ac:spMkLst>
        </pc:spChg>
        <pc:spChg chg="add mod">
          <ac:chgData name="Joshua Rinaldo" userId="eeaa994f99e4e508" providerId="LiveId" clId="{8A17743F-0584-4723-AB26-E93791BD1CF7}" dt="2019-08-06T16:55:39.672" v="391" actId="1076"/>
          <ac:spMkLst>
            <pc:docMk/>
            <pc:sldMk cId="2223214179" sldId="303"/>
            <ac:spMk id="6" creationId="{23D2F278-35DD-4492-BBC2-18B0A480A528}"/>
          </ac:spMkLst>
        </pc:spChg>
        <pc:spChg chg="add mod">
          <ac:chgData name="Joshua Rinaldo" userId="eeaa994f99e4e508" providerId="LiveId" clId="{8A17743F-0584-4723-AB26-E93791BD1CF7}" dt="2019-08-06T16:56:12.765" v="396" actId="1076"/>
          <ac:spMkLst>
            <pc:docMk/>
            <pc:sldMk cId="2223214179" sldId="303"/>
            <ac:spMk id="7" creationId="{0CD885B1-CB46-4FA1-872A-6EDAC0A57FCB}"/>
          </ac:spMkLst>
        </pc:spChg>
        <pc:spChg chg="add mod">
          <ac:chgData name="Joshua Rinaldo" userId="eeaa994f99e4e508" providerId="LiveId" clId="{8A17743F-0584-4723-AB26-E93791BD1CF7}" dt="2019-08-06T16:56:23.114" v="402" actId="1076"/>
          <ac:spMkLst>
            <pc:docMk/>
            <pc:sldMk cId="2223214179" sldId="303"/>
            <ac:spMk id="8" creationId="{6EE8E437-293B-4235-96C0-5C897C6A6755}"/>
          </ac:spMkLst>
        </pc:spChg>
        <pc:spChg chg="add mod">
          <ac:chgData name="Joshua Rinaldo" userId="eeaa994f99e4e508" providerId="LiveId" clId="{8A17743F-0584-4723-AB26-E93791BD1CF7}" dt="2019-08-06T16:56:39.653" v="405" actId="1076"/>
          <ac:spMkLst>
            <pc:docMk/>
            <pc:sldMk cId="2223214179" sldId="303"/>
            <ac:spMk id="9" creationId="{37D5ED40-E641-42D2-9A72-6AC675597360}"/>
          </ac:spMkLst>
        </pc:spChg>
        <pc:spChg chg="add mod">
          <ac:chgData name="Joshua Rinaldo" userId="eeaa994f99e4e508" providerId="LiveId" clId="{8A17743F-0584-4723-AB26-E93791BD1CF7}" dt="2019-08-06T16:56:44.663" v="407" actId="1076"/>
          <ac:spMkLst>
            <pc:docMk/>
            <pc:sldMk cId="2223214179" sldId="303"/>
            <ac:spMk id="10" creationId="{33139B4D-0125-4B4C-97D4-683B6E55F50C}"/>
          </ac:spMkLst>
        </pc:spChg>
        <pc:spChg chg="add mod">
          <ac:chgData name="Joshua Rinaldo" userId="eeaa994f99e4e508" providerId="LiveId" clId="{8A17743F-0584-4723-AB26-E93791BD1CF7}" dt="2019-08-06T17:01:17.345" v="434" actId="1076"/>
          <ac:spMkLst>
            <pc:docMk/>
            <pc:sldMk cId="2223214179" sldId="303"/>
            <ac:spMk id="11" creationId="{D944EA74-B740-4C93-9772-FEB7D216BBFC}"/>
          </ac:spMkLst>
        </pc:spChg>
        <pc:spChg chg="add del mod">
          <ac:chgData name="Joshua Rinaldo" userId="eeaa994f99e4e508" providerId="LiveId" clId="{8A17743F-0584-4723-AB26-E93791BD1CF7}" dt="2019-08-06T17:01:01.014" v="429" actId="478"/>
          <ac:spMkLst>
            <pc:docMk/>
            <pc:sldMk cId="2223214179" sldId="303"/>
            <ac:spMk id="12" creationId="{F4A1E576-A20F-48AF-B52A-033AC3F864C9}"/>
          </ac:spMkLst>
        </pc:spChg>
        <pc:spChg chg="add mod">
          <ac:chgData name="Joshua Rinaldo" userId="eeaa994f99e4e508" providerId="LiveId" clId="{8A17743F-0584-4723-AB26-E93791BD1CF7}" dt="2019-08-06T17:01:14.233" v="433" actId="1076"/>
          <ac:spMkLst>
            <pc:docMk/>
            <pc:sldMk cId="2223214179" sldId="303"/>
            <ac:spMk id="13" creationId="{ABB20B79-E3D6-4EC7-8B90-9A61F8E5041E}"/>
          </ac:spMkLst>
        </pc:spChg>
        <pc:spChg chg="add mod">
          <ac:chgData name="Joshua Rinaldo" userId="eeaa994f99e4e508" providerId="LiveId" clId="{8A17743F-0584-4723-AB26-E93791BD1CF7}" dt="2019-08-06T17:05:34.955" v="503" actId="20577"/>
          <ac:spMkLst>
            <pc:docMk/>
            <pc:sldMk cId="2223214179" sldId="303"/>
            <ac:spMk id="14" creationId="{3CEFAA21-10AE-4132-80D1-5002D4620C11}"/>
          </ac:spMkLst>
        </pc:spChg>
        <pc:spChg chg="add mod">
          <ac:chgData name="Joshua Rinaldo" userId="eeaa994f99e4e508" providerId="LiveId" clId="{8A17743F-0584-4723-AB26-E93791BD1CF7}" dt="2019-08-06T17:05:41.895" v="505" actId="20577"/>
          <ac:spMkLst>
            <pc:docMk/>
            <pc:sldMk cId="2223214179" sldId="303"/>
            <ac:spMk id="15" creationId="{71FC4DC0-960D-43C7-8075-BA310011C83B}"/>
          </ac:spMkLst>
        </pc:spChg>
        <pc:spChg chg="add mod">
          <ac:chgData name="Joshua Rinaldo" userId="eeaa994f99e4e508" providerId="LiveId" clId="{8A17743F-0584-4723-AB26-E93791BD1CF7}" dt="2019-08-06T17:05:12.316" v="497" actId="113"/>
          <ac:spMkLst>
            <pc:docMk/>
            <pc:sldMk cId="2223214179" sldId="303"/>
            <ac:spMk id="41" creationId="{0DD329A6-D4E6-4CC3-A451-8899E8EBBD05}"/>
          </ac:spMkLst>
        </pc:spChg>
        <pc:spChg chg="add mod">
          <ac:chgData name="Joshua Rinaldo" userId="eeaa994f99e4e508" providerId="LiveId" clId="{8A17743F-0584-4723-AB26-E93791BD1CF7}" dt="2019-08-06T17:05:19.776" v="499" actId="1076"/>
          <ac:spMkLst>
            <pc:docMk/>
            <pc:sldMk cId="2223214179" sldId="303"/>
            <ac:spMk id="42" creationId="{8D6C8112-94F0-43CA-88B4-DDFC417DAA6C}"/>
          </ac:spMkLst>
        </pc:spChg>
        <pc:picChg chg="add mod">
          <ac:chgData name="Joshua Rinaldo" userId="eeaa994f99e4e508" providerId="LiveId" clId="{8A17743F-0584-4723-AB26-E93791BD1CF7}" dt="2019-08-06T17:15:46.178" v="507" actId="1076"/>
          <ac:picMkLst>
            <pc:docMk/>
            <pc:sldMk cId="2223214179" sldId="303"/>
            <ac:picMk id="3" creationId="{3FDC1908-9D2E-4C8E-B98E-2B45F91927FA}"/>
          </ac:picMkLst>
        </pc:picChg>
        <pc:inkChg chg="add del">
          <ac:chgData name="Joshua Rinaldo" userId="eeaa994f99e4e508" providerId="LiveId" clId="{8A17743F-0584-4723-AB26-E93791BD1CF7}" dt="2019-08-06T17:02:38.148" v="454" actId="9405"/>
          <ac:inkMkLst>
            <pc:docMk/>
            <pc:sldMk cId="2223214179" sldId="303"/>
            <ac:inkMk id="16" creationId="{C6BCA800-6E35-4BDC-99C1-7FACF4DDA28E}"/>
          </ac:inkMkLst>
        </pc:inkChg>
        <pc:inkChg chg="add del">
          <ac:chgData name="Joshua Rinaldo" userId="eeaa994f99e4e508" providerId="LiveId" clId="{8A17743F-0584-4723-AB26-E93791BD1CF7}" dt="2019-08-06T17:02:37.614" v="453" actId="9405"/>
          <ac:inkMkLst>
            <pc:docMk/>
            <pc:sldMk cId="2223214179" sldId="303"/>
            <ac:inkMk id="17" creationId="{B2903147-2625-40AF-939A-C63F559BA35F}"/>
          </ac:inkMkLst>
        </pc:inkChg>
        <pc:inkChg chg="add del">
          <ac:chgData name="Joshua Rinaldo" userId="eeaa994f99e4e508" providerId="LiveId" clId="{8A17743F-0584-4723-AB26-E93791BD1CF7}" dt="2019-08-06T17:03:05.681" v="456" actId="9405"/>
          <ac:inkMkLst>
            <pc:docMk/>
            <pc:sldMk cId="2223214179" sldId="303"/>
            <ac:inkMk id="18" creationId="{71D6404B-018A-44CA-8CDD-76420F2E1F0D}"/>
          </ac:inkMkLst>
        </pc:inkChg>
        <pc:inkChg chg="add del">
          <ac:chgData name="Joshua Rinaldo" userId="eeaa994f99e4e508" providerId="LiveId" clId="{8A17743F-0584-4723-AB26-E93791BD1CF7}" dt="2019-08-06T17:03:32.683" v="458" actId="9405"/>
          <ac:inkMkLst>
            <pc:docMk/>
            <pc:sldMk cId="2223214179" sldId="303"/>
            <ac:inkMk id="19" creationId="{DA6D777C-F792-4FA7-93C6-5D01D8992A19}"/>
          </ac:inkMkLst>
        </pc:inkChg>
        <pc:inkChg chg="add del">
          <ac:chgData name="Joshua Rinaldo" userId="eeaa994f99e4e508" providerId="LiveId" clId="{8A17743F-0584-4723-AB26-E93791BD1CF7}" dt="2019-08-06T17:03:37.186" v="461"/>
          <ac:inkMkLst>
            <pc:docMk/>
            <pc:sldMk cId="2223214179" sldId="303"/>
            <ac:inkMk id="20" creationId="{10E1D637-7F39-479F-8EF8-74664584743E}"/>
          </ac:inkMkLst>
        </pc:inkChg>
        <pc:inkChg chg="add del">
          <ac:chgData name="Joshua Rinaldo" userId="eeaa994f99e4e508" providerId="LiveId" clId="{8A17743F-0584-4723-AB26-E93791BD1CF7}" dt="2019-08-06T17:03:37.186" v="461"/>
          <ac:inkMkLst>
            <pc:docMk/>
            <pc:sldMk cId="2223214179" sldId="303"/>
            <ac:inkMk id="21" creationId="{90C7FD58-0F3D-4285-92DD-F3D8D91D2AFE}"/>
          </ac:inkMkLst>
        </pc:inkChg>
        <pc:inkChg chg="add del">
          <ac:chgData name="Joshua Rinaldo" userId="eeaa994f99e4e508" providerId="LiveId" clId="{8A17743F-0584-4723-AB26-E93791BD1CF7}" dt="2019-08-06T17:03:38.906" v="463"/>
          <ac:inkMkLst>
            <pc:docMk/>
            <pc:sldMk cId="2223214179" sldId="303"/>
            <ac:inkMk id="22" creationId="{6F58EC85-3B72-4410-8FAB-824E79E9FCF0}"/>
          </ac:inkMkLst>
        </pc:inkChg>
        <pc:inkChg chg="add del">
          <ac:chgData name="Joshua Rinaldo" userId="eeaa994f99e4e508" providerId="LiveId" clId="{8A17743F-0584-4723-AB26-E93791BD1CF7}" dt="2019-08-06T17:03:38.906" v="463"/>
          <ac:inkMkLst>
            <pc:docMk/>
            <pc:sldMk cId="2223214179" sldId="303"/>
            <ac:inkMk id="23" creationId="{F628329A-3F8B-467B-9338-27AD2B0EB6D8}"/>
          </ac:inkMkLst>
        </pc:inkChg>
        <pc:inkChg chg="add del">
          <ac:chgData name="Joshua Rinaldo" userId="eeaa994f99e4e508" providerId="LiveId" clId="{8A17743F-0584-4723-AB26-E93791BD1CF7}" dt="2019-08-06T17:03:41.804" v="465"/>
          <ac:inkMkLst>
            <pc:docMk/>
            <pc:sldMk cId="2223214179" sldId="303"/>
            <ac:inkMk id="24" creationId="{851B80B4-1F82-449B-A255-1451DA98D15D}"/>
          </ac:inkMkLst>
        </pc:inkChg>
        <pc:inkChg chg="add del">
          <ac:chgData name="Joshua Rinaldo" userId="eeaa994f99e4e508" providerId="LiveId" clId="{8A17743F-0584-4723-AB26-E93791BD1CF7}" dt="2019-08-06T17:03:41.804" v="465"/>
          <ac:inkMkLst>
            <pc:docMk/>
            <pc:sldMk cId="2223214179" sldId="303"/>
            <ac:inkMk id="25" creationId="{922DD2D2-8C51-4DDA-B9A1-6EB038BF9B90}"/>
          </ac:inkMkLst>
        </pc:inkChg>
        <pc:inkChg chg="add del">
          <ac:chgData name="Joshua Rinaldo" userId="eeaa994f99e4e508" providerId="LiveId" clId="{8A17743F-0584-4723-AB26-E93791BD1CF7}" dt="2019-08-06T17:03:45.436" v="468"/>
          <ac:inkMkLst>
            <pc:docMk/>
            <pc:sldMk cId="2223214179" sldId="303"/>
            <ac:inkMk id="26" creationId="{C88AC3BD-F625-4C11-BD37-84123E283844}"/>
          </ac:inkMkLst>
        </pc:inkChg>
        <pc:inkChg chg="add del">
          <ac:chgData name="Joshua Rinaldo" userId="eeaa994f99e4e508" providerId="LiveId" clId="{8A17743F-0584-4723-AB26-E93791BD1CF7}" dt="2019-08-06T17:03:45.436" v="468"/>
          <ac:inkMkLst>
            <pc:docMk/>
            <pc:sldMk cId="2223214179" sldId="303"/>
            <ac:inkMk id="27" creationId="{8E37AA8B-B093-4304-951F-4B2F2F220EF6}"/>
          </ac:inkMkLst>
        </pc:inkChg>
        <pc:inkChg chg="add del">
          <ac:chgData name="Joshua Rinaldo" userId="eeaa994f99e4e508" providerId="LiveId" clId="{8A17743F-0584-4723-AB26-E93791BD1CF7}" dt="2019-08-06T17:03:45.436" v="468"/>
          <ac:inkMkLst>
            <pc:docMk/>
            <pc:sldMk cId="2223214179" sldId="303"/>
            <ac:inkMk id="28" creationId="{52007598-FA3E-4A41-BA57-0BCD65F2782C}"/>
          </ac:inkMkLst>
        </pc:inkChg>
        <pc:inkChg chg="add del">
          <ac:chgData name="Joshua Rinaldo" userId="eeaa994f99e4e508" providerId="LiveId" clId="{8A17743F-0584-4723-AB26-E93791BD1CF7}" dt="2019-08-06T17:03:48.144" v="470"/>
          <ac:inkMkLst>
            <pc:docMk/>
            <pc:sldMk cId="2223214179" sldId="303"/>
            <ac:inkMk id="29" creationId="{E894CAA0-E321-4CFC-A60E-3A8D1E4AAF83}"/>
          </ac:inkMkLst>
        </pc:inkChg>
        <pc:inkChg chg="add del">
          <ac:chgData name="Joshua Rinaldo" userId="eeaa994f99e4e508" providerId="LiveId" clId="{8A17743F-0584-4723-AB26-E93791BD1CF7}" dt="2019-08-06T17:03:48.144" v="470"/>
          <ac:inkMkLst>
            <pc:docMk/>
            <pc:sldMk cId="2223214179" sldId="303"/>
            <ac:inkMk id="30" creationId="{34092B33-873C-4315-82DF-2F9BC302E6FB}"/>
          </ac:inkMkLst>
        </pc:inkChg>
        <pc:inkChg chg="add">
          <ac:chgData name="Joshua Rinaldo" userId="eeaa994f99e4e508" providerId="LiveId" clId="{8A17743F-0584-4723-AB26-E93791BD1CF7}" dt="2019-08-06T17:03:48.144" v="470"/>
          <ac:inkMkLst>
            <pc:docMk/>
            <pc:sldMk cId="2223214179" sldId="303"/>
            <ac:inkMk id="31" creationId="{9BC32C31-C478-4158-9EB0-599572AD8A26}"/>
          </ac:inkMkLst>
        </pc:inkChg>
        <pc:inkChg chg="add del">
          <ac:chgData name="Joshua Rinaldo" userId="eeaa994f99e4e508" providerId="LiveId" clId="{8A17743F-0584-4723-AB26-E93791BD1CF7}" dt="2019-08-06T17:03:53.155" v="474" actId="9405"/>
          <ac:inkMkLst>
            <pc:docMk/>
            <pc:sldMk cId="2223214179" sldId="303"/>
            <ac:inkMk id="32" creationId="{054552D9-51AD-468C-9290-524E8924F92A}"/>
          </ac:inkMkLst>
        </pc:inkChg>
        <pc:inkChg chg="add del">
          <ac:chgData name="Joshua Rinaldo" userId="eeaa994f99e4e508" providerId="LiveId" clId="{8A17743F-0584-4723-AB26-E93791BD1CF7}" dt="2019-08-06T17:03:52.857" v="473" actId="9405"/>
          <ac:inkMkLst>
            <pc:docMk/>
            <pc:sldMk cId="2223214179" sldId="303"/>
            <ac:inkMk id="33" creationId="{BF88FB74-3251-4A50-B51D-50C6DF2C028B}"/>
          </ac:inkMkLst>
        </pc:inkChg>
        <pc:cxnChg chg="add mod">
          <ac:chgData name="Joshua Rinaldo" userId="eeaa994f99e4e508" providerId="LiveId" clId="{8A17743F-0584-4723-AB26-E93791BD1CF7}" dt="2019-08-06T17:04:31.677" v="480" actId="1076"/>
          <ac:cxnSpMkLst>
            <pc:docMk/>
            <pc:sldMk cId="2223214179" sldId="303"/>
            <ac:cxnSpMk id="35" creationId="{5AA93E51-3047-45B0-A932-83FB877DAB11}"/>
          </ac:cxnSpMkLst>
        </pc:cxnChg>
        <pc:cxnChg chg="add mod">
          <ac:chgData name="Joshua Rinaldo" userId="eeaa994f99e4e508" providerId="LiveId" clId="{8A17743F-0584-4723-AB26-E93791BD1CF7}" dt="2019-08-06T17:04:50.242" v="485" actId="1076"/>
          <ac:cxnSpMkLst>
            <pc:docMk/>
            <pc:sldMk cId="2223214179" sldId="303"/>
            <ac:cxnSpMk id="38" creationId="{A305B847-B781-4275-B476-6C22EEF1CAFC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6T17:03:34.353"/>
    </inkml:context>
    <inkml:brush xml:id="br0">
      <inkml:brushProperty name="width" value="0.1" units="cm"/>
      <inkml:brushProperty name="height" value="0.1" units="cm"/>
      <inkml:brushProperty name="color" value="#D3D3D3"/>
      <inkml:brushProperty name="ignorePressure" value="1"/>
    </inkml:brush>
  </inkml:definitions>
  <inkml:trace contextRef="#ctx0" brushRef="#br0">219 33,'0'3,"0"0</inkml:trace>
  <inkml:trace contextRef="#ctx0" brushRef="#br0" timeOffset="1875.307">265 33</inkml:trace>
  <inkml:trace contextRef="#ctx0" brushRef="#br0" timeOffset="3613.471">305 27</inkml:trace>
  <inkml:trace contextRef="#ctx0" brushRef="#br0" timeOffset="6494.2878">232 66</inkml:trace>
  <inkml:trace contextRef="#ctx0" brushRef="#br0" timeOffset="8610.454">0 0</inkml:trace>
  <inkml:trace contextRef="#ctx0" brushRef="#br0" timeOffset="10137.588">80 0</inkml:trace>
  <inkml:trace contextRef="#ctx0" brushRef="#br0" timeOffset="12848.083">146 20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17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8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4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86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30.png"/><Relationship Id="rId3" Type="http://schemas.openxmlformats.org/officeDocument/2006/relationships/image" Target="../media/image75.png"/><Relationship Id="rId34" Type="http://schemas.openxmlformats.org/officeDocument/2006/relationships/image" Target="../media/image125.png"/><Relationship Id="rId42" Type="http://schemas.openxmlformats.org/officeDocument/2006/relationships/image" Target="../media/image133.png"/><Relationship Id="rId7" Type="http://schemas.openxmlformats.org/officeDocument/2006/relationships/image" Target="../media/image124.png"/><Relationship Id="rId33" Type="http://schemas.openxmlformats.org/officeDocument/2006/relationships/image" Target="../media/image4.png"/><Relationship Id="rId38" Type="http://schemas.openxmlformats.org/officeDocument/2006/relationships/image" Target="../media/image129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63.png"/><Relationship Id="rId41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32" Type="http://schemas.openxmlformats.org/officeDocument/2006/relationships/image" Target="../media/image3.png"/><Relationship Id="rId37" Type="http://schemas.openxmlformats.org/officeDocument/2006/relationships/image" Target="../media/image128.png"/><Relationship Id="rId40" Type="http://schemas.openxmlformats.org/officeDocument/2006/relationships/image" Target="../media/image131.png"/><Relationship Id="rId5" Type="http://schemas.openxmlformats.org/officeDocument/2006/relationships/image" Target="../media/image77.png"/><Relationship Id="rId36" Type="http://schemas.openxmlformats.org/officeDocument/2006/relationships/image" Target="../media/image127.png"/><Relationship Id="rId4" Type="http://schemas.openxmlformats.org/officeDocument/2006/relationships/image" Target="../media/image76.png"/><Relationship Id="rId27" Type="http://schemas.openxmlformats.org/officeDocument/2006/relationships/image" Target="../media/image61.png"/><Relationship Id="rId35" Type="http://schemas.openxmlformats.org/officeDocument/2006/relationships/image" Target="../media/image1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33" Type="http://schemas.openxmlformats.org/officeDocument/2006/relationships/image" Target="../media/image4.png"/><Relationship Id="rId2" Type="http://schemas.openxmlformats.org/officeDocument/2006/relationships/image" Target="../media/image13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32" Type="http://schemas.openxmlformats.org/officeDocument/2006/relationships/image" Target="../media/image3.png"/><Relationship Id="rId5" Type="http://schemas.openxmlformats.org/officeDocument/2006/relationships/image" Target="../media/image137.png"/><Relationship Id="rId10" Type="http://schemas.openxmlformats.org/officeDocument/2006/relationships/image" Target="../media/image142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27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156.png"/><Relationship Id="rId3" Type="http://schemas.openxmlformats.org/officeDocument/2006/relationships/image" Target="../media/image146.png"/><Relationship Id="rId7" Type="http://schemas.openxmlformats.org/officeDocument/2006/relationships/image" Target="../media/image150.png"/><Relationship Id="rId12" Type="http://schemas.openxmlformats.org/officeDocument/2006/relationships/image" Target="../media/image15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11" Type="http://schemas.openxmlformats.org/officeDocument/2006/relationships/image" Target="../media/image154.png"/><Relationship Id="rId5" Type="http://schemas.openxmlformats.org/officeDocument/2006/relationships/image" Target="../media/image148.png"/><Relationship Id="rId15" Type="http://schemas.openxmlformats.org/officeDocument/2006/relationships/image" Target="../media/image158.png"/><Relationship Id="rId10" Type="http://schemas.openxmlformats.org/officeDocument/2006/relationships/image" Target="../media/image153.png"/><Relationship Id="rId4" Type="http://schemas.openxmlformats.org/officeDocument/2006/relationships/image" Target="../media/image147.png"/><Relationship Id="rId9" Type="http://schemas.openxmlformats.org/officeDocument/2006/relationships/image" Target="../media/image152.png"/><Relationship Id="rId14" Type="http://schemas.openxmlformats.org/officeDocument/2006/relationships/image" Target="../media/image15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0.png"/><Relationship Id="rId3" Type="http://schemas.openxmlformats.org/officeDocument/2006/relationships/image" Target="../media/image1550.png"/><Relationship Id="rId7" Type="http://schemas.openxmlformats.org/officeDocument/2006/relationships/image" Target="../media/image15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0.png"/><Relationship Id="rId5" Type="http://schemas.openxmlformats.org/officeDocument/2006/relationships/image" Target="../media/image164.png"/><Relationship Id="rId10" Type="http://schemas.openxmlformats.org/officeDocument/2006/relationships/image" Target="../media/image1620.png"/><Relationship Id="rId4" Type="http://schemas.openxmlformats.org/officeDocument/2006/relationships/image" Target="../media/image1560.png"/><Relationship Id="rId9" Type="http://schemas.openxmlformats.org/officeDocument/2006/relationships/image" Target="../media/image16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65.png"/><Relationship Id="rId7" Type="http://schemas.openxmlformats.org/officeDocument/2006/relationships/image" Target="../media/image16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1650.png"/><Relationship Id="rId4" Type="http://schemas.openxmlformats.org/officeDocument/2006/relationships/image" Target="../media/image1640.png"/><Relationship Id="rId9" Type="http://schemas.openxmlformats.org/officeDocument/2006/relationships/image" Target="../media/image16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7" Type="http://schemas.openxmlformats.org/officeDocument/2006/relationships/image" Target="../media/image175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4.png"/><Relationship Id="rId5" Type="http://schemas.openxmlformats.org/officeDocument/2006/relationships/image" Target="../media/image173.png"/><Relationship Id="rId4" Type="http://schemas.openxmlformats.org/officeDocument/2006/relationships/image" Target="../media/image11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image" Target="../media/image1740.png"/><Relationship Id="rId7" Type="http://schemas.openxmlformats.org/officeDocument/2006/relationships/image" Target="../media/image178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7.png"/><Relationship Id="rId5" Type="http://schemas.openxmlformats.org/officeDocument/2006/relationships/image" Target="../media/image1760.png"/><Relationship Id="rId10" Type="http://schemas.openxmlformats.org/officeDocument/2006/relationships/image" Target="../media/image181.png"/><Relationship Id="rId4" Type="http://schemas.openxmlformats.org/officeDocument/2006/relationships/image" Target="../media/image1750.png"/><Relationship Id="rId9" Type="http://schemas.openxmlformats.org/officeDocument/2006/relationships/image" Target="../media/image18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17" Type="http://schemas.openxmlformats.org/officeDocument/2006/relationships/image" Target="../media/image23.png"/><Relationship Id="rId2" Type="http://schemas.openxmlformats.org/officeDocument/2006/relationships/image" Target="../media/image5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21.png"/><Relationship Id="rId10" Type="http://schemas.openxmlformats.org/officeDocument/2006/relationships/image" Target="../media/image14.png"/><Relationship Id="rId19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35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33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14" Type="http://schemas.openxmlformats.org/officeDocument/2006/relationships/image" Target="../media/image38.png"/><Relationship Id="rId22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9" Type="http://schemas.openxmlformats.org/officeDocument/2006/relationships/image" Target="../media/image60.png"/><Relationship Id="rId3" Type="http://schemas.openxmlformats.org/officeDocument/2006/relationships/image" Target="../media/image45.png"/><Relationship Id="rId34" Type="http://schemas.openxmlformats.org/officeDocument/2006/relationships/image" Target="../media/image55.png"/><Relationship Id="rId7" Type="http://schemas.openxmlformats.org/officeDocument/2006/relationships/image" Target="../media/image49.png"/><Relationship Id="rId33" Type="http://schemas.openxmlformats.org/officeDocument/2006/relationships/image" Target="../media/image54.png"/><Relationship Id="rId38" Type="http://schemas.openxmlformats.org/officeDocument/2006/relationships/image" Target="../media/image59.png"/><Relationship Id="rId2" Type="http://schemas.openxmlformats.org/officeDocument/2006/relationships/image" Target="../media/image4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32" Type="http://schemas.openxmlformats.org/officeDocument/2006/relationships/image" Target="../media/image53.png"/><Relationship Id="rId37" Type="http://schemas.openxmlformats.org/officeDocument/2006/relationships/image" Target="../media/image58.png"/><Relationship Id="rId40" Type="http://schemas.openxmlformats.org/officeDocument/2006/relationships/image" Target="../media/image64.png"/><Relationship Id="rId5" Type="http://schemas.openxmlformats.org/officeDocument/2006/relationships/image" Target="../media/image47.png"/><Relationship Id="rId28" Type="http://schemas.openxmlformats.org/officeDocument/2006/relationships/image" Target="../media/image62.png"/><Relationship Id="rId36" Type="http://schemas.openxmlformats.org/officeDocument/2006/relationships/image" Target="../media/image57.png"/><Relationship Id="rId31" Type="http://schemas.openxmlformats.org/officeDocument/2006/relationships/image" Target="../media/image52.png"/><Relationship Id="rId4" Type="http://schemas.openxmlformats.org/officeDocument/2006/relationships/image" Target="../media/image46.png"/><Relationship Id="rId27" Type="http://schemas.openxmlformats.org/officeDocument/2006/relationships/image" Target="../media/image61.png"/><Relationship Id="rId30" Type="http://schemas.openxmlformats.org/officeDocument/2006/relationships/image" Target="../media/image51.png"/><Relationship Id="rId35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39" Type="http://schemas.openxmlformats.org/officeDocument/2006/relationships/image" Target="../media/image680.png"/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38" Type="http://schemas.openxmlformats.org/officeDocument/2006/relationships/image" Target="../media/image670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660.png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36" Type="http://schemas.openxmlformats.org/officeDocument/2006/relationships/image" Target="../media/image650.png"/><Relationship Id="rId28" Type="http://schemas.openxmlformats.org/officeDocument/2006/relationships/image" Target="../media/image62.png"/><Relationship Id="rId31" Type="http://schemas.openxmlformats.org/officeDocument/2006/relationships/image" Target="../media/image73.png"/><Relationship Id="rId4" Type="http://schemas.openxmlformats.org/officeDocument/2006/relationships/image" Target="../media/image67.png"/><Relationship Id="rId27" Type="http://schemas.openxmlformats.org/officeDocument/2006/relationships/image" Target="../media/image61.png"/><Relationship Id="rId30" Type="http://schemas.openxmlformats.org/officeDocument/2006/relationships/image" Target="../media/image72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26" Type="http://schemas.openxmlformats.org/officeDocument/2006/relationships/image" Target="../media/image102.png"/><Relationship Id="rId3" Type="http://schemas.openxmlformats.org/officeDocument/2006/relationships/image" Target="../media/image79.png"/><Relationship Id="rId21" Type="http://schemas.openxmlformats.org/officeDocument/2006/relationships/image" Target="../media/image97.png"/><Relationship Id="rId34" Type="http://schemas.openxmlformats.org/officeDocument/2006/relationships/image" Target="../media/image110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5" Type="http://schemas.openxmlformats.org/officeDocument/2006/relationships/image" Target="../media/image101.png"/><Relationship Id="rId33" Type="http://schemas.openxmlformats.org/officeDocument/2006/relationships/image" Target="../media/image109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29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24" Type="http://schemas.openxmlformats.org/officeDocument/2006/relationships/image" Target="../media/image100.png"/><Relationship Id="rId32" Type="http://schemas.openxmlformats.org/officeDocument/2006/relationships/image" Target="../media/image108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23" Type="http://schemas.openxmlformats.org/officeDocument/2006/relationships/image" Target="../media/image99.png"/><Relationship Id="rId28" Type="http://schemas.openxmlformats.org/officeDocument/2006/relationships/image" Target="../media/image104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31" Type="http://schemas.openxmlformats.org/officeDocument/2006/relationships/image" Target="../media/image107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Relationship Id="rId22" Type="http://schemas.openxmlformats.org/officeDocument/2006/relationships/image" Target="../media/image98.png"/><Relationship Id="rId27" Type="http://schemas.openxmlformats.org/officeDocument/2006/relationships/image" Target="../media/image103.png"/><Relationship Id="rId30" Type="http://schemas.openxmlformats.org/officeDocument/2006/relationships/image" Target="../media/image106.png"/><Relationship Id="rId35" Type="http://schemas.openxmlformats.org/officeDocument/2006/relationships/image" Target="../media/image111.png"/><Relationship Id="rId8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10" Type="http://schemas.openxmlformats.org/officeDocument/2006/relationships/image" Target="../media/image74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452939" y="680744"/>
                <a:ext cx="7683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15810" y="3787203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037206" y="291936"/>
            <a:ext cx="3078462" cy="2571445"/>
            <a:chOff x="3199461" y="1440870"/>
            <a:chExt cx="3078462" cy="25714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3199461" y="1440870"/>
              <a:ext cx="319032" cy="315970"/>
              <a:chOff x="6855696" y="5102145"/>
              <a:chExt cx="319032" cy="315970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655149" y="1440870"/>
              <a:ext cx="319032" cy="315970"/>
              <a:chOff x="6855696" y="5102145"/>
              <a:chExt cx="319032" cy="315970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119271" y="1440870"/>
              <a:ext cx="319032" cy="315970"/>
              <a:chOff x="6855696" y="5102145"/>
              <a:chExt cx="319032" cy="315970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583393" y="1440870"/>
              <a:ext cx="319032" cy="315970"/>
              <a:chOff x="6855696" y="5102145"/>
              <a:chExt cx="319032" cy="315970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047515" y="1440870"/>
              <a:ext cx="319032" cy="315970"/>
              <a:chOff x="6855696" y="5102145"/>
              <a:chExt cx="319032" cy="315970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5503203" y="1440870"/>
              <a:ext cx="319032" cy="315970"/>
              <a:chOff x="6855696" y="5102145"/>
              <a:chExt cx="319032" cy="315970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958891" y="1440870"/>
              <a:ext cx="319032" cy="315970"/>
              <a:chOff x="6855696" y="5102145"/>
              <a:chExt cx="319032" cy="315970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199461" y="1891965"/>
              <a:ext cx="319032" cy="315970"/>
              <a:chOff x="6855696" y="5102145"/>
              <a:chExt cx="319032" cy="315970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55149" y="1891965"/>
              <a:ext cx="319032" cy="315970"/>
              <a:chOff x="6855696" y="5102145"/>
              <a:chExt cx="319032" cy="31597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119271" y="1891965"/>
              <a:ext cx="319032" cy="315970"/>
              <a:chOff x="6855696" y="5102145"/>
              <a:chExt cx="319032" cy="31597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583393" y="1891965"/>
              <a:ext cx="319032" cy="315970"/>
              <a:chOff x="6855696" y="5102145"/>
              <a:chExt cx="319032" cy="315970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5047515" y="1891965"/>
              <a:ext cx="319032" cy="315970"/>
              <a:chOff x="6855696" y="5102145"/>
              <a:chExt cx="319032" cy="315970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503203" y="1891965"/>
              <a:ext cx="319032" cy="315970"/>
              <a:chOff x="6855696" y="5102145"/>
              <a:chExt cx="319032" cy="31597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958891" y="1891965"/>
              <a:ext cx="319032" cy="315970"/>
              <a:chOff x="6855696" y="5102145"/>
              <a:chExt cx="319032" cy="315970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99461" y="2343060"/>
              <a:ext cx="319032" cy="315970"/>
              <a:chOff x="6855696" y="5102145"/>
              <a:chExt cx="319032" cy="315970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55149" y="2343060"/>
              <a:ext cx="319032" cy="315970"/>
              <a:chOff x="6855696" y="5102145"/>
              <a:chExt cx="319032" cy="315970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119271" y="2343060"/>
              <a:ext cx="319032" cy="315970"/>
              <a:chOff x="6855696" y="5102145"/>
              <a:chExt cx="319032" cy="315970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583393" y="2343060"/>
              <a:ext cx="319032" cy="315970"/>
              <a:chOff x="6855696" y="5102145"/>
              <a:chExt cx="319032" cy="31597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047515" y="2343060"/>
              <a:ext cx="319032" cy="315970"/>
              <a:chOff x="6855696" y="5102145"/>
              <a:chExt cx="319032" cy="315970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503203" y="2343060"/>
              <a:ext cx="319032" cy="315970"/>
              <a:chOff x="6855696" y="5102145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958891" y="2343060"/>
              <a:ext cx="319032" cy="315970"/>
              <a:chOff x="6855696" y="5102145"/>
              <a:chExt cx="319032" cy="315970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199461" y="2794155"/>
              <a:ext cx="319032" cy="315970"/>
              <a:chOff x="6855696" y="5102145"/>
              <a:chExt cx="319032" cy="31597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655149" y="2794155"/>
              <a:ext cx="319032" cy="315970"/>
              <a:chOff x="6855696" y="5102145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119271" y="2794155"/>
              <a:ext cx="319032" cy="315970"/>
              <a:chOff x="6855696" y="5102145"/>
              <a:chExt cx="319032" cy="315970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583393" y="2794155"/>
              <a:ext cx="319032" cy="315970"/>
              <a:chOff x="6855696" y="5102145"/>
              <a:chExt cx="319032" cy="315970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047515" y="2794155"/>
              <a:ext cx="319032" cy="315970"/>
              <a:chOff x="6855696" y="5102145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503203" y="2794155"/>
              <a:ext cx="319032" cy="315970"/>
              <a:chOff x="6855696" y="5102145"/>
              <a:chExt cx="319032" cy="31597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958891" y="2794155"/>
              <a:ext cx="319032" cy="315970"/>
              <a:chOff x="6855696" y="5102145"/>
              <a:chExt cx="319032" cy="315970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199461" y="3245250"/>
              <a:ext cx="319032" cy="315970"/>
              <a:chOff x="6855696" y="5102145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655149" y="3245250"/>
              <a:ext cx="319032" cy="315970"/>
              <a:chOff x="6855696" y="5102145"/>
              <a:chExt cx="319032" cy="315970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119271" y="3245250"/>
              <a:ext cx="319032" cy="315970"/>
              <a:chOff x="6855696" y="5102145"/>
              <a:chExt cx="319032" cy="315970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583393" y="3245250"/>
              <a:ext cx="319032" cy="315970"/>
              <a:chOff x="6855696" y="5102145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047515" y="3245250"/>
              <a:ext cx="319032" cy="315970"/>
              <a:chOff x="6855696" y="5102145"/>
              <a:chExt cx="319032" cy="315970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503203" y="3245250"/>
              <a:ext cx="319032" cy="315970"/>
              <a:chOff x="6855696" y="5102145"/>
              <a:chExt cx="319032" cy="315970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958891" y="3245250"/>
              <a:ext cx="319032" cy="315970"/>
              <a:chOff x="6855696" y="5102145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3199461" y="3696345"/>
              <a:ext cx="319032" cy="315970"/>
              <a:chOff x="6855696" y="5102145"/>
              <a:chExt cx="319032" cy="315970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655149" y="3696345"/>
              <a:ext cx="319032" cy="315970"/>
              <a:chOff x="6855696" y="5102145"/>
              <a:chExt cx="319032" cy="315970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119271" y="3696345"/>
              <a:ext cx="319032" cy="315970"/>
              <a:chOff x="6855696" y="5102145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583393" y="3696345"/>
              <a:ext cx="319032" cy="315970"/>
              <a:chOff x="6855696" y="5102145"/>
              <a:chExt cx="319032" cy="315970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047515" y="3696345"/>
              <a:ext cx="319032" cy="315970"/>
              <a:chOff x="6855696" y="5102145"/>
              <a:chExt cx="319032" cy="31597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503203" y="3696345"/>
              <a:ext cx="319032" cy="315970"/>
              <a:chOff x="6855696" y="5102145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5958891" y="3696345"/>
              <a:ext cx="319032" cy="315970"/>
              <a:chOff x="6855696" y="5102145"/>
              <a:chExt cx="319032" cy="31597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rc 106">
            <a:extLst>
              <a:ext uri="{FF2B5EF4-FFF2-40B4-BE49-F238E27FC236}">
                <a16:creationId xmlns:a16="http://schemas.microsoft.com/office/drawing/2014/main" id="{9DAC5643-F10B-4DE5-88DE-6D407E8F74D0}"/>
              </a:ext>
            </a:extLst>
          </p:cNvPr>
          <p:cNvSpPr/>
          <p:nvPr/>
        </p:nvSpPr>
        <p:spPr>
          <a:xfrm rot="9587693">
            <a:off x="1724378" y="572278"/>
            <a:ext cx="3705211" cy="3705211"/>
          </a:xfrm>
          <a:prstGeom prst="arc">
            <a:avLst>
              <a:gd name="adj1" fmla="val 16200000"/>
              <a:gd name="adj2" fmla="val 19015741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311171" y="549450"/>
            <a:ext cx="5429969" cy="4169364"/>
            <a:chOff x="6311171" y="549450"/>
            <a:chExt cx="5429969" cy="416936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1E9F371-EE4A-4A1D-8E22-1F62D3758919}"/>
                </a:ext>
              </a:extLst>
            </p:cNvPr>
            <p:cNvGrpSpPr/>
            <p:nvPr/>
          </p:nvGrpSpPr>
          <p:grpSpPr>
            <a:xfrm rot="10800000">
              <a:off x="7322438" y="981574"/>
              <a:ext cx="4080642" cy="3347539"/>
              <a:chOff x="1508612" y="3434316"/>
              <a:chExt cx="2251013" cy="1846610"/>
            </a:xfrm>
          </p:grpSpPr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1925F5FA-5DE4-4BA5-83A9-3B987469CFFF}"/>
                  </a:ext>
                </a:extLst>
              </p:cNvPr>
              <p:cNvCxnSpPr/>
              <p:nvPr/>
            </p:nvCxnSpPr>
            <p:spPr>
              <a:xfrm>
                <a:off x="1517076" y="343431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03BEED61-20D6-4683-B2A2-4402DA09B545}"/>
                  </a:ext>
                </a:extLst>
              </p:cNvPr>
              <p:cNvCxnSpPr/>
              <p:nvPr/>
            </p:nvCxnSpPr>
            <p:spPr>
              <a:xfrm>
                <a:off x="1512845" y="3588392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ABE74027-A284-4C63-8928-F1BEECD89559}"/>
                  </a:ext>
                </a:extLst>
              </p:cNvPr>
              <p:cNvCxnSpPr/>
              <p:nvPr/>
            </p:nvCxnSpPr>
            <p:spPr>
              <a:xfrm>
                <a:off x="1512844" y="3737151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6FF1D11B-FA7B-43E3-8885-D06B64ACBDCD}"/>
                  </a:ext>
                </a:extLst>
              </p:cNvPr>
              <p:cNvCxnSpPr/>
              <p:nvPr/>
            </p:nvCxnSpPr>
            <p:spPr>
              <a:xfrm>
                <a:off x="1517076" y="3891141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E0FA3ABA-1411-42A5-98BC-690B98DD4A6B}"/>
                  </a:ext>
                </a:extLst>
              </p:cNvPr>
              <p:cNvCxnSpPr/>
              <p:nvPr/>
            </p:nvCxnSpPr>
            <p:spPr>
              <a:xfrm>
                <a:off x="1512845" y="4045217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A119FEEC-7F5C-40F6-928D-86A3528B343A}"/>
                  </a:ext>
                </a:extLst>
              </p:cNvPr>
              <p:cNvCxnSpPr/>
              <p:nvPr/>
            </p:nvCxnSpPr>
            <p:spPr>
              <a:xfrm>
                <a:off x="1512844" y="419397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6F29B8AF-3C39-47C8-BC0D-13EE1AB7593C}"/>
                  </a:ext>
                </a:extLst>
              </p:cNvPr>
              <p:cNvCxnSpPr/>
              <p:nvPr/>
            </p:nvCxnSpPr>
            <p:spPr>
              <a:xfrm>
                <a:off x="1517076" y="4352908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2E0A10E-89F9-41DA-A149-E8120F23CD48}"/>
                  </a:ext>
                </a:extLst>
              </p:cNvPr>
              <p:cNvCxnSpPr/>
              <p:nvPr/>
            </p:nvCxnSpPr>
            <p:spPr>
              <a:xfrm>
                <a:off x="1512845" y="4506984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7883A215-CFAE-4E1B-845C-3C39462B246B}"/>
                  </a:ext>
                </a:extLst>
              </p:cNvPr>
              <p:cNvCxnSpPr/>
              <p:nvPr/>
            </p:nvCxnSpPr>
            <p:spPr>
              <a:xfrm>
                <a:off x="1512844" y="4655743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F4A6C2C2-E700-4B89-BA20-AE8358197A33}"/>
                  </a:ext>
                </a:extLst>
              </p:cNvPr>
              <p:cNvCxnSpPr/>
              <p:nvPr/>
            </p:nvCxnSpPr>
            <p:spPr>
              <a:xfrm>
                <a:off x="1508612" y="480852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0513BADF-2BDB-4F1A-A0CD-01D9DE175245}"/>
                  </a:ext>
                </a:extLst>
              </p:cNvPr>
              <p:cNvCxnSpPr/>
              <p:nvPr/>
            </p:nvCxnSpPr>
            <p:spPr>
              <a:xfrm>
                <a:off x="1512844" y="4967458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B7C64662-4DF2-4C14-BB2B-DE53AB3A07B6}"/>
                  </a:ext>
                </a:extLst>
              </p:cNvPr>
              <p:cNvCxnSpPr/>
              <p:nvPr/>
            </p:nvCxnSpPr>
            <p:spPr>
              <a:xfrm>
                <a:off x="1508613" y="5121534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9525D3E9-EE7B-45DC-BFB6-C553B77D3AFA}"/>
                  </a:ext>
                </a:extLst>
              </p:cNvPr>
              <p:cNvCxnSpPr/>
              <p:nvPr/>
            </p:nvCxnSpPr>
            <p:spPr>
              <a:xfrm>
                <a:off x="1508612" y="5270293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C8F819D-11A4-4D88-8746-1A29D64EB5C6}"/>
                    </a:ext>
                  </a:extLst>
                </p:cNvPr>
                <p:cNvSpPr txBox="1"/>
                <p:nvPr/>
              </p:nvSpPr>
              <p:spPr>
                <a:xfrm>
                  <a:off x="11445931" y="2587565"/>
                  <a:ext cx="295209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C8F819D-11A4-4D88-8746-1A29D64EB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5931" y="2587565"/>
                  <a:ext cx="295209" cy="41408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65CB7148-7EAE-421C-81A3-F553570D0E08}"/>
                </a:ext>
              </a:extLst>
            </p:cNvPr>
            <p:cNvSpPr/>
            <p:nvPr/>
          </p:nvSpPr>
          <p:spPr>
            <a:xfrm>
              <a:off x="7946577" y="1148020"/>
              <a:ext cx="2926080" cy="292608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5481B44-4EF2-42D3-BD06-E4311B7E5491}"/>
                </a:ext>
              </a:extLst>
            </p:cNvPr>
            <p:cNvCxnSpPr>
              <a:cxnSpLocks/>
              <a:stCxn id="126" idx="0"/>
              <a:endCxn id="126" idx="4"/>
            </p:cNvCxnSpPr>
            <p:nvPr/>
          </p:nvCxnSpPr>
          <p:spPr>
            <a:xfrm>
              <a:off x="9409617" y="1148020"/>
              <a:ext cx="0" cy="292608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BC7F3DA-D28B-4633-A458-5DF47AFCD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9616" y="1913904"/>
              <a:ext cx="1290135" cy="6971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4F72BD2D-281B-453A-B233-2FE39804AEA7}"/>
                    </a:ext>
                  </a:extLst>
                </p:cNvPr>
                <p:cNvSpPr txBox="1"/>
                <p:nvPr/>
              </p:nvSpPr>
              <p:spPr>
                <a:xfrm>
                  <a:off x="9876280" y="641411"/>
                  <a:ext cx="2117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4F72BD2D-281B-453A-B233-2FE39804AE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6280" y="641411"/>
                  <a:ext cx="21172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8571" r="-25714"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41D8352-0BDC-445E-A497-FF41F1B0482E}"/>
                </a:ext>
              </a:extLst>
            </p:cNvPr>
            <p:cNvSpPr/>
            <p:nvPr/>
          </p:nvSpPr>
          <p:spPr>
            <a:xfrm rot="20976002">
              <a:off x="7538185" y="1013603"/>
              <a:ext cx="3705211" cy="3705211"/>
            </a:xfrm>
            <a:prstGeom prst="arc">
              <a:avLst>
                <a:gd name="adj1" fmla="val 16200000"/>
                <a:gd name="adj2" fmla="val 1901574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DBDCD78-1B13-4324-A68B-86B8C769A37A}"/>
                    </a:ext>
                  </a:extLst>
                </p:cNvPr>
                <p:cNvSpPr txBox="1"/>
                <p:nvPr/>
              </p:nvSpPr>
              <p:spPr>
                <a:xfrm>
                  <a:off x="9143362" y="4318796"/>
                  <a:ext cx="2117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DBDCD78-1B13-4324-A68B-86B8C769A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3362" y="4318796"/>
                  <a:ext cx="21172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1429" r="-22857"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01ECB37B-17DF-4BF2-B238-7E4F3E674670}"/>
                </a:ext>
              </a:extLst>
            </p:cNvPr>
            <p:cNvSpPr/>
            <p:nvPr/>
          </p:nvSpPr>
          <p:spPr>
            <a:xfrm rot="9587693">
              <a:off x="7608045" y="549450"/>
              <a:ext cx="3705211" cy="3705211"/>
            </a:xfrm>
            <a:prstGeom prst="arc">
              <a:avLst>
                <a:gd name="adj1" fmla="val 16200000"/>
                <a:gd name="adj2" fmla="val 1901574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5B045DD4-7DD8-4B57-9CD1-08EED5AF6FDE}"/>
                    </a:ext>
                  </a:extLst>
                </p:cNvPr>
                <p:cNvSpPr txBox="1"/>
                <p:nvPr/>
              </p:nvSpPr>
              <p:spPr>
                <a:xfrm>
                  <a:off x="9692414" y="2022264"/>
                  <a:ext cx="2895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5B045DD4-7DD8-4B57-9CD1-08EED5AF6F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2414" y="2022264"/>
                  <a:ext cx="28956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3404" r="-1914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3D45831C-17D0-4261-82EF-D596EFF4A4E8}"/>
                    </a:ext>
                  </a:extLst>
                </p:cNvPr>
                <p:cNvSpPr txBox="1"/>
                <p:nvPr/>
              </p:nvSpPr>
              <p:spPr>
                <a:xfrm>
                  <a:off x="9587288" y="1535590"/>
                  <a:ext cx="446469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CA" sz="2400" b="0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3D45831C-17D0-4261-82EF-D596EFF4A4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7288" y="1535590"/>
                  <a:ext cx="446469" cy="67710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E91CABC-EA16-4D0C-8AA1-A2E0B6658038}"/>
                </a:ext>
              </a:extLst>
            </p:cNvPr>
            <p:cNvGrpSpPr/>
            <p:nvPr/>
          </p:nvGrpSpPr>
          <p:grpSpPr>
            <a:xfrm>
              <a:off x="6311171" y="3599785"/>
              <a:ext cx="983624" cy="709995"/>
              <a:chOff x="8248391" y="2564515"/>
              <a:chExt cx="983624" cy="709995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B8FFDA79-AE86-4E67-ACF6-5669CCDBFD34}"/>
                  </a:ext>
                </a:extLst>
              </p:cNvPr>
              <p:cNvGrpSpPr/>
              <p:nvPr/>
            </p:nvGrpSpPr>
            <p:grpSpPr>
              <a:xfrm>
                <a:off x="8248391" y="2564515"/>
                <a:ext cx="888156" cy="709995"/>
                <a:chOff x="758520" y="708040"/>
                <a:chExt cx="2565390" cy="2135605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18C9848-AD7F-47F5-8A56-B3B4EF449619}"/>
                    </a:ext>
                  </a:extLst>
                </p:cNvPr>
                <p:cNvGrpSpPr/>
                <p:nvPr/>
              </p:nvGrpSpPr>
              <p:grpSpPr>
                <a:xfrm>
                  <a:off x="758520" y="708040"/>
                  <a:ext cx="2565390" cy="2135605"/>
                  <a:chOff x="785815" y="680744"/>
                  <a:chExt cx="2565390" cy="2135605"/>
                </a:xfrm>
              </p:grpSpPr>
              <p:cxnSp>
                <p:nvCxnSpPr>
                  <p:cNvPr id="80" name="Straight Arrow Connector 79">
                    <a:extLst>
                      <a:ext uri="{FF2B5EF4-FFF2-40B4-BE49-F238E27FC236}">
                        <a16:creationId xmlns:a16="http://schemas.microsoft.com/office/drawing/2014/main" id="{ADFD3978-DE9A-4113-8BDB-5AE2485D399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Arrow Connector 80">
                    <a:extLst>
                      <a:ext uri="{FF2B5EF4-FFF2-40B4-BE49-F238E27FC236}">
                        <a16:creationId xmlns:a16="http://schemas.microsoft.com/office/drawing/2014/main" id="{9D57C1F0-A642-49C1-9F96-B85D751200C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476301" y="2503276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" name="Rectangle 81">
                        <a:extLst>
                          <a:ext uri="{FF2B5EF4-FFF2-40B4-BE49-F238E27FC236}">
                            <a16:creationId xmlns:a16="http://schemas.microsoft.com/office/drawing/2014/main" id="{05E4DAED-3504-494A-94BA-90B8168551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3" name="Rectangle 82">
                        <a:extLst>
                          <a:ext uri="{FF2B5EF4-FFF2-40B4-BE49-F238E27FC236}">
                            <a16:creationId xmlns:a16="http://schemas.microsoft.com/office/drawing/2014/main" id="{B6D5AB2F-832F-44E1-9990-05BD3B4794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5815" y="912420"/>
                        <a:ext cx="1021790" cy="111091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89" name="Rectangle 8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1021790" cy="1110919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4" name="Rectangle 83">
                        <a:extLst>
                          <a:ext uri="{FF2B5EF4-FFF2-40B4-BE49-F238E27FC236}">
                            <a16:creationId xmlns:a16="http://schemas.microsoft.com/office/drawing/2014/main" id="{985BB90B-4F05-4783-9A61-B3164556AB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E9C45525-06F6-41BC-9829-6B5205814600}"/>
                    </a:ext>
                  </a:extLst>
                </p:cNvPr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10131D8-08A2-4C20-82CC-7FFB29622C7C}"/>
                  </a:ext>
                </a:extLst>
              </p:cNvPr>
              <p:cNvCxnSpPr/>
              <p:nvPr/>
            </p:nvCxnSpPr>
            <p:spPr>
              <a:xfrm flipV="1">
                <a:off x="8499634" y="2899233"/>
                <a:ext cx="474314" cy="2731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C92CBB65-8C50-4ABC-B068-D091FD1385B4}"/>
                      </a:ext>
                    </a:extLst>
                  </p:cNvPr>
                  <p:cNvSpPr/>
                  <p:nvPr/>
                </p:nvSpPr>
                <p:spPr>
                  <a:xfrm>
                    <a:off x="8860631" y="2742661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83" name="Rectangle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0631" y="2742661"/>
                    <a:ext cx="371384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98D298E-2E9E-46F0-9334-F467828E4B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90790" y="2611108"/>
              <a:ext cx="1463040" cy="60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810BDA1-BE3B-4B04-9A05-FC2F02DF1FA1}"/>
                    </a:ext>
                  </a:extLst>
                </p:cNvPr>
                <p:cNvSpPr txBox="1"/>
                <p:nvPr/>
              </p:nvSpPr>
              <p:spPr>
                <a:xfrm>
                  <a:off x="9982142" y="2249580"/>
                  <a:ext cx="25327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θ</m:t>
                        </m:r>
                      </m:oMath>
                    </m:oMathPara>
                  </a14:m>
                  <a:endParaRPr lang="en-CA" sz="24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810BDA1-BE3B-4B04-9A05-FC2F02DF1F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2142" y="2249580"/>
                  <a:ext cx="253274" cy="369332"/>
                </a:xfrm>
                <a:prstGeom prst="rect">
                  <a:avLst/>
                </a:prstGeom>
                <a:blipFill>
                  <a:blip r:embed="rId34"/>
                  <a:stretch>
                    <a:fillRect l="-26190" r="-23810"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86A2BFA-281D-4336-AA58-91E057C13392}"/>
                </a:ext>
              </a:extLst>
            </p:cNvPr>
            <p:cNvGrpSpPr/>
            <p:nvPr/>
          </p:nvGrpSpPr>
          <p:grpSpPr>
            <a:xfrm>
              <a:off x="10439265" y="1694548"/>
              <a:ext cx="421918" cy="421918"/>
              <a:chOff x="4266210" y="4427070"/>
              <a:chExt cx="198119" cy="198119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F77F03AC-D90F-4582-8E87-199067684D50}"/>
                  </a:ext>
                </a:extLst>
              </p:cNvPr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3A83D743-741B-41CD-94FA-BCB0E0E8036E}"/>
                  </a:ext>
                </a:extLst>
              </p:cNvPr>
              <p:cNvSpPr/>
              <p:nvPr/>
            </p:nvSpPr>
            <p:spPr>
              <a:xfrm>
                <a:off x="4341907" y="450326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5962A89-35DD-42B1-9866-A9C5AA71ED2B}"/>
                    </a:ext>
                  </a:extLst>
                </p:cNvPr>
                <p:cNvSpPr txBox="1"/>
                <p:nvPr/>
              </p:nvSpPr>
              <p:spPr>
                <a:xfrm>
                  <a:off x="10769758" y="1409793"/>
                  <a:ext cx="488595" cy="7834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5962A89-35DD-42B1-9866-A9C5AA71ED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9758" y="1409793"/>
                  <a:ext cx="488595" cy="78342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1F089D6-ABC0-4A68-90FE-D621ACEA37DE}"/>
                </a:ext>
              </a:extLst>
            </p:cNvPr>
            <p:cNvCxnSpPr>
              <a:cxnSpLocks/>
            </p:cNvCxnSpPr>
            <p:nvPr/>
          </p:nvCxnSpPr>
          <p:spPr>
            <a:xfrm>
              <a:off x="9390790" y="1897108"/>
              <a:ext cx="126529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143" y="686458"/>
            <a:ext cx="5235709" cy="4067769"/>
            <a:chOff x="347143" y="686458"/>
            <a:chExt cx="5235709" cy="40677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699030" y="1308837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9030" y="1308837"/>
                  <a:ext cx="317651" cy="353302"/>
                </a:xfrm>
                <a:prstGeom prst="rect">
                  <a:avLst/>
                </a:prstGeom>
                <a:blipFill>
                  <a:blip r:embed="rId36"/>
                  <a:stretch>
                    <a:fillRect l="-17308" t="-34483" r="-103846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347143" y="686458"/>
              <a:ext cx="5235709" cy="4067769"/>
              <a:chOff x="374408" y="680136"/>
              <a:chExt cx="5235709" cy="4067769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468BD9D-23D8-4567-BC35-6AE5EB4E3E3D}"/>
                  </a:ext>
                </a:extLst>
              </p:cNvPr>
              <p:cNvGrpSpPr/>
              <p:nvPr/>
            </p:nvGrpSpPr>
            <p:grpSpPr>
              <a:xfrm rot="10800000">
                <a:off x="1467140" y="1028141"/>
                <a:ext cx="4080642" cy="3347539"/>
                <a:chOff x="1508612" y="3434316"/>
                <a:chExt cx="2251013" cy="1846610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6B4AC3A4-237E-4768-AE5B-E4476C35BF15}"/>
                    </a:ext>
                  </a:extLst>
                </p:cNvPr>
                <p:cNvCxnSpPr/>
                <p:nvPr/>
              </p:nvCxnSpPr>
              <p:spPr>
                <a:xfrm>
                  <a:off x="1517076" y="343431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D7CC7C31-C3AE-4B22-9C23-D304DDDC3273}"/>
                    </a:ext>
                  </a:extLst>
                </p:cNvPr>
                <p:cNvCxnSpPr/>
                <p:nvPr/>
              </p:nvCxnSpPr>
              <p:spPr>
                <a:xfrm>
                  <a:off x="1512845" y="3588392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8739FEE8-3E1D-4A1F-8866-4D5DB35F8B0F}"/>
                    </a:ext>
                  </a:extLst>
                </p:cNvPr>
                <p:cNvCxnSpPr/>
                <p:nvPr/>
              </p:nvCxnSpPr>
              <p:spPr>
                <a:xfrm>
                  <a:off x="1512844" y="3737151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F7679E98-EF72-4431-8A79-B8CB3315DB11}"/>
                    </a:ext>
                  </a:extLst>
                </p:cNvPr>
                <p:cNvCxnSpPr/>
                <p:nvPr/>
              </p:nvCxnSpPr>
              <p:spPr>
                <a:xfrm>
                  <a:off x="1517076" y="3891141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7906F297-25A6-42FA-B365-CCC9BA440DB2}"/>
                    </a:ext>
                  </a:extLst>
                </p:cNvPr>
                <p:cNvCxnSpPr/>
                <p:nvPr/>
              </p:nvCxnSpPr>
              <p:spPr>
                <a:xfrm>
                  <a:off x="1512845" y="4045217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4DED0BBD-498A-4D85-AC3C-B6B876AFCFD3}"/>
                    </a:ext>
                  </a:extLst>
                </p:cNvPr>
                <p:cNvCxnSpPr/>
                <p:nvPr/>
              </p:nvCxnSpPr>
              <p:spPr>
                <a:xfrm>
                  <a:off x="1512844" y="419397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F534DEF0-BF0E-4083-BB5C-7B937B4321AB}"/>
                    </a:ext>
                  </a:extLst>
                </p:cNvPr>
                <p:cNvCxnSpPr/>
                <p:nvPr/>
              </p:nvCxnSpPr>
              <p:spPr>
                <a:xfrm>
                  <a:off x="1517076" y="4352908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CDDA82C8-CEF8-44EF-A229-12486946C506}"/>
                    </a:ext>
                  </a:extLst>
                </p:cNvPr>
                <p:cNvCxnSpPr/>
                <p:nvPr/>
              </p:nvCxnSpPr>
              <p:spPr>
                <a:xfrm>
                  <a:off x="1512845" y="4506984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38EE0DF1-54EC-4369-AF61-F11368055FD7}"/>
                    </a:ext>
                  </a:extLst>
                </p:cNvPr>
                <p:cNvCxnSpPr/>
                <p:nvPr/>
              </p:nvCxnSpPr>
              <p:spPr>
                <a:xfrm>
                  <a:off x="1512844" y="4655743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2320A213-4E86-44C2-9CBD-83D3A9677B0C}"/>
                    </a:ext>
                  </a:extLst>
                </p:cNvPr>
                <p:cNvCxnSpPr/>
                <p:nvPr/>
              </p:nvCxnSpPr>
              <p:spPr>
                <a:xfrm>
                  <a:off x="1508612" y="480852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1E500226-ED7F-4EBA-B49F-5B203A3CAD89}"/>
                    </a:ext>
                  </a:extLst>
                </p:cNvPr>
                <p:cNvCxnSpPr/>
                <p:nvPr/>
              </p:nvCxnSpPr>
              <p:spPr>
                <a:xfrm>
                  <a:off x="1512844" y="4967458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534FC8E1-8B30-4454-9C5B-0542B240F15D}"/>
                    </a:ext>
                  </a:extLst>
                </p:cNvPr>
                <p:cNvCxnSpPr/>
                <p:nvPr/>
              </p:nvCxnSpPr>
              <p:spPr>
                <a:xfrm>
                  <a:off x="1508613" y="5121534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05315CB6-7D49-41E1-88AB-45D70DA0B502}"/>
                    </a:ext>
                  </a:extLst>
                </p:cNvPr>
                <p:cNvCxnSpPr/>
                <p:nvPr/>
              </p:nvCxnSpPr>
              <p:spPr>
                <a:xfrm>
                  <a:off x="1508612" y="5270293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DCB874F8-6282-47BB-8ABC-E6FF2BC12B1E}"/>
                      </a:ext>
                    </a:extLst>
                  </p:cNvPr>
                  <p:cNvSpPr txBox="1"/>
                  <p:nvPr/>
                </p:nvSpPr>
                <p:spPr>
                  <a:xfrm>
                    <a:off x="1631605" y="3651122"/>
                    <a:ext cx="295209" cy="4140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2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DCB874F8-6282-47BB-8ABC-E6FF2BC12B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1605" y="3651122"/>
                    <a:ext cx="295209" cy="414088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92226BB1-1215-4A2D-BACE-12DD21A48CE2}"/>
                  </a:ext>
                </a:extLst>
              </p:cNvPr>
              <p:cNvSpPr/>
              <p:nvPr/>
            </p:nvSpPr>
            <p:spPr>
              <a:xfrm>
                <a:off x="2091279" y="1194587"/>
                <a:ext cx="2926080" cy="292608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0C90CFF-B646-40F7-BF32-C916D1757438}"/>
                  </a:ext>
                </a:extLst>
              </p:cNvPr>
              <p:cNvCxnSpPr>
                <a:cxnSpLocks/>
                <a:stCxn id="69" idx="0"/>
                <a:endCxn id="69" idx="4"/>
              </p:cNvCxnSpPr>
              <p:nvPr/>
            </p:nvCxnSpPr>
            <p:spPr>
              <a:xfrm>
                <a:off x="3554319" y="1194587"/>
                <a:ext cx="0" cy="292608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Arc 105">
                <a:extLst>
                  <a:ext uri="{FF2B5EF4-FFF2-40B4-BE49-F238E27FC236}">
                    <a16:creationId xmlns:a16="http://schemas.microsoft.com/office/drawing/2014/main" id="{9C57F02A-D069-4966-9D54-17909663E5AD}"/>
                  </a:ext>
                </a:extLst>
              </p:cNvPr>
              <p:cNvSpPr/>
              <p:nvPr/>
            </p:nvSpPr>
            <p:spPr>
              <a:xfrm rot="20976002">
                <a:off x="1654852" y="1042694"/>
                <a:ext cx="3705211" cy="3705211"/>
              </a:xfrm>
              <a:prstGeom prst="arc">
                <a:avLst>
                  <a:gd name="adj1" fmla="val 16200000"/>
                  <a:gd name="adj2" fmla="val 19015741"/>
                </a:avLst>
              </a:prstGeom>
              <a:ln w="3810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B5BE3991-2155-4F45-84D7-3AD5711B2667}"/>
                      </a:ext>
                    </a:extLst>
                  </p:cNvPr>
                  <p:cNvSpPr txBox="1"/>
                  <p:nvPr/>
                </p:nvSpPr>
                <p:spPr>
                  <a:xfrm>
                    <a:off x="3826489" y="680136"/>
                    <a:ext cx="2117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B5BE3991-2155-4F45-84D7-3AD5711B26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6489" y="680136"/>
                    <a:ext cx="211725" cy="3693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8571" r="-2571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53671BEF-D8C2-472F-B768-7D4C5E39EF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09268" y="4373623"/>
                    <a:ext cx="2117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53671BEF-D8C2-472F-B768-7D4C5E39EF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9268" y="4373623"/>
                    <a:ext cx="211725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31429" r="-22857"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C8E540E-D432-4803-9146-49C0D3AFEA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5222" y="2015035"/>
                <a:ext cx="1324990" cy="6752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C7810AEF-9C14-4FCF-ADA0-5F3ABF20ACB7}"/>
                      </a:ext>
                    </a:extLst>
                  </p:cNvPr>
                  <p:cNvSpPr txBox="1"/>
                  <p:nvPr/>
                </p:nvSpPr>
                <p:spPr>
                  <a:xfrm>
                    <a:off x="4200617" y="1935581"/>
                    <a:ext cx="2895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C7810AEF-9C14-4FCF-ADA0-5F3ABF20AC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0617" y="1935581"/>
                    <a:ext cx="289566" cy="36933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23404" r="-1914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0C037A2D-8CDA-4C18-B2AA-74D03E16B9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54319" y="2689398"/>
                <a:ext cx="1463040" cy="60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621E28AD-654E-43D8-91A2-254A44EEB75F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214" y="2340009"/>
                    <a:ext cx="25327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CA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θ</m:t>
                          </m:r>
                        </m:oMath>
                      </m:oMathPara>
                    </a14:m>
                    <a:endParaRPr lang="en-CA" sz="24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621E28AD-654E-43D8-91A2-254A44EEB7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214" y="2340009"/>
                    <a:ext cx="253274" cy="369332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26190" r="-23810" b="-1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D6435994-F758-446E-B1FF-38E864FF2E3D}"/>
                      </a:ext>
                    </a:extLst>
                  </p:cNvPr>
                  <p:cNvSpPr txBox="1"/>
                  <p:nvPr/>
                </p:nvSpPr>
                <p:spPr>
                  <a:xfrm>
                    <a:off x="5052222" y="1509798"/>
                    <a:ext cx="557895" cy="78342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CA" sz="2400" b="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endParaRPr lang="en-CA" sz="2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D6435994-F758-446E-B1FF-38E864FF2E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52222" y="1509798"/>
                    <a:ext cx="557895" cy="783420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124788F8-1418-4AF6-BF55-B8B9B9EDFB4E}"/>
                  </a:ext>
                </a:extLst>
              </p:cNvPr>
              <p:cNvGrpSpPr/>
              <p:nvPr/>
            </p:nvGrpSpPr>
            <p:grpSpPr>
              <a:xfrm>
                <a:off x="4655002" y="1810417"/>
                <a:ext cx="421918" cy="421918"/>
                <a:chOff x="4266210" y="4427070"/>
                <a:chExt cx="198119" cy="198119"/>
              </a:xfrm>
            </p:grpSpPr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4BB3B2FE-6032-45C2-80A8-93B58BA55663}"/>
                    </a:ext>
                  </a:extLst>
                </p:cNvPr>
                <p:cNvSpPr/>
                <p:nvPr/>
              </p:nvSpPr>
              <p:spPr>
                <a:xfrm>
                  <a:off x="4341905" y="450326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3C4A1596-B6D4-47D7-A304-EBE82DD2A95E}"/>
                    </a:ext>
                  </a:extLst>
                </p:cNvPr>
                <p:cNvSpPr/>
                <p:nvPr/>
              </p:nvSpPr>
              <p:spPr>
                <a:xfrm>
                  <a:off x="4266210" y="4427070"/>
                  <a:ext cx="198119" cy="19811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D7AC0DF-BB43-4E96-BEEE-6B2FBC51D92C}"/>
                  </a:ext>
                </a:extLst>
              </p:cNvPr>
              <p:cNvGrpSpPr/>
              <p:nvPr/>
            </p:nvGrpSpPr>
            <p:grpSpPr>
              <a:xfrm>
                <a:off x="374408" y="3716077"/>
                <a:ext cx="983624" cy="709995"/>
                <a:chOff x="8248391" y="2564515"/>
                <a:chExt cx="983624" cy="709995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4771D341-753B-4E6A-B6C8-8FFD0CD966CA}"/>
                    </a:ext>
                  </a:extLst>
                </p:cNvPr>
                <p:cNvGrpSpPr/>
                <p:nvPr/>
              </p:nvGrpSpPr>
              <p:grpSpPr>
                <a:xfrm>
                  <a:off x="8248391" y="2564515"/>
                  <a:ext cx="888156" cy="709995"/>
                  <a:chOff x="758520" y="708040"/>
                  <a:chExt cx="2565390" cy="2135605"/>
                </a:xfrm>
              </p:grpSpPr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12D97099-027E-461A-A575-96A8CE4F341A}"/>
                      </a:ext>
                    </a:extLst>
                  </p:cNvPr>
                  <p:cNvGrpSpPr/>
                  <p:nvPr/>
                </p:nvGrpSpPr>
                <p:grpSpPr>
                  <a:xfrm>
                    <a:off x="758520" y="708040"/>
                    <a:ext cx="2565390" cy="2135605"/>
                    <a:chOff x="785815" y="680744"/>
                    <a:chExt cx="2565390" cy="2135605"/>
                  </a:xfrm>
                </p:grpSpPr>
                <p:cxnSp>
                  <p:nvCxnSpPr>
                    <p:cNvPr id="66" name="Straight Arrow Connector 65">
                      <a:extLst>
                        <a:ext uri="{FF2B5EF4-FFF2-40B4-BE49-F238E27FC236}">
                          <a16:creationId xmlns:a16="http://schemas.microsoft.com/office/drawing/2014/main" id="{4B0E53C9-3BBD-4E80-8FD1-C6B9B514CE7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Arrow Connector 66">
                      <a:extLst>
                        <a:ext uri="{FF2B5EF4-FFF2-40B4-BE49-F238E27FC236}">
                          <a16:creationId xmlns:a16="http://schemas.microsoft.com/office/drawing/2014/main" id="{E0F89FF2-4BA7-4478-91B1-E60877DB63C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476301" y="2503276"/>
                      <a:ext cx="187490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0" name="Rectangle 69">
                          <a:extLst>
                            <a:ext uri="{FF2B5EF4-FFF2-40B4-BE49-F238E27FC236}">
                              <a16:creationId xmlns:a16="http://schemas.microsoft.com/office/drawing/2014/main" id="{7FBFE0BB-813A-4B57-B6AC-5603934C93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2" name="Rectangle 71">
                          <a:extLst>
                            <a:ext uri="{FF2B5EF4-FFF2-40B4-BE49-F238E27FC236}">
                              <a16:creationId xmlns:a16="http://schemas.microsoft.com/office/drawing/2014/main" id="{637EDBD1-234E-4D98-B438-5DB282539C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5815" y="912420"/>
                          <a:ext cx="1021790" cy="111091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89" name="Rectangle 8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1021790" cy="1110919"/>
                        </a:xfrm>
                        <a:prstGeom prst="rect">
                          <a:avLst/>
                        </a:prstGeom>
                        <a:blipFill>
                          <a:blip r:embed="rId3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3" name="Rectangle 72">
                          <a:extLst>
                            <a:ext uri="{FF2B5EF4-FFF2-40B4-BE49-F238E27FC236}">
                              <a16:creationId xmlns:a16="http://schemas.microsoft.com/office/drawing/2014/main" id="{16248427-81F6-46DC-A82D-A4DCDD17CA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C3F00D3C-6BFB-4FC4-B6B3-35E3BEF12DEB}"/>
                      </a:ext>
                    </a:extLst>
                  </p:cNvPr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84880F7A-A146-4F29-AACF-BD16E359BC7A}"/>
                    </a:ext>
                  </a:extLst>
                </p:cNvPr>
                <p:cNvCxnSpPr/>
                <p:nvPr/>
              </p:nvCxnSpPr>
              <p:spPr>
                <a:xfrm flipV="1">
                  <a:off x="8499634" y="2899233"/>
                  <a:ext cx="474314" cy="27314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F01D064C-A659-4D9C-9C3B-9FB8F6A937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60631" y="2742661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3" name="Rectangle 8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60631" y="2742661"/>
                      <a:ext cx="371384" cy="369332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20" name="Straight Arrow Connector 19"/>
            <p:cNvCxnSpPr/>
            <p:nvPr/>
          </p:nvCxnSpPr>
          <p:spPr>
            <a:xfrm flipH="1" flipV="1">
              <a:off x="4672741" y="1627454"/>
              <a:ext cx="175528" cy="38198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470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EE15606-331A-4F73-B382-B0444135C218}"/>
              </a:ext>
            </a:extLst>
          </p:cNvPr>
          <p:cNvGrpSpPr/>
          <p:nvPr/>
        </p:nvGrpSpPr>
        <p:grpSpPr>
          <a:xfrm>
            <a:off x="5199267" y="825620"/>
            <a:ext cx="4420248" cy="3935005"/>
            <a:chOff x="206854" y="941234"/>
            <a:chExt cx="4420248" cy="393500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3356AD3-3044-40C3-AA89-6122AA45C03B}"/>
                </a:ext>
              </a:extLst>
            </p:cNvPr>
            <p:cNvGrpSpPr/>
            <p:nvPr/>
          </p:nvGrpSpPr>
          <p:grpSpPr>
            <a:xfrm rot="10800000">
              <a:off x="307228" y="995228"/>
              <a:ext cx="4080642" cy="3347539"/>
              <a:chOff x="1508612" y="3434316"/>
              <a:chExt cx="2251013" cy="1846610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EE262C2-50B4-4ECC-AE78-53209458794E}"/>
                  </a:ext>
                </a:extLst>
              </p:cNvPr>
              <p:cNvCxnSpPr/>
              <p:nvPr/>
            </p:nvCxnSpPr>
            <p:spPr>
              <a:xfrm>
                <a:off x="1517076" y="343431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A106BA50-98D2-47FA-A12F-A5022AFDA25D}"/>
                  </a:ext>
                </a:extLst>
              </p:cNvPr>
              <p:cNvCxnSpPr/>
              <p:nvPr/>
            </p:nvCxnSpPr>
            <p:spPr>
              <a:xfrm>
                <a:off x="1512845" y="3588392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D55F778E-5917-4DC4-AC10-6E4630701BBE}"/>
                  </a:ext>
                </a:extLst>
              </p:cNvPr>
              <p:cNvCxnSpPr/>
              <p:nvPr/>
            </p:nvCxnSpPr>
            <p:spPr>
              <a:xfrm>
                <a:off x="1512844" y="3737151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5983C303-BABF-49B1-99A6-BC5C115674AD}"/>
                  </a:ext>
                </a:extLst>
              </p:cNvPr>
              <p:cNvCxnSpPr/>
              <p:nvPr/>
            </p:nvCxnSpPr>
            <p:spPr>
              <a:xfrm>
                <a:off x="1517076" y="3891141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D2104B19-0C46-464C-8BCA-8047097F8505}"/>
                  </a:ext>
                </a:extLst>
              </p:cNvPr>
              <p:cNvCxnSpPr/>
              <p:nvPr/>
            </p:nvCxnSpPr>
            <p:spPr>
              <a:xfrm>
                <a:off x="1512845" y="4045217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17772AB-89E6-493B-AA28-2501DA10B722}"/>
                  </a:ext>
                </a:extLst>
              </p:cNvPr>
              <p:cNvCxnSpPr/>
              <p:nvPr/>
            </p:nvCxnSpPr>
            <p:spPr>
              <a:xfrm>
                <a:off x="1512844" y="419397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8C5B3C70-BCF5-4637-A5F0-B49492896F8D}"/>
                  </a:ext>
                </a:extLst>
              </p:cNvPr>
              <p:cNvCxnSpPr/>
              <p:nvPr/>
            </p:nvCxnSpPr>
            <p:spPr>
              <a:xfrm>
                <a:off x="1517076" y="4352908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8FF5A85-6A4D-4B2D-9B5E-7AFAABD92EDE}"/>
                  </a:ext>
                </a:extLst>
              </p:cNvPr>
              <p:cNvCxnSpPr/>
              <p:nvPr/>
            </p:nvCxnSpPr>
            <p:spPr>
              <a:xfrm>
                <a:off x="1512845" y="4506984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C8785EF6-5038-4315-AD32-30E51B56FCE1}"/>
                  </a:ext>
                </a:extLst>
              </p:cNvPr>
              <p:cNvCxnSpPr/>
              <p:nvPr/>
            </p:nvCxnSpPr>
            <p:spPr>
              <a:xfrm>
                <a:off x="1512844" y="4655743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3F39EBE-76CC-453F-88B9-98BB48BDA2B9}"/>
                  </a:ext>
                </a:extLst>
              </p:cNvPr>
              <p:cNvCxnSpPr/>
              <p:nvPr/>
            </p:nvCxnSpPr>
            <p:spPr>
              <a:xfrm>
                <a:off x="1508612" y="480852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FB1821C-A6F3-4F8D-AD70-B94D1A9A0ECE}"/>
                  </a:ext>
                </a:extLst>
              </p:cNvPr>
              <p:cNvCxnSpPr/>
              <p:nvPr/>
            </p:nvCxnSpPr>
            <p:spPr>
              <a:xfrm>
                <a:off x="1512844" y="4967458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9A189FF-AB56-494B-B407-7EF179ED68C1}"/>
                  </a:ext>
                </a:extLst>
              </p:cNvPr>
              <p:cNvCxnSpPr/>
              <p:nvPr/>
            </p:nvCxnSpPr>
            <p:spPr>
              <a:xfrm>
                <a:off x="1508613" y="5121534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C2A2018-584B-42C9-A07E-503D24F0B4CB}"/>
                  </a:ext>
                </a:extLst>
              </p:cNvPr>
              <p:cNvCxnSpPr/>
              <p:nvPr/>
            </p:nvCxnSpPr>
            <p:spPr>
              <a:xfrm>
                <a:off x="1508612" y="5270293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539E6D2-FE8B-40BE-9A2E-AFBAD74D9E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1346" y="2645609"/>
              <a:ext cx="1463040" cy="60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93B739-26C5-4D35-9B17-CC541B4EB00A}"/>
                </a:ext>
              </a:extLst>
            </p:cNvPr>
            <p:cNvSpPr/>
            <p:nvPr/>
          </p:nvSpPr>
          <p:spPr>
            <a:xfrm>
              <a:off x="931367" y="1161674"/>
              <a:ext cx="2926080" cy="292608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158E746-C7F6-4CB1-B475-AAA16FF6043A}"/>
                    </a:ext>
                  </a:extLst>
                </p:cNvPr>
                <p:cNvSpPr txBox="1"/>
                <p:nvPr/>
              </p:nvSpPr>
              <p:spPr>
                <a:xfrm>
                  <a:off x="3018547" y="4073057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158E746-C7F6-4CB1-B475-AAA16FF60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8547" y="4073057"/>
                  <a:ext cx="520142" cy="738664"/>
                </a:xfrm>
                <a:prstGeom prst="rect">
                  <a:avLst/>
                </a:prstGeom>
                <a:blipFill>
                  <a:blip r:embed="rId2"/>
                  <a:stretch>
                    <a:fillRect l="-12941" r="-117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D03913C-619B-4508-BB0C-7C631A7145C1}"/>
                </a:ext>
              </a:extLst>
            </p:cNvPr>
            <p:cNvGrpSpPr/>
            <p:nvPr/>
          </p:nvGrpSpPr>
          <p:grpSpPr>
            <a:xfrm>
              <a:off x="2598779" y="3816864"/>
              <a:ext cx="421918" cy="421918"/>
              <a:chOff x="4266210" y="4427070"/>
              <a:chExt cx="198119" cy="198119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AA0311D-77BF-40E1-84E6-54668D32F92A}"/>
                  </a:ext>
                </a:extLst>
              </p:cNvPr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9AE2BAD-E49F-42D1-B77A-C8F94EF490B1}"/>
                  </a:ext>
                </a:extLst>
              </p:cNvPr>
              <p:cNvSpPr/>
              <p:nvPr/>
            </p:nvSpPr>
            <p:spPr>
              <a:xfrm>
                <a:off x="4341905" y="450326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6727F6-86D9-4DC0-A82E-0B06AA473641}"/>
                </a:ext>
              </a:extLst>
            </p:cNvPr>
            <p:cNvCxnSpPr>
              <a:cxnSpLocks/>
              <a:stCxn id="19" idx="0"/>
              <a:endCxn id="19" idx="4"/>
            </p:cNvCxnSpPr>
            <p:nvPr/>
          </p:nvCxnSpPr>
          <p:spPr>
            <a:xfrm>
              <a:off x="2394407" y="1161674"/>
              <a:ext cx="0" cy="292608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Multiply 57">
              <a:extLst>
                <a:ext uri="{FF2B5EF4-FFF2-40B4-BE49-F238E27FC236}">
                  <a16:creationId xmlns:a16="http://schemas.microsoft.com/office/drawing/2014/main" id="{C0F64985-F993-4ACF-98D2-8A6C459C790D}"/>
                </a:ext>
              </a:extLst>
            </p:cNvPr>
            <p:cNvSpPr/>
            <p:nvPr/>
          </p:nvSpPr>
          <p:spPr>
            <a:xfrm flipH="1">
              <a:off x="975124" y="1434793"/>
              <a:ext cx="533707" cy="601564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BD5153A-1CD0-48E1-BF45-A6158EDA0B59}"/>
                    </a:ext>
                  </a:extLst>
                </p:cNvPr>
                <p:cNvSpPr txBox="1"/>
                <p:nvPr/>
              </p:nvSpPr>
              <p:spPr>
                <a:xfrm flipH="1">
                  <a:off x="555674" y="1494793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BD5153A-1CD0-48E1-BF45-A6158EDA0B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5674" y="1494793"/>
                  <a:ext cx="520142" cy="738664"/>
                </a:xfrm>
                <a:prstGeom prst="rect">
                  <a:avLst/>
                </a:prstGeom>
                <a:blipFill>
                  <a:blip r:embed="rId3"/>
                  <a:stretch>
                    <a:fillRect l="-12941" r="-117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Multiply 57">
              <a:extLst>
                <a:ext uri="{FF2B5EF4-FFF2-40B4-BE49-F238E27FC236}">
                  <a16:creationId xmlns:a16="http://schemas.microsoft.com/office/drawing/2014/main" id="{2A1E6C92-4C81-4F72-921C-EDBD203BD578}"/>
                </a:ext>
              </a:extLst>
            </p:cNvPr>
            <p:cNvSpPr/>
            <p:nvPr/>
          </p:nvSpPr>
          <p:spPr>
            <a:xfrm flipH="1">
              <a:off x="659702" y="2317170"/>
              <a:ext cx="533707" cy="601564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28AEFAC-35B5-4818-A797-A3465ED7ED24}"/>
                    </a:ext>
                  </a:extLst>
                </p:cNvPr>
                <p:cNvSpPr txBox="1"/>
                <p:nvPr/>
              </p:nvSpPr>
              <p:spPr>
                <a:xfrm flipH="1">
                  <a:off x="206854" y="2433405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28AEFAC-35B5-4818-A797-A3465ED7ED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06854" y="2433405"/>
                  <a:ext cx="520142" cy="738664"/>
                </a:xfrm>
                <a:prstGeom prst="rect">
                  <a:avLst/>
                </a:prstGeom>
                <a:blipFill>
                  <a:blip r:embed="rId4"/>
                  <a:stretch>
                    <a:fillRect l="-1294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Multiply 57">
              <a:extLst>
                <a:ext uri="{FF2B5EF4-FFF2-40B4-BE49-F238E27FC236}">
                  <a16:creationId xmlns:a16="http://schemas.microsoft.com/office/drawing/2014/main" id="{9BD81DCB-865E-461E-BBE7-1457CB0A6398}"/>
                </a:ext>
              </a:extLst>
            </p:cNvPr>
            <p:cNvSpPr/>
            <p:nvPr/>
          </p:nvSpPr>
          <p:spPr>
            <a:xfrm flipH="1">
              <a:off x="979702" y="3216541"/>
              <a:ext cx="533707" cy="601564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4018B85-51E7-43D4-8DE1-6C3C8388748C}"/>
                    </a:ext>
                  </a:extLst>
                </p:cNvPr>
                <p:cNvSpPr txBox="1"/>
                <p:nvPr/>
              </p:nvSpPr>
              <p:spPr>
                <a:xfrm flipH="1">
                  <a:off x="532664" y="3510073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4018B85-51E7-43D4-8DE1-6C3C838874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2664" y="3510073"/>
                  <a:ext cx="520142" cy="738664"/>
                </a:xfrm>
                <a:prstGeom prst="rect">
                  <a:avLst/>
                </a:prstGeom>
                <a:blipFill>
                  <a:blip r:embed="rId5"/>
                  <a:stretch>
                    <a:fillRect l="-127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Multiply 57">
              <a:extLst>
                <a:ext uri="{FF2B5EF4-FFF2-40B4-BE49-F238E27FC236}">
                  <a16:creationId xmlns:a16="http://schemas.microsoft.com/office/drawing/2014/main" id="{7AC402DC-D0DA-4F36-83EE-1136C0CACD86}"/>
                </a:ext>
              </a:extLst>
            </p:cNvPr>
            <p:cNvSpPr/>
            <p:nvPr/>
          </p:nvSpPr>
          <p:spPr>
            <a:xfrm flipH="1">
              <a:off x="1716543" y="3728035"/>
              <a:ext cx="533707" cy="601564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7D73B8E-DD04-48BC-ADFA-7E05289ACDED}"/>
                    </a:ext>
                  </a:extLst>
                </p:cNvPr>
                <p:cNvSpPr txBox="1"/>
                <p:nvPr/>
              </p:nvSpPr>
              <p:spPr>
                <a:xfrm flipH="1">
                  <a:off x="1479052" y="4137575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7D73B8E-DD04-48BC-ADFA-7E05289ACD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479052" y="4137575"/>
                  <a:ext cx="520142" cy="738664"/>
                </a:xfrm>
                <a:prstGeom prst="rect">
                  <a:avLst/>
                </a:prstGeom>
                <a:blipFill>
                  <a:blip r:embed="rId6"/>
                  <a:stretch>
                    <a:fillRect l="-1294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Multiply 57">
              <a:extLst>
                <a:ext uri="{FF2B5EF4-FFF2-40B4-BE49-F238E27FC236}">
                  <a16:creationId xmlns:a16="http://schemas.microsoft.com/office/drawing/2014/main" id="{CD059A99-EAE9-4D2A-A0A7-B6FC6BF17AD6}"/>
                </a:ext>
              </a:extLst>
            </p:cNvPr>
            <p:cNvSpPr/>
            <p:nvPr/>
          </p:nvSpPr>
          <p:spPr>
            <a:xfrm flipH="1">
              <a:off x="1683591" y="941234"/>
              <a:ext cx="533707" cy="601564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8EE9A24-2F02-4840-BC1D-6491D9DFCA7C}"/>
                    </a:ext>
                  </a:extLst>
                </p:cNvPr>
                <p:cNvSpPr txBox="1"/>
                <p:nvPr/>
              </p:nvSpPr>
              <p:spPr>
                <a:xfrm flipH="1">
                  <a:off x="1264141" y="1001234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8EE9A24-2F02-4840-BC1D-6491D9DFCA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264141" y="1001234"/>
                  <a:ext cx="520142" cy="738664"/>
                </a:xfrm>
                <a:prstGeom prst="rect">
                  <a:avLst/>
                </a:prstGeom>
                <a:blipFill>
                  <a:blip r:embed="rId7"/>
                  <a:stretch>
                    <a:fillRect l="-127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4C9483A0-8E0F-4A51-8982-80496B50C352}"/>
                    </a:ext>
                  </a:extLst>
                </p:cNvPr>
                <p:cNvSpPr txBox="1"/>
                <p:nvPr/>
              </p:nvSpPr>
              <p:spPr>
                <a:xfrm>
                  <a:off x="3778384" y="3553372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4C9483A0-8E0F-4A51-8982-80496B50C3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384" y="3553372"/>
                  <a:ext cx="520142" cy="738664"/>
                </a:xfrm>
                <a:prstGeom prst="rect">
                  <a:avLst/>
                </a:prstGeom>
                <a:blipFill>
                  <a:blip r:embed="rId8"/>
                  <a:stretch>
                    <a:fillRect l="-1294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7E517A8-A756-4AE3-AECB-CABAA57D37D7}"/>
                </a:ext>
              </a:extLst>
            </p:cNvPr>
            <p:cNvGrpSpPr/>
            <p:nvPr/>
          </p:nvGrpSpPr>
          <p:grpSpPr>
            <a:xfrm>
              <a:off x="3358616" y="3297179"/>
              <a:ext cx="421918" cy="421918"/>
              <a:chOff x="4266210" y="4427070"/>
              <a:chExt cx="198119" cy="198119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B4DC21BE-D205-44C6-A8DA-27388DBD0A90}"/>
                  </a:ext>
                </a:extLst>
              </p:cNvPr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284E63BB-5A41-4903-8BC5-2B1ABC74E8F4}"/>
                  </a:ext>
                </a:extLst>
              </p:cNvPr>
              <p:cNvSpPr/>
              <p:nvPr/>
            </p:nvSpPr>
            <p:spPr>
              <a:xfrm>
                <a:off x="4341905" y="450326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3C91866-62EE-499D-A3B1-B8FC4D926F67}"/>
                    </a:ext>
                  </a:extLst>
                </p:cNvPr>
                <p:cNvSpPr txBox="1"/>
                <p:nvPr/>
              </p:nvSpPr>
              <p:spPr>
                <a:xfrm>
                  <a:off x="4106960" y="2453068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3C91866-62EE-499D-A3B1-B8FC4D926F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6960" y="2453068"/>
                  <a:ext cx="520142" cy="738664"/>
                </a:xfrm>
                <a:prstGeom prst="rect">
                  <a:avLst/>
                </a:prstGeom>
                <a:blipFill>
                  <a:blip r:embed="rId9"/>
                  <a:stretch>
                    <a:fillRect l="-1294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EF61AC1-4BBA-4063-B755-CCF05BC7DEFA}"/>
                </a:ext>
              </a:extLst>
            </p:cNvPr>
            <p:cNvGrpSpPr/>
            <p:nvPr/>
          </p:nvGrpSpPr>
          <p:grpSpPr>
            <a:xfrm>
              <a:off x="3646489" y="2435883"/>
              <a:ext cx="421918" cy="421918"/>
              <a:chOff x="4266210" y="4427070"/>
              <a:chExt cx="198119" cy="198119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1EBA357D-45A3-4B62-BD1E-E8574889AF88}"/>
                  </a:ext>
                </a:extLst>
              </p:cNvPr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24EF6E5-1880-4116-A4FA-366DAF819159}"/>
                  </a:ext>
                </a:extLst>
              </p:cNvPr>
              <p:cNvSpPr/>
              <p:nvPr/>
            </p:nvSpPr>
            <p:spPr>
              <a:xfrm>
                <a:off x="4341905" y="450326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BD8AEBE-26DB-489E-83CD-D82FC22A0BC3}"/>
                    </a:ext>
                  </a:extLst>
                </p:cNvPr>
                <p:cNvSpPr txBox="1"/>
                <p:nvPr/>
              </p:nvSpPr>
              <p:spPr>
                <a:xfrm>
                  <a:off x="3768724" y="1444391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BD8AEBE-26DB-489E-83CD-D82FC22A0B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724" y="1444391"/>
                  <a:ext cx="520142" cy="738664"/>
                </a:xfrm>
                <a:prstGeom prst="rect">
                  <a:avLst/>
                </a:prstGeom>
                <a:blipFill>
                  <a:blip r:embed="rId10"/>
                  <a:stretch>
                    <a:fillRect l="-127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8D010F4-7286-4E81-B8A3-F648D11EB075}"/>
                </a:ext>
              </a:extLst>
            </p:cNvPr>
            <p:cNvGrpSpPr/>
            <p:nvPr/>
          </p:nvGrpSpPr>
          <p:grpSpPr>
            <a:xfrm>
              <a:off x="3289903" y="1458678"/>
              <a:ext cx="421918" cy="421918"/>
              <a:chOff x="4266210" y="4427070"/>
              <a:chExt cx="198119" cy="198119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0E9B1767-5D2C-4F3E-A19A-B4FA78A8AB74}"/>
                  </a:ext>
                </a:extLst>
              </p:cNvPr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1BA37B68-3460-4E6B-BCB8-173C914977B4}"/>
                  </a:ext>
                </a:extLst>
              </p:cNvPr>
              <p:cNvSpPr/>
              <p:nvPr/>
            </p:nvSpPr>
            <p:spPr>
              <a:xfrm>
                <a:off x="4341905" y="450326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62CB837-B8D1-4BB5-B5E4-6FF1689F492A}"/>
                    </a:ext>
                  </a:extLst>
                </p:cNvPr>
                <p:cNvSpPr txBox="1"/>
                <p:nvPr/>
              </p:nvSpPr>
              <p:spPr>
                <a:xfrm>
                  <a:off x="3063429" y="953656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62CB837-B8D1-4BB5-B5E4-6FF1689F49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3429" y="953656"/>
                  <a:ext cx="520142" cy="738664"/>
                </a:xfrm>
                <a:prstGeom prst="rect">
                  <a:avLst/>
                </a:prstGeom>
                <a:blipFill>
                  <a:blip r:embed="rId11"/>
                  <a:stretch>
                    <a:fillRect l="-127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E6688FC-19C9-429E-A28E-AB258780132C}"/>
                </a:ext>
              </a:extLst>
            </p:cNvPr>
            <p:cNvGrpSpPr/>
            <p:nvPr/>
          </p:nvGrpSpPr>
          <p:grpSpPr>
            <a:xfrm>
              <a:off x="2537921" y="1012648"/>
              <a:ext cx="421918" cy="421918"/>
              <a:chOff x="4266210" y="4427070"/>
              <a:chExt cx="198119" cy="198119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389735EF-A8DC-49ED-8E3D-4E6E9C0066EF}"/>
                  </a:ext>
                </a:extLst>
              </p:cNvPr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9D943E01-E570-43F9-B890-2E122545AD4E}"/>
                  </a:ext>
                </a:extLst>
              </p:cNvPr>
              <p:cNvSpPr/>
              <p:nvPr/>
            </p:nvSpPr>
            <p:spPr>
              <a:xfrm>
                <a:off x="4341905" y="450326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5FD2393-0DDD-4EE5-96E4-402A4457F937}"/>
                </a:ext>
              </a:extLst>
            </p:cNvPr>
            <p:cNvCxnSpPr/>
            <p:nvPr/>
          </p:nvCxnSpPr>
          <p:spPr>
            <a:xfrm>
              <a:off x="2577070" y="2645609"/>
              <a:ext cx="0" cy="2042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BE5E0F0-9915-43E3-B4A1-6C8C927D9F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4407" y="2834183"/>
              <a:ext cx="20333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036CB026-3DC6-48B0-B783-868149327489}"/>
                </a:ext>
              </a:extLst>
            </p:cNvPr>
            <p:cNvGrpSpPr/>
            <p:nvPr/>
          </p:nvGrpSpPr>
          <p:grpSpPr>
            <a:xfrm rot="16200000">
              <a:off x="2389994" y="2428933"/>
              <a:ext cx="203339" cy="204212"/>
              <a:chOff x="2546807" y="2798009"/>
              <a:chExt cx="203339" cy="204212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51E7E33-A30C-4121-924F-430F34FEA7E2}"/>
                  </a:ext>
                </a:extLst>
              </p:cNvPr>
              <p:cNvCxnSpPr/>
              <p:nvPr/>
            </p:nvCxnSpPr>
            <p:spPr>
              <a:xfrm>
                <a:off x="2729470" y="2798009"/>
                <a:ext cx="0" cy="20421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284EDCE-691F-47ED-96B6-693691A539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46807" y="2986583"/>
                <a:ext cx="20333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3CEF40F1-8D40-4D29-AA86-5365BBA8659C}"/>
                    </a:ext>
                  </a:extLst>
                </p:cNvPr>
                <p:cNvSpPr txBox="1"/>
                <p:nvPr/>
              </p:nvSpPr>
              <p:spPr>
                <a:xfrm>
                  <a:off x="2639808" y="1935452"/>
                  <a:ext cx="228332" cy="522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l-GR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l-GR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l-GR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3CEF40F1-8D40-4D29-AA86-5365BBA865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9808" y="1935452"/>
                  <a:ext cx="228332" cy="52296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326B91F5-51B6-46CE-9DB0-E6FC5BB8835E}"/>
                    </a:ext>
                  </a:extLst>
                </p:cNvPr>
                <p:cNvSpPr txBox="1"/>
                <p:nvPr/>
              </p:nvSpPr>
              <p:spPr>
                <a:xfrm>
                  <a:off x="2404569" y="2779878"/>
                  <a:ext cx="463460" cy="522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l-GR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l-GR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l-GR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326B91F5-51B6-46CE-9DB0-E6FC5BB883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4569" y="2779878"/>
                  <a:ext cx="463460" cy="52296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939E2AA-D883-4384-8687-32CC271BDD67}"/>
              </a:ext>
            </a:extLst>
          </p:cNvPr>
          <p:cNvGrpSpPr/>
          <p:nvPr/>
        </p:nvGrpSpPr>
        <p:grpSpPr>
          <a:xfrm>
            <a:off x="4245603" y="3701250"/>
            <a:ext cx="983624" cy="709995"/>
            <a:chOff x="8248391" y="2564515"/>
            <a:chExt cx="983624" cy="70999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C733F88-D1E1-4204-89FD-8379035DC1D1}"/>
                </a:ext>
              </a:extLst>
            </p:cNvPr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487058F1-92AF-44F9-8467-5E886F98E75D}"/>
                  </a:ext>
                </a:extLst>
              </p:cNvPr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0F00502F-EAA6-4FE8-B789-DB3C5B9F77FB}"/>
                    </a:ext>
                  </a:extLst>
                </p:cNvPr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40945E0D-428D-43EF-B29F-858BF1653333}"/>
                    </a:ext>
                  </a:extLst>
                </p:cNvPr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047B3837-B9F2-426A-965A-1FF7945E11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C949FBAA-B174-4BEF-957C-C415A24473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743AC734-6874-44DF-9672-8EB8B88D9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E1B0A8F-98B2-45E8-ADF6-0CCDE2825EB6}"/>
                  </a:ext>
                </a:extLst>
              </p:cNvPr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8E3C4F8-A6AA-4433-AE8F-887987F8911B}"/>
                </a:ext>
              </a:extLst>
            </p:cNvPr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7B5615B7-D5EB-4E6B-8F29-C058C42DF8F3}"/>
                    </a:ext>
                  </a:extLst>
                </p:cNvPr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40619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81168" y="-624868"/>
            <a:ext cx="9943542" cy="9693931"/>
            <a:chOff x="1081168" y="-624868"/>
            <a:chExt cx="9943542" cy="9693931"/>
          </a:xfrm>
        </p:grpSpPr>
        <p:grpSp>
          <p:nvGrpSpPr>
            <p:cNvPr id="4" name="Group 3"/>
            <p:cNvGrpSpPr/>
            <p:nvPr/>
          </p:nvGrpSpPr>
          <p:grpSpPr>
            <a:xfrm>
              <a:off x="1081168" y="-624868"/>
              <a:ext cx="9943542" cy="4798701"/>
              <a:chOff x="1457196" y="1035152"/>
              <a:chExt cx="9943542" cy="4798701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4C096815-9199-42B0-BABA-933F845A688F}"/>
                  </a:ext>
                </a:extLst>
              </p:cNvPr>
              <p:cNvGrpSpPr/>
              <p:nvPr/>
            </p:nvGrpSpPr>
            <p:grpSpPr>
              <a:xfrm>
                <a:off x="1457196" y="1035152"/>
                <a:ext cx="9943542" cy="4798701"/>
                <a:chOff x="1457196" y="1035152"/>
                <a:chExt cx="9943542" cy="4798701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BDEFB352-6D0D-4F98-91E7-3C9DA5F0B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7196" y="2105185"/>
                  <a:ext cx="0" cy="26476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46FEF3F3-0C33-4A91-937F-CF1074BFEA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57196" y="2093134"/>
                  <a:ext cx="54710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7310857-DB4A-4FF4-8334-71ED9EF344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57196" y="4752818"/>
                  <a:ext cx="54710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55190BAE-C663-4E85-828F-D3601BF3EB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57196" y="3206848"/>
                  <a:ext cx="8958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AD044642-98FC-49FE-AEDF-86D2E32742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57196" y="3667008"/>
                  <a:ext cx="8958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Arc 15">
                  <a:extLst>
                    <a:ext uri="{FF2B5EF4-FFF2-40B4-BE49-F238E27FC236}">
                      <a16:creationId xmlns:a16="http://schemas.microsoft.com/office/drawing/2014/main" id="{76AD5F58-B6B1-4877-8995-DBF8F49F2660}"/>
                    </a:ext>
                  </a:extLst>
                </p:cNvPr>
                <p:cNvSpPr/>
                <p:nvPr/>
              </p:nvSpPr>
              <p:spPr>
                <a:xfrm>
                  <a:off x="2062532" y="3206848"/>
                  <a:ext cx="581047" cy="640581"/>
                </a:xfrm>
                <a:prstGeom prst="arc">
                  <a:avLst>
                    <a:gd name="adj1" fmla="val 16200000"/>
                    <a:gd name="adj2" fmla="val 1878661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7" name="Arc 16">
                  <a:extLst>
                    <a:ext uri="{FF2B5EF4-FFF2-40B4-BE49-F238E27FC236}">
                      <a16:creationId xmlns:a16="http://schemas.microsoft.com/office/drawing/2014/main" id="{E0B424CE-8B53-4CFF-8B92-DABC69DE1A90}"/>
                    </a:ext>
                  </a:extLst>
                </p:cNvPr>
                <p:cNvSpPr/>
                <p:nvPr/>
              </p:nvSpPr>
              <p:spPr>
                <a:xfrm flipV="1">
                  <a:off x="2062532" y="3026426"/>
                  <a:ext cx="581047" cy="640581"/>
                </a:xfrm>
                <a:prstGeom prst="arc">
                  <a:avLst>
                    <a:gd name="adj1" fmla="val 16200000"/>
                    <a:gd name="adj2" fmla="val 1878661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112EB6FA-5ED1-4728-8BDA-9C76246B1C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5737" y="3429001"/>
                  <a:ext cx="670164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B2EFCC3-9357-4718-9B77-1859AFD974F7}"/>
                    </a:ext>
                  </a:extLst>
                </p:cNvPr>
                <p:cNvSpPr/>
                <p:nvPr/>
              </p:nvSpPr>
              <p:spPr>
                <a:xfrm>
                  <a:off x="1457196" y="3313671"/>
                  <a:ext cx="967791" cy="23065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B720D693-E20D-496B-A3AA-0D7754F75376}"/>
                    </a:ext>
                  </a:extLst>
                </p:cNvPr>
                <p:cNvSpPr/>
                <p:nvPr/>
              </p:nvSpPr>
              <p:spPr>
                <a:xfrm>
                  <a:off x="5150141" y="2315289"/>
                  <a:ext cx="1465363" cy="8084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0" name="Moon 49">
                  <a:extLst>
                    <a:ext uri="{FF2B5EF4-FFF2-40B4-BE49-F238E27FC236}">
                      <a16:creationId xmlns:a16="http://schemas.microsoft.com/office/drawing/2014/main" id="{286AE130-FAD6-4933-A185-249C1FF1B527}"/>
                    </a:ext>
                  </a:extLst>
                </p:cNvPr>
                <p:cNvSpPr/>
                <p:nvPr/>
              </p:nvSpPr>
              <p:spPr>
                <a:xfrm flipH="1">
                  <a:off x="8525975" y="1042949"/>
                  <a:ext cx="1242818" cy="4785607"/>
                </a:xfrm>
                <a:prstGeom prst="moon">
                  <a:avLst>
                    <a:gd name="adj" fmla="val 44694"/>
                  </a:avLst>
                </a:prstGeom>
                <a:solidFill>
                  <a:schemeClr val="bg1">
                    <a:lumMod val="8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9EDBE3E1-A40C-4E08-B8F1-FEE2ECA2CB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928256" y="4752818"/>
                  <a:ext cx="1570100" cy="108103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4E3440AB-0DF7-49AC-8B8E-EC36E469AD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28256" y="1035152"/>
                  <a:ext cx="1570100" cy="105798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0E4972C2-5B37-4942-9FF6-657B09C2F3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50638" y="2775988"/>
                      <a:ext cx="21178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0E4972C2-5B37-4942-9FF6-657B09C2F3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50638" y="2775988"/>
                      <a:ext cx="211789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2857" r="-22857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34CF5497-3029-4B6F-B009-AF4ACDC9B3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04998" y="3121222"/>
                      <a:ext cx="171752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𝑒𝑙𝑒𝑐𝑡𝑟𝑜𝑛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𝑏𝑒𝑎𝑚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34CF5497-3029-4B6F-B009-AF4ACDC9B33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4998" y="3121222"/>
                      <a:ext cx="1717521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837" r="-2837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9F819C21-4D30-49FE-BD9C-2406F511A6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57196" y="3651152"/>
                      <a:ext cx="10267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𝐶𝑎𝑡h𝑜𝑑𝑒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9F819C21-4D30-49FE-BD9C-2406F511A6D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57196" y="3651152"/>
                      <a:ext cx="1026756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5357" r="-4762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B923532F-0073-4FA7-8183-5C44089A2C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71060" y="2813446"/>
                      <a:ext cx="152967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𝑝h𝑜𝑠𝑝h𝑜𝑟𝑜𝑢𝑠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CA" sz="2000" b="0" i="1" dirty="0"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𝑠𝑐𝑟𝑒𝑒𝑛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B923532F-0073-4FA7-8183-5C44089A2C7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71060" y="2813446"/>
                      <a:ext cx="1529678" cy="615553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7570" r="-3586" b="-1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7A944621-B656-4FCF-8B6B-BC9B7555BC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50638" y="2313765"/>
                      <a:ext cx="26436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7A944621-B656-4FCF-8B6B-BC9B7555BC3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50638" y="2313765"/>
                      <a:ext cx="264368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8182" r="-18182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AD34433-413C-43BD-BDBD-676AC287A537}"/>
                    </a:ext>
                  </a:extLst>
                </p:cNvPr>
                <p:cNvSpPr/>
                <p:nvPr/>
              </p:nvSpPr>
              <p:spPr>
                <a:xfrm>
                  <a:off x="5150141" y="3738436"/>
                  <a:ext cx="1465363" cy="80847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9CA1CF30-0087-4125-92CC-52B03A81CF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50638" y="4199135"/>
                      <a:ext cx="21178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9CA1CF30-0087-4125-92CC-52B03A81CF9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50638" y="4199135"/>
                      <a:ext cx="211789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2857" r="-22857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1A304B6E-4206-4E07-8F83-CB7C8FACAC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50638" y="3736912"/>
                      <a:ext cx="26436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1A304B6E-4206-4E07-8F83-CB7C8FACAC5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50638" y="3736912"/>
                      <a:ext cx="264368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8182" r="-18182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1997217" y="4958731"/>
                    <a:ext cx="484036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𝑆𝑖𝑑𝑒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𝑣𝑖𝑒𝑤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(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𝑏𝑒𝑎𝑚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𝑑𝑒𝑓𝑙𝑒𝑐𝑡𝑒𝑑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𝑖𝑛𝑡𝑜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𝑡h𝑒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𝑝𝑎𝑔𝑒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7217" y="4958731"/>
                    <a:ext cx="4840364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630" r="-1259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1081168" y="4270362"/>
              <a:ext cx="9943542" cy="4798701"/>
              <a:chOff x="1457196" y="1035152"/>
              <a:chExt cx="9943542" cy="4798701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F5B3FE7-11F1-469B-B10F-7169F3B2B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7196" y="2105185"/>
                <a:ext cx="0" cy="26476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B5DE97F-6937-434C-860B-9F1F7D58D5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7196" y="2093134"/>
                <a:ext cx="54710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47C40C8-EA3F-4C2A-BA89-C8BB44F5B4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7196" y="4752818"/>
                <a:ext cx="54710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8788C2B-1A00-433B-8E00-FD9571C18A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7196" y="3206848"/>
                <a:ext cx="89585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6A956A6-37BF-4DB7-A626-4666A76521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7196" y="3667008"/>
                <a:ext cx="89585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74187C75-B840-4B86-A051-A257349404C6}"/>
                  </a:ext>
                </a:extLst>
              </p:cNvPr>
              <p:cNvSpPr/>
              <p:nvPr/>
            </p:nvSpPr>
            <p:spPr>
              <a:xfrm>
                <a:off x="2062532" y="3206848"/>
                <a:ext cx="581047" cy="640581"/>
              </a:xfrm>
              <a:prstGeom prst="arc">
                <a:avLst>
                  <a:gd name="adj1" fmla="val 16200000"/>
                  <a:gd name="adj2" fmla="val 1878661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F64CE53C-6170-471C-ADA1-F924B56C11A4}"/>
                  </a:ext>
                </a:extLst>
              </p:cNvPr>
              <p:cNvSpPr/>
              <p:nvPr/>
            </p:nvSpPr>
            <p:spPr>
              <a:xfrm flipV="1">
                <a:off x="2062532" y="3026426"/>
                <a:ext cx="581047" cy="640581"/>
              </a:xfrm>
              <a:prstGeom prst="arc">
                <a:avLst>
                  <a:gd name="adj1" fmla="val 16200000"/>
                  <a:gd name="adj2" fmla="val 1878661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D980F3E-44CF-4A59-A823-F6B3AFC5B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5737" y="3429001"/>
                <a:ext cx="406016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2BF6C87-517E-4D66-8231-E055C85A1C88}"/>
                  </a:ext>
                </a:extLst>
              </p:cNvPr>
              <p:cNvSpPr/>
              <p:nvPr/>
            </p:nvSpPr>
            <p:spPr>
              <a:xfrm>
                <a:off x="1457196" y="3313671"/>
                <a:ext cx="967791" cy="2306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2F9B1DA-0344-48FD-88D1-DB002969DD1F}"/>
                  </a:ext>
                </a:extLst>
              </p:cNvPr>
              <p:cNvSpPr/>
              <p:nvPr/>
            </p:nvSpPr>
            <p:spPr>
              <a:xfrm>
                <a:off x="5129279" y="3222785"/>
                <a:ext cx="1465363" cy="38833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9" name="Moon 38">
                <a:extLst>
                  <a:ext uri="{FF2B5EF4-FFF2-40B4-BE49-F238E27FC236}">
                    <a16:creationId xmlns:a16="http://schemas.microsoft.com/office/drawing/2014/main" id="{36A25876-1350-4E02-9677-B36219EF3120}"/>
                  </a:ext>
                </a:extLst>
              </p:cNvPr>
              <p:cNvSpPr/>
              <p:nvPr/>
            </p:nvSpPr>
            <p:spPr>
              <a:xfrm flipH="1">
                <a:off x="8525975" y="1042949"/>
                <a:ext cx="1242818" cy="4785607"/>
              </a:xfrm>
              <a:prstGeom prst="moon">
                <a:avLst>
                  <a:gd name="adj" fmla="val 44694"/>
                </a:avLst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B48F81F-7C74-4003-9927-9B80FC00B8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28256" y="4752818"/>
                <a:ext cx="1570100" cy="10810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BE998B6-24B7-45CD-8FED-C5ECE649B2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28256" y="1035152"/>
                <a:ext cx="1570100" cy="105798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AB3D4D-4029-4B1A-A0C3-E4DD9CCB7DBC}"/>
                  </a:ext>
                </a:extLst>
              </p:cNvPr>
              <p:cNvSpPr txBox="1"/>
              <p:nvPr/>
            </p:nvSpPr>
            <p:spPr>
              <a:xfrm>
                <a:off x="5729776" y="3263062"/>
                <a:ext cx="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7ACDFEB-E735-46F6-AFDD-A6E23832B755}"/>
                      </a:ext>
                    </a:extLst>
                  </p:cNvPr>
                  <p:cNvSpPr txBox="1"/>
                  <p:nvPr/>
                </p:nvSpPr>
                <p:spPr>
                  <a:xfrm>
                    <a:off x="3104998" y="3121222"/>
                    <a:ext cx="171752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𝑒𝑙𝑒𝑐𝑡𝑟𝑜𝑛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𝑏𝑒𝑎𝑚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7ACDFEB-E735-46F6-AFDD-A6E23832B7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4998" y="3121222"/>
                    <a:ext cx="1717521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847" r="-3203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BB0C8229-1256-4F41-A1B8-AA34E3EB5799}"/>
                      </a:ext>
                    </a:extLst>
                  </p:cNvPr>
                  <p:cNvSpPr txBox="1"/>
                  <p:nvPr/>
                </p:nvSpPr>
                <p:spPr>
                  <a:xfrm>
                    <a:off x="9871060" y="2813446"/>
                    <a:ext cx="1529678" cy="6155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𝑝h𝑜𝑠𝑝h𝑜𝑟𝑜𝑢𝑠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oMath>
                      </m:oMathPara>
                    </a14:m>
                    <a:endParaRPr lang="en-CA" sz="2000" b="0" i="1" dirty="0">
                      <a:latin typeface="Cambria Math" panose="02040503050406030204" pitchFamily="18" charset="0"/>
                      <a:cs typeface="Arial" panose="020B0604020202020204" pitchFamily="34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𝑠𝑐𝑟𝑒𝑒𝑛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BB0C8229-1256-4F41-A1B8-AA34E3EB57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71060" y="2813446"/>
                    <a:ext cx="1529678" cy="615553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7968" r="-3187" b="-9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C11A9C0-A15D-4BD2-86B5-8B4DB63E15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4642" y="2093133"/>
                <a:ext cx="2423234" cy="131177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9B2EEAD7-0456-4E14-907C-751F48DCA31D}"/>
                      </a:ext>
                    </a:extLst>
                  </p:cNvPr>
                  <p:cNvSpPr txBox="1"/>
                  <p:nvPr/>
                </p:nvSpPr>
                <p:spPr>
                  <a:xfrm>
                    <a:off x="5729776" y="3251014"/>
                    <a:ext cx="26436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9B2EEAD7-0456-4E14-907C-751F48DCA3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9776" y="3251014"/>
                    <a:ext cx="264368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8182" r="-1818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AFB1541-1B82-4541-9DAF-8C0EDDCEB6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7196" y="3667008"/>
                <a:ext cx="89585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7ABCB301-C9CE-4012-A257-8C1BF05F5F1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4816" y="3658654"/>
                    <a:ext cx="10267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𝐶𝑎𝑡h𝑜𝑑𝑒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7ABCB301-C9CE-4012-A257-8C1BF05F5F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4816" y="3658654"/>
                    <a:ext cx="1026756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5357" r="-476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3225679" y="4985558"/>
                    <a:ext cx="1105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𝑇𝑜𝑝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𝑣𝑖𝑒𝑤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679" y="4985558"/>
                    <a:ext cx="1105495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6593" r="-3846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809532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57196" y="1035152"/>
            <a:ext cx="9943542" cy="4798701"/>
            <a:chOff x="1457196" y="1035152"/>
            <a:chExt cx="9943542" cy="479870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F5B3FE7-11F1-469B-B10F-7169F3B2B674}"/>
                </a:ext>
              </a:extLst>
            </p:cNvPr>
            <p:cNvCxnSpPr>
              <a:cxnSpLocks/>
            </p:cNvCxnSpPr>
            <p:nvPr/>
          </p:nvCxnSpPr>
          <p:spPr>
            <a:xfrm>
              <a:off x="1457196" y="2105185"/>
              <a:ext cx="0" cy="26476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B5DE97F-6937-434C-860B-9F1F7D58D5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7196" y="2093134"/>
              <a:ext cx="54710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47C40C8-EA3F-4C2A-BA89-C8BB44F5B4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7196" y="4752818"/>
              <a:ext cx="54710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8788C2B-1A00-433B-8E00-FD9571C18A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7196" y="3206848"/>
              <a:ext cx="8958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A956A6-37BF-4DB7-A626-4666A76521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7196" y="3667008"/>
              <a:ext cx="8958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74187C75-B840-4B86-A051-A257349404C6}"/>
                </a:ext>
              </a:extLst>
            </p:cNvPr>
            <p:cNvSpPr/>
            <p:nvPr/>
          </p:nvSpPr>
          <p:spPr>
            <a:xfrm>
              <a:off x="2062532" y="3206848"/>
              <a:ext cx="581047" cy="640581"/>
            </a:xfrm>
            <a:prstGeom prst="arc">
              <a:avLst>
                <a:gd name="adj1" fmla="val 16200000"/>
                <a:gd name="adj2" fmla="val 1878661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F64CE53C-6170-471C-ADA1-F924B56C11A4}"/>
                </a:ext>
              </a:extLst>
            </p:cNvPr>
            <p:cNvSpPr/>
            <p:nvPr/>
          </p:nvSpPr>
          <p:spPr>
            <a:xfrm flipV="1">
              <a:off x="2062532" y="3026426"/>
              <a:ext cx="581047" cy="640581"/>
            </a:xfrm>
            <a:prstGeom prst="arc">
              <a:avLst>
                <a:gd name="adj1" fmla="val 16200000"/>
                <a:gd name="adj2" fmla="val 1878661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D980F3E-44CF-4A59-A823-F6B3AFC5BE2F}"/>
                </a:ext>
              </a:extLst>
            </p:cNvPr>
            <p:cNvCxnSpPr>
              <a:cxnSpLocks/>
            </p:cNvCxnSpPr>
            <p:nvPr/>
          </p:nvCxnSpPr>
          <p:spPr>
            <a:xfrm>
              <a:off x="2445737" y="3429001"/>
              <a:ext cx="4060166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BF6C87-517E-4D66-8231-E055C85A1C88}"/>
                </a:ext>
              </a:extLst>
            </p:cNvPr>
            <p:cNvSpPr/>
            <p:nvPr/>
          </p:nvSpPr>
          <p:spPr>
            <a:xfrm>
              <a:off x="1457196" y="3313671"/>
              <a:ext cx="967791" cy="2306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2F9B1DA-0344-48FD-88D1-DB002969DD1F}"/>
                </a:ext>
              </a:extLst>
            </p:cNvPr>
            <p:cNvSpPr/>
            <p:nvPr/>
          </p:nvSpPr>
          <p:spPr>
            <a:xfrm>
              <a:off x="5129279" y="3222785"/>
              <a:ext cx="1465363" cy="3883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Moon 14">
              <a:extLst>
                <a:ext uri="{FF2B5EF4-FFF2-40B4-BE49-F238E27FC236}">
                  <a16:creationId xmlns:a16="http://schemas.microsoft.com/office/drawing/2014/main" id="{36A25876-1350-4E02-9677-B36219EF3120}"/>
                </a:ext>
              </a:extLst>
            </p:cNvPr>
            <p:cNvSpPr/>
            <p:nvPr/>
          </p:nvSpPr>
          <p:spPr>
            <a:xfrm flipH="1">
              <a:off x="8525975" y="1042949"/>
              <a:ext cx="1242818" cy="4785607"/>
            </a:xfrm>
            <a:prstGeom prst="moon">
              <a:avLst>
                <a:gd name="adj" fmla="val 44694"/>
              </a:avLst>
            </a:prstGeom>
            <a:solidFill>
              <a:schemeClr val="bg1">
                <a:lumMod val="8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B48F81F-7C74-4003-9927-9B80FC00B8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8256" y="4752818"/>
              <a:ext cx="1570100" cy="10810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BE998B6-24B7-45CD-8FED-C5ECE649B2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28256" y="1035152"/>
              <a:ext cx="1570100" cy="10579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AB3D4D-4029-4B1A-A0C3-E4DD9CCB7DBC}"/>
                </a:ext>
              </a:extLst>
            </p:cNvPr>
            <p:cNvSpPr txBox="1"/>
            <p:nvPr/>
          </p:nvSpPr>
          <p:spPr>
            <a:xfrm>
              <a:off x="5729776" y="3263062"/>
              <a:ext cx="65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CA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7ACDFEB-E735-46F6-AFDD-A6E23832B755}"/>
                    </a:ext>
                  </a:extLst>
                </p:cNvPr>
                <p:cNvSpPr txBox="1"/>
                <p:nvPr/>
              </p:nvSpPr>
              <p:spPr>
                <a:xfrm>
                  <a:off x="3104998" y="3121222"/>
                  <a:ext cx="171752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𝑒𝑙𝑒𝑐𝑡𝑟𝑜𝑛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𝑏𝑒𝑎𝑚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7ACDFEB-E735-46F6-AFDD-A6E23832B7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4998" y="3121222"/>
                  <a:ext cx="1717521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837" r="-2837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B0C8229-1256-4F41-A1B8-AA34E3EB5799}"/>
                    </a:ext>
                  </a:extLst>
                </p:cNvPr>
                <p:cNvSpPr txBox="1"/>
                <p:nvPr/>
              </p:nvSpPr>
              <p:spPr>
                <a:xfrm>
                  <a:off x="9871060" y="2813446"/>
                  <a:ext cx="1529678" cy="6155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𝑝h𝑜𝑠𝑝h𝑜𝑟𝑜𝑢𝑠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CA" sz="2000" b="0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𝑠𝑐𝑟𝑒𝑒𝑛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B0C8229-1256-4F41-A1B8-AA34E3EB57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1060" y="2813446"/>
                  <a:ext cx="1529678" cy="615553"/>
                </a:xfrm>
                <a:prstGeom prst="rect">
                  <a:avLst/>
                </a:prstGeom>
                <a:blipFill>
                  <a:blip r:embed="rId3"/>
                  <a:stretch>
                    <a:fillRect l="-7570" r="-3586" b="-1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11A9C0-A15D-4BD2-86B5-8B4DB63E15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4642" y="2093133"/>
              <a:ext cx="2423234" cy="131177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B2EEAD7-0456-4E14-907C-751F48DCA31D}"/>
                    </a:ext>
                  </a:extLst>
                </p:cNvPr>
                <p:cNvSpPr txBox="1"/>
                <p:nvPr/>
              </p:nvSpPr>
              <p:spPr>
                <a:xfrm>
                  <a:off x="5729776" y="3251014"/>
                  <a:ext cx="2643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B2EEAD7-0456-4E14-907C-751F48DCA3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9776" y="3251014"/>
                  <a:ext cx="26436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0930" r="-18605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AFB1541-1B82-4541-9DAF-8C0EDDCEB6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7196" y="3667008"/>
              <a:ext cx="8958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ABCB301-C9CE-4012-A257-8C1BF05F5F1A}"/>
                    </a:ext>
                  </a:extLst>
                </p:cNvPr>
                <p:cNvSpPr txBox="1"/>
                <p:nvPr/>
              </p:nvSpPr>
              <p:spPr>
                <a:xfrm>
                  <a:off x="1484816" y="3658654"/>
                  <a:ext cx="10267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𝐶𝑎𝑡h𝑜𝑑𝑒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ABCB301-C9CE-4012-A257-8C1BF05F5F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4816" y="3658654"/>
                  <a:ext cx="1026756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5357" r="-476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225679" y="4985558"/>
                  <a:ext cx="1105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𝑇𝑜𝑝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679" y="4985558"/>
                  <a:ext cx="110549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6630" r="-4420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16357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5DDAB4-82FF-4B78-8F37-347438082917}"/>
                  </a:ext>
                </a:extLst>
              </p:cNvPr>
              <p:cNvSpPr txBox="1"/>
              <p:nvPr/>
            </p:nvSpPr>
            <p:spPr>
              <a:xfrm>
                <a:off x="3679071" y="3729503"/>
                <a:ext cx="3964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5DDAB4-82FF-4B78-8F37-347438082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071" y="3729503"/>
                <a:ext cx="396455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6C211B-F284-4B8D-A1D9-F429354F0BAA}"/>
                  </a:ext>
                </a:extLst>
              </p:cNvPr>
              <p:cNvSpPr txBox="1"/>
              <p:nvPr/>
            </p:nvSpPr>
            <p:spPr>
              <a:xfrm>
                <a:off x="2356304" y="3729503"/>
                <a:ext cx="4490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6C211B-F284-4B8D-A1D9-F429354F0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304" y="3729503"/>
                <a:ext cx="44903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CBCDFE27-BF6C-4D34-8104-6AA3B0D2AE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246" y="500558"/>
            <a:ext cx="12091737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8A3CD3-C4FA-41C3-8495-9AFDD23E8407}"/>
                  </a:ext>
                </a:extLst>
              </p:cNvPr>
              <p:cNvSpPr txBox="1"/>
              <p:nvPr/>
            </p:nvSpPr>
            <p:spPr>
              <a:xfrm>
                <a:off x="5273488" y="3228945"/>
                <a:ext cx="4490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8A3CD3-C4FA-41C3-8495-9AFDD23E8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488" y="3228945"/>
                <a:ext cx="449034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3E5998-6AD8-42B8-9A66-A6824F6FBE8F}"/>
                  </a:ext>
                </a:extLst>
              </p:cNvPr>
              <p:cNvSpPr txBox="1"/>
              <p:nvPr/>
            </p:nvSpPr>
            <p:spPr>
              <a:xfrm>
                <a:off x="4715223" y="2444887"/>
                <a:ext cx="3964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3E5998-6AD8-42B8-9A66-A6824F6FB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223" y="2444887"/>
                <a:ext cx="396455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1BD0BC-8037-48DC-8EE7-26A5F71B9805}"/>
                  </a:ext>
                </a:extLst>
              </p:cNvPr>
              <p:cNvSpPr txBox="1"/>
              <p:nvPr/>
            </p:nvSpPr>
            <p:spPr>
              <a:xfrm>
                <a:off x="2805338" y="2423631"/>
                <a:ext cx="4490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1BD0BC-8037-48DC-8EE7-26A5F71B9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338" y="2423631"/>
                <a:ext cx="44903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DBEF0E-7813-4C70-8DC5-CCA5D1318490}"/>
                  </a:ext>
                </a:extLst>
              </p:cNvPr>
              <p:cNvSpPr txBox="1"/>
              <p:nvPr/>
            </p:nvSpPr>
            <p:spPr>
              <a:xfrm>
                <a:off x="2805338" y="4034260"/>
                <a:ext cx="4490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DBEF0E-7813-4C70-8DC5-CCA5D1318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338" y="4034260"/>
                <a:ext cx="44903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47E5FD-8B8F-4257-8300-CEEDC26DD529}"/>
                  </a:ext>
                </a:extLst>
              </p:cNvPr>
              <p:cNvSpPr txBox="1"/>
              <p:nvPr/>
            </p:nvSpPr>
            <p:spPr>
              <a:xfrm>
                <a:off x="4715222" y="3996159"/>
                <a:ext cx="3964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47E5FD-8B8F-4257-8300-CEEDC26DD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222" y="3996159"/>
                <a:ext cx="396455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695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DC1908-9D2E-4C8E-B98E-2B45F9192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1737" cy="6858000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7028D28-639E-44D7-B4F7-1E0A3BAA0681}"/>
              </a:ext>
            </a:extLst>
          </p:cNvPr>
          <p:cNvSpPr/>
          <p:nvPr/>
        </p:nvSpPr>
        <p:spPr>
          <a:xfrm rot="2745900">
            <a:off x="5879546" y="3780349"/>
            <a:ext cx="188972" cy="156473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46CE63F-8112-40C6-9646-5EFCF9D1C92A}"/>
              </a:ext>
            </a:extLst>
          </p:cNvPr>
          <p:cNvSpPr/>
          <p:nvPr/>
        </p:nvSpPr>
        <p:spPr>
          <a:xfrm rot="2466612">
            <a:off x="7472125" y="3228488"/>
            <a:ext cx="188972" cy="156473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D2F278-35DD-4492-BBC2-18B0A480A528}"/>
              </a:ext>
            </a:extLst>
          </p:cNvPr>
          <p:cNvSpPr/>
          <p:nvPr/>
        </p:nvSpPr>
        <p:spPr>
          <a:xfrm rot="2466612">
            <a:off x="8371284" y="2481728"/>
            <a:ext cx="188972" cy="156473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CD885B1-CB46-4FA1-872A-6EDAC0A57FCB}"/>
              </a:ext>
            </a:extLst>
          </p:cNvPr>
          <p:cNvSpPr/>
          <p:nvPr/>
        </p:nvSpPr>
        <p:spPr>
          <a:xfrm rot="17069576">
            <a:off x="7966713" y="1727348"/>
            <a:ext cx="188972" cy="156473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EE8E437-293B-4235-96C0-5C897C6A6755}"/>
              </a:ext>
            </a:extLst>
          </p:cNvPr>
          <p:cNvSpPr/>
          <p:nvPr/>
        </p:nvSpPr>
        <p:spPr>
          <a:xfrm rot="13519206">
            <a:off x="6602732" y="1849544"/>
            <a:ext cx="188972" cy="156473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7D5ED40-E641-42D2-9A72-6AC675597360}"/>
              </a:ext>
            </a:extLst>
          </p:cNvPr>
          <p:cNvSpPr/>
          <p:nvPr/>
        </p:nvSpPr>
        <p:spPr>
          <a:xfrm rot="13519206">
            <a:off x="5757480" y="2559108"/>
            <a:ext cx="188972" cy="156473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3139B4D-0125-4B4C-97D4-683B6E55F50C}"/>
              </a:ext>
            </a:extLst>
          </p:cNvPr>
          <p:cNvSpPr/>
          <p:nvPr/>
        </p:nvSpPr>
        <p:spPr>
          <a:xfrm rot="13519206">
            <a:off x="5381881" y="3510708"/>
            <a:ext cx="188972" cy="156473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D944EA74-B740-4C93-9772-FEB7D216BBFC}"/>
              </a:ext>
            </a:extLst>
          </p:cNvPr>
          <p:cNvSpPr/>
          <p:nvPr/>
        </p:nvSpPr>
        <p:spPr>
          <a:xfrm rot="17606179">
            <a:off x="7329512" y="1030874"/>
            <a:ext cx="1264587" cy="1327300"/>
          </a:xfrm>
          <a:prstGeom prst="arc">
            <a:avLst>
              <a:gd name="adj1" fmla="val 18378736"/>
              <a:gd name="adj2" fmla="val 2623059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BB20B79-E3D6-4EC7-8B90-9A61F8E5041E}"/>
              </a:ext>
            </a:extLst>
          </p:cNvPr>
          <p:cNvSpPr/>
          <p:nvPr/>
        </p:nvSpPr>
        <p:spPr>
          <a:xfrm rot="9206359">
            <a:off x="8490781" y="1442469"/>
            <a:ext cx="188972" cy="156473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EFAA21-10AE-4132-80D1-5002D4620C11}"/>
                  </a:ext>
                </a:extLst>
              </p:cNvPr>
              <p:cNvSpPr txBox="1"/>
              <p:nvPr/>
            </p:nvSpPr>
            <p:spPr>
              <a:xfrm>
                <a:off x="4534848" y="1282364"/>
                <a:ext cx="5557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</m:oMath>
                  </m:oMathPara>
                </a14:m>
                <a:endParaRPr lang="en-CA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EFAA21-10AE-4132-80D1-5002D4620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848" y="1282364"/>
                <a:ext cx="55573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FC4DC0-960D-43C7-8075-BA310011C83B}"/>
                  </a:ext>
                </a:extLst>
              </p:cNvPr>
              <p:cNvSpPr txBox="1"/>
              <p:nvPr/>
            </p:nvSpPr>
            <p:spPr>
              <a:xfrm>
                <a:off x="9104325" y="2114124"/>
                <a:ext cx="4817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CA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FC4DC0-960D-43C7-8075-BA310011C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325" y="2114124"/>
                <a:ext cx="48179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BC32C31-C478-4158-9EB0-599572AD8A26}"/>
                  </a:ext>
                </a:extLst>
              </p14:cNvPr>
              <p14:cNvContentPartPr/>
              <p14:nvPr/>
            </p14:nvContentPartPr>
            <p14:xfrm>
              <a:off x="5624314" y="1252410"/>
              <a:ext cx="109800" cy="241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BC32C31-C478-4158-9EB0-599572AD8A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06314" y="1234410"/>
                <a:ext cx="145440" cy="59760"/>
              </a:xfrm>
              <a:prstGeom prst="rect">
                <a:avLst/>
              </a:prstGeom>
            </p:spPr>
          </p:pic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A93E51-3047-45B0-A932-83FB877DAB11}"/>
              </a:ext>
            </a:extLst>
          </p:cNvPr>
          <p:cNvCxnSpPr>
            <a:cxnSpLocks/>
          </p:cNvCxnSpPr>
          <p:nvPr/>
        </p:nvCxnSpPr>
        <p:spPr>
          <a:xfrm>
            <a:off x="8088539" y="3060211"/>
            <a:ext cx="0" cy="18413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05B847-B781-4275-B476-6C22EEF1CAFC}"/>
              </a:ext>
            </a:extLst>
          </p:cNvPr>
          <p:cNvCxnSpPr>
            <a:cxnSpLocks/>
          </p:cNvCxnSpPr>
          <p:nvPr/>
        </p:nvCxnSpPr>
        <p:spPr>
          <a:xfrm flipV="1">
            <a:off x="6184804" y="352279"/>
            <a:ext cx="0" cy="18485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DD329A6-D4E6-4CC3-A451-8899E8EBBD05}"/>
                  </a:ext>
                </a:extLst>
              </p:cNvPr>
              <p:cNvSpPr txBox="1"/>
              <p:nvPr/>
            </p:nvSpPr>
            <p:spPr>
              <a:xfrm>
                <a:off x="6184804" y="702737"/>
                <a:ext cx="6642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CA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DD329A6-D4E6-4CC3-A451-8899E8EBB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804" y="702737"/>
                <a:ext cx="66428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D6C8112-94F0-43CA-88B4-DDFC417DAA6C}"/>
                  </a:ext>
                </a:extLst>
              </p:cNvPr>
              <p:cNvSpPr txBox="1"/>
              <p:nvPr/>
            </p:nvSpPr>
            <p:spPr>
              <a:xfrm>
                <a:off x="7481114" y="3687789"/>
                <a:ext cx="6642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CA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D6C8112-94F0-43CA-88B4-DDFC417DA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114" y="3687789"/>
                <a:ext cx="66428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214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373315" y="387184"/>
            <a:ext cx="5332396" cy="5515276"/>
            <a:chOff x="3373315" y="387184"/>
            <a:chExt cx="5332396" cy="5515276"/>
          </a:xfrm>
        </p:grpSpPr>
        <p:grpSp>
          <p:nvGrpSpPr>
            <p:cNvPr id="4" name="Group 3"/>
            <p:cNvGrpSpPr/>
            <p:nvPr/>
          </p:nvGrpSpPr>
          <p:grpSpPr>
            <a:xfrm>
              <a:off x="3373315" y="387184"/>
              <a:ext cx="5332396" cy="5515276"/>
              <a:chOff x="2783006" y="283012"/>
              <a:chExt cx="5332396" cy="5515276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78D0FABA-F247-4AD8-AD72-54A07AB551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80" t="6105" r="6152" b="4891"/>
              <a:stretch/>
            </p:blipFill>
            <p:spPr bwMode="auto">
              <a:xfrm rot="5400000">
                <a:off x="2691566" y="374452"/>
                <a:ext cx="5515276" cy="53323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A78638C-5723-4778-9F23-3C72DD9C9B06}"/>
                  </a:ext>
                </a:extLst>
              </p:cNvPr>
              <p:cNvSpPr/>
              <p:nvPr/>
            </p:nvSpPr>
            <p:spPr>
              <a:xfrm rot="5400000">
                <a:off x="5446184" y="3006935"/>
                <a:ext cx="62858" cy="416719"/>
              </a:xfrm>
              <a:custGeom>
                <a:avLst/>
                <a:gdLst>
                  <a:gd name="connsiteX0" fmla="*/ 14400 w 57262"/>
                  <a:gd name="connsiteY0" fmla="*/ 409575 h 409575"/>
                  <a:gd name="connsiteX1" fmla="*/ 2494 w 57262"/>
                  <a:gd name="connsiteY1" fmla="*/ 197644 h 409575"/>
                  <a:gd name="connsiteX2" fmla="*/ 57262 w 57262"/>
                  <a:gd name="connsiteY2" fmla="*/ 0 h 409575"/>
                  <a:gd name="connsiteX0" fmla="*/ 20781 w 63643"/>
                  <a:gd name="connsiteY0" fmla="*/ 409575 h 409575"/>
                  <a:gd name="connsiteX1" fmla="*/ 1731 w 63643"/>
                  <a:gd name="connsiteY1" fmla="*/ 197644 h 409575"/>
                  <a:gd name="connsiteX2" fmla="*/ 63643 w 63643"/>
                  <a:gd name="connsiteY2" fmla="*/ 0 h 409575"/>
                  <a:gd name="connsiteX0" fmla="*/ 19151 w 62013"/>
                  <a:gd name="connsiteY0" fmla="*/ 409575 h 409575"/>
                  <a:gd name="connsiteX1" fmla="*/ 101 w 62013"/>
                  <a:gd name="connsiteY1" fmla="*/ 197644 h 409575"/>
                  <a:gd name="connsiteX2" fmla="*/ 62013 w 62013"/>
                  <a:gd name="connsiteY2" fmla="*/ 0 h 409575"/>
                  <a:gd name="connsiteX0" fmla="*/ 19996 w 62858"/>
                  <a:gd name="connsiteY0" fmla="*/ 409575 h 409575"/>
                  <a:gd name="connsiteX1" fmla="*/ 946 w 62858"/>
                  <a:gd name="connsiteY1" fmla="*/ 197644 h 409575"/>
                  <a:gd name="connsiteX2" fmla="*/ 62858 w 62858"/>
                  <a:gd name="connsiteY2" fmla="*/ 0 h 409575"/>
                  <a:gd name="connsiteX0" fmla="*/ 19996 w 62858"/>
                  <a:gd name="connsiteY0" fmla="*/ 409575 h 409575"/>
                  <a:gd name="connsiteX1" fmla="*/ 946 w 62858"/>
                  <a:gd name="connsiteY1" fmla="*/ 218707 h 409575"/>
                  <a:gd name="connsiteX2" fmla="*/ 62858 w 62858"/>
                  <a:gd name="connsiteY2" fmla="*/ 0 h 409575"/>
                  <a:gd name="connsiteX0" fmla="*/ 19996 w 62858"/>
                  <a:gd name="connsiteY0" fmla="*/ 409575 h 409575"/>
                  <a:gd name="connsiteX1" fmla="*/ 946 w 62858"/>
                  <a:gd name="connsiteY1" fmla="*/ 216367 h 409575"/>
                  <a:gd name="connsiteX2" fmla="*/ 62858 w 62858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858" h="409575">
                    <a:moveTo>
                      <a:pt x="19996" y="409575"/>
                    </a:moveTo>
                    <a:cubicBezTo>
                      <a:pt x="10471" y="337740"/>
                      <a:pt x="-3817" y="282289"/>
                      <a:pt x="946" y="216367"/>
                    </a:cubicBezTo>
                    <a:cubicBezTo>
                      <a:pt x="5709" y="150445"/>
                      <a:pt x="39046" y="64691"/>
                      <a:pt x="62858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8CB2E7F-D2E4-448E-B69A-8FB71FBF02D9}"/>
                  </a:ext>
                </a:extLst>
              </p:cNvPr>
              <p:cNvSpPr/>
              <p:nvPr/>
            </p:nvSpPr>
            <p:spPr>
              <a:xfrm rot="5400000">
                <a:off x="5593591" y="2703657"/>
                <a:ext cx="126492" cy="264319"/>
              </a:xfrm>
              <a:custGeom>
                <a:avLst/>
                <a:gdLst>
                  <a:gd name="connsiteX0" fmla="*/ 0 w 95250"/>
                  <a:gd name="connsiteY0" fmla="*/ 0 h 219075"/>
                  <a:gd name="connsiteX1" fmla="*/ 95250 w 95250"/>
                  <a:gd name="connsiteY1" fmla="*/ 219075 h 219075"/>
                  <a:gd name="connsiteX0" fmla="*/ 0 w 95250"/>
                  <a:gd name="connsiteY0" fmla="*/ 0 h 219075"/>
                  <a:gd name="connsiteX1" fmla="*/ 69056 w 95250"/>
                  <a:gd name="connsiteY1" fmla="*/ 85725 h 219075"/>
                  <a:gd name="connsiteX2" fmla="*/ 95250 w 95250"/>
                  <a:gd name="connsiteY2" fmla="*/ 219075 h 219075"/>
                  <a:gd name="connsiteX0" fmla="*/ 0 w 95250"/>
                  <a:gd name="connsiteY0" fmla="*/ 0 h 219075"/>
                  <a:gd name="connsiteX1" fmla="*/ 69056 w 95250"/>
                  <a:gd name="connsiteY1" fmla="*/ 85725 h 219075"/>
                  <a:gd name="connsiteX2" fmla="*/ 95250 w 95250"/>
                  <a:gd name="connsiteY2" fmla="*/ 219075 h 219075"/>
                  <a:gd name="connsiteX0" fmla="*/ 0 w 95250"/>
                  <a:gd name="connsiteY0" fmla="*/ 0 h 219075"/>
                  <a:gd name="connsiteX1" fmla="*/ 69056 w 95250"/>
                  <a:gd name="connsiteY1" fmla="*/ 85725 h 219075"/>
                  <a:gd name="connsiteX2" fmla="*/ 95250 w 95250"/>
                  <a:gd name="connsiteY2" fmla="*/ 219075 h 219075"/>
                  <a:gd name="connsiteX0" fmla="*/ 0 w 95250"/>
                  <a:gd name="connsiteY0" fmla="*/ 0 h 219075"/>
                  <a:gd name="connsiteX1" fmla="*/ 69056 w 95250"/>
                  <a:gd name="connsiteY1" fmla="*/ 95250 h 219075"/>
                  <a:gd name="connsiteX2" fmla="*/ 95250 w 95250"/>
                  <a:gd name="connsiteY2" fmla="*/ 219075 h 219075"/>
                  <a:gd name="connsiteX0" fmla="*/ 0 w 95250"/>
                  <a:gd name="connsiteY0" fmla="*/ 0 h 219075"/>
                  <a:gd name="connsiteX1" fmla="*/ 64294 w 95250"/>
                  <a:gd name="connsiteY1" fmla="*/ 92868 h 219075"/>
                  <a:gd name="connsiteX2" fmla="*/ 95250 w 95250"/>
                  <a:gd name="connsiteY2" fmla="*/ 219075 h 219075"/>
                  <a:gd name="connsiteX0" fmla="*/ 0 w 95250"/>
                  <a:gd name="connsiteY0" fmla="*/ 0 h 219075"/>
                  <a:gd name="connsiteX1" fmla="*/ 64294 w 95250"/>
                  <a:gd name="connsiteY1" fmla="*/ 92868 h 219075"/>
                  <a:gd name="connsiteX2" fmla="*/ 95250 w 95250"/>
                  <a:gd name="connsiteY2" fmla="*/ 219075 h 219075"/>
                  <a:gd name="connsiteX0" fmla="*/ 0 w 95250"/>
                  <a:gd name="connsiteY0" fmla="*/ 0 h 219075"/>
                  <a:gd name="connsiteX1" fmla="*/ 64294 w 95250"/>
                  <a:gd name="connsiteY1" fmla="*/ 92868 h 219075"/>
                  <a:gd name="connsiteX2" fmla="*/ 95250 w 95250"/>
                  <a:gd name="connsiteY2" fmla="*/ 219075 h 219075"/>
                  <a:gd name="connsiteX0" fmla="*/ 0 w 95250"/>
                  <a:gd name="connsiteY0" fmla="*/ 0 h 219075"/>
                  <a:gd name="connsiteX1" fmla="*/ 69057 w 95250"/>
                  <a:gd name="connsiteY1" fmla="*/ 107156 h 219075"/>
                  <a:gd name="connsiteX2" fmla="*/ 95250 w 95250"/>
                  <a:gd name="connsiteY2" fmla="*/ 219075 h 219075"/>
                  <a:gd name="connsiteX0" fmla="*/ 0 w 95250"/>
                  <a:gd name="connsiteY0" fmla="*/ 0 h 219075"/>
                  <a:gd name="connsiteX1" fmla="*/ 73819 w 95250"/>
                  <a:gd name="connsiteY1" fmla="*/ 114300 h 219075"/>
                  <a:gd name="connsiteX2" fmla="*/ 95250 w 95250"/>
                  <a:gd name="connsiteY2" fmla="*/ 219075 h 219075"/>
                  <a:gd name="connsiteX0" fmla="*/ 0 w 86989"/>
                  <a:gd name="connsiteY0" fmla="*/ 0 h 219075"/>
                  <a:gd name="connsiteX1" fmla="*/ 65558 w 86989"/>
                  <a:gd name="connsiteY1" fmla="*/ 114300 h 219075"/>
                  <a:gd name="connsiteX2" fmla="*/ 86989 w 86989"/>
                  <a:gd name="connsiteY2" fmla="*/ 219075 h 219075"/>
                  <a:gd name="connsiteX0" fmla="*/ 0 w 86989"/>
                  <a:gd name="connsiteY0" fmla="*/ 0 h 219075"/>
                  <a:gd name="connsiteX1" fmla="*/ 65558 w 86989"/>
                  <a:gd name="connsiteY1" fmla="*/ 114300 h 219075"/>
                  <a:gd name="connsiteX2" fmla="*/ 86989 w 86989"/>
                  <a:gd name="connsiteY2" fmla="*/ 219075 h 219075"/>
                  <a:gd name="connsiteX0" fmla="*/ 0 w 86989"/>
                  <a:gd name="connsiteY0" fmla="*/ 0 h 219075"/>
                  <a:gd name="connsiteX1" fmla="*/ 65558 w 86989"/>
                  <a:gd name="connsiteY1" fmla="*/ 100166 h 219075"/>
                  <a:gd name="connsiteX2" fmla="*/ 86989 w 86989"/>
                  <a:gd name="connsiteY2" fmla="*/ 219075 h 219075"/>
                  <a:gd name="connsiteX0" fmla="*/ 0 w 86989"/>
                  <a:gd name="connsiteY0" fmla="*/ 0 h 219075"/>
                  <a:gd name="connsiteX1" fmla="*/ 65558 w 86989"/>
                  <a:gd name="connsiteY1" fmla="*/ 100166 h 219075"/>
                  <a:gd name="connsiteX2" fmla="*/ 86989 w 86989"/>
                  <a:gd name="connsiteY2" fmla="*/ 219075 h 219075"/>
                  <a:gd name="connsiteX0" fmla="*/ 0 w 86989"/>
                  <a:gd name="connsiteY0" fmla="*/ 0 h 219075"/>
                  <a:gd name="connsiteX1" fmla="*/ 63493 w 86989"/>
                  <a:gd name="connsiteY1" fmla="*/ 102522 h 219075"/>
                  <a:gd name="connsiteX2" fmla="*/ 86989 w 86989"/>
                  <a:gd name="connsiteY2" fmla="*/ 219075 h 219075"/>
                  <a:gd name="connsiteX0" fmla="*/ 0 w 107642"/>
                  <a:gd name="connsiteY0" fmla="*/ 0 h 223094"/>
                  <a:gd name="connsiteX1" fmla="*/ 84146 w 107642"/>
                  <a:gd name="connsiteY1" fmla="*/ 106541 h 223094"/>
                  <a:gd name="connsiteX2" fmla="*/ 107642 w 107642"/>
                  <a:gd name="connsiteY2" fmla="*/ 223094 h 223094"/>
                  <a:gd name="connsiteX0" fmla="*/ 0 w 107642"/>
                  <a:gd name="connsiteY0" fmla="*/ 0 h 223094"/>
                  <a:gd name="connsiteX1" fmla="*/ 80015 w 107642"/>
                  <a:gd name="connsiteY1" fmla="*/ 106541 h 223094"/>
                  <a:gd name="connsiteX2" fmla="*/ 107642 w 107642"/>
                  <a:gd name="connsiteY2" fmla="*/ 223094 h 223094"/>
                  <a:gd name="connsiteX0" fmla="*/ 0 w 107642"/>
                  <a:gd name="connsiteY0" fmla="*/ 0 h 223094"/>
                  <a:gd name="connsiteX1" fmla="*/ 73820 w 107642"/>
                  <a:gd name="connsiteY1" fmla="*/ 106541 h 223094"/>
                  <a:gd name="connsiteX2" fmla="*/ 107642 w 107642"/>
                  <a:gd name="connsiteY2" fmla="*/ 223094 h 223094"/>
                  <a:gd name="connsiteX0" fmla="*/ 0 w 107642"/>
                  <a:gd name="connsiteY0" fmla="*/ 0 h 223094"/>
                  <a:gd name="connsiteX1" fmla="*/ 65559 w 107642"/>
                  <a:gd name="connsiteY1" fmla="*/ 110560 h 223094"/>
                  <a:gd name="connsiteX2" fmla="*/ 107642 w 107642"/>
                  <a:gd name="connsiteY2" fmla="*/ 223094 h 223094"/>
                  <a:gd name="connsiteX0" fmla="*/ 0 w 107642"/>
                  <a:gd name="connsiteY0" fmla="*/ 0 h 223094"/>
                  <a:gd name="connsiteX1" fmla="*/ 65559 w 107642"/>
                  <a:gd name="connsiteY1" fmla="*/ 110560 h 223094"/>
                  <a:gd name="connsiteX2" fmla="*/ 107642 w 107642"/>
                  <a:gd name="connsiteY2" fmla="*/ 223094 h 223094"/>
                  <a:gd name="connsiteX0" fmla="*/ 0 w 109707"/>
                  <a:gd name="connsiteY0" fmla="*/ 0 h 223094"/>
                  <a:gd name="connsiteX1" fmla="*/ 67624 w 109707"/>
                  <a:gd name="connsiteY1" fmla="*/ 110560 h 223094"/>
                  <a:gd name="connsiteX2" fmla="*/ 109707 w 109707"/>
                  <a:gd name="connsiteY2" fmla="*/ 223094 h 223094"/>
                  <a:gd name="connsiteX0" fmla="*/ 0 w 109707"/>
                  <a:gd name="connsiteY0" fmla="*/ 0 h 223094"/>
                  <a:gd name="connsiteX1" fmla="*/ 71754 w 109707"/>
                  <a:gd name="connsiteY1" fmla="*/ 110560 h 223094"/>
                  <a:gd name="connsiteX2" fmla="*/ 109707 w 109707"/>
                  <a:gd name="connsiteY2" fmla="*/ 223094 h 223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707" h="223094">
                    <a:moveTo>
                      <a:pt x="0" y="0"/>
                    </a:moveTo>
                    <a:cubicBezTo>
                      <a:pt x="17147" y="20792"/>
                      <a:pt x="50477" y="75635"/>
                      <a:pt x="71754" y="110560"/>
                    </a:cubicBezTo>
                    <a:cubicBezTo>
                      <a:pt x="91127" y="159773"/>
                      <a:pt x="100976" y="178644"/>
                      <a:pt x="109707" y="223094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78C48B6-A8A8-4161-85A3-EF27D6327E89}"/>
                  </a:ext>
                </a:extLst>
              </p:cNvPr>
              <p:cNvSpPr/>
              <p:nvPr/>
            </p:nvSpPr>
            <p:spPr>
              <a:xfrm rot="5400000">
                <a:off x="5317189" y="2480282"/>
                <a:ext cx="148278" cy="747713"/>
              </a:xfrm>
              <a:custGeom>
                <a:avLst/>
                <a:gdLst>
                  <a:gd name="connsiteX0" fmla="*/ 0 w 148278"/>
                  <a:gd name="connsiteY0" fmla="*/ 747713 h 747713"/>
                  <a:gd name="connsiteX1" fmla="*/ 95250 w 148278"/>
                  <a:gd name="connsiteY1" fmla="*/ 569119 h 747713"/>
                  <a:gd name="connsiteX2" fmla="*/ 147638 w 148278"/>
                  <a:gd name="connsiteY2" fmla="*/ 352425 h 747713"/>
                  <a:gd name="connsiteX3" fmla="*/ 119063 w 148278"/>
                  <a:gd name="connsiteY3" fmla="*/ 178594 h 747713"/>
                  <a:gd name="connsiteX4" fmla="*/ 42863 w 148278"/>
                  <a:gd name="connsiteY4" fmla="*/ 0 h 74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278" h="747713">
                    <a:moveTo>
                      <a:pt x="0" y="747713"/>
                    </a:moveTo>
                    <a:cubicBezTo>
                      <a:pt x="35322" y="691356"/>
                      <a:pt x="70644" y="635000"/>
                      <a:pt x="95250" y="569119"/>
                    </a:cubicBezTo>
                    <a:cubicBezTo>
                      <a:pt x="119856" y="503238"/>
                      <a:pt x="143669" y="417512"/>
                      <a:pt x="147638" y="352425"/>
                    </a:cubicBezTo>
                    <a:cubicBezTo>
                      <a:pt x="151607" y="287338"/>
                      <a:pt x="136525" y="237331"/>
                      <a:pt x="119063" y="178594"/>
                    </a:cubicBezTo>
                    <a:cubicBezTo>
                      <a:pt x="101601" y="119857"/>
                      <a:pt x="72232" y="59928"/>
                      <a:pt x="42863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E7ED764-301D-4508-AB5E-AEA177C7BAF2}"/>
                  </a:ext>
                </a:extLst>
              </p:cNvPr>
              <p:cNvSpPr/>
              <p:nvPr/>
            </p:nvSpPr>
            <p:spPr>
              <a:xfrm rot="5400000">
                <a:off x="5286596" y="2765756"/>
                <a:ext cx="249946" cy="1064419"/>
              </a:xfrm>
              <a:custGeom>
                <a:avLst/>
                <a:gdLst>
                  <a:gd name="connsiteX0" fmla="*/ 264696 w 264696"/>
                  <a:gd name="connsiteY0" fmla="*/ 1064419 h 1064419"/>
                  <a:gd name="connsiteX1" fmla="*/ 193258 w 264696"/>
                  <a:gd name="connsiteY1" fmla="*/ 988219 h 1064419"/>
                  <a:gd name="connsiteX2" fmla="*/ 95627 w 264696"/>
                  <a:gd name="connsiteY2" fmla="*/ 845344 h 1064419"/>
                  <a:gd name="connsiteX3" fmla="*/ 377 w 264696"/>
                  <a:gd name="connsiteY3" fmla="*/ 535782 h 1064419"/>
                  <a:gd name="connsiteX4" fmla="*/ 69433 w 264696"/>
                  <a:gd name="connsiteY4" fmla="*/ 252413 h 1064419"/>
                  <a:gd name="connsiteX5" fmla="*/ 236121 w 264696"/>
                  <a:gd name="connsiteY5" fmla="*/ 0 h 1064419"/>
                  <a:gd name="connsiteX0" fmla="*/ 259800 w 259800"/>
                  <a:gd name="connsiteY0" fmla="*/ 1064419 h 1064419"/>
                  <a:gd name="connsiteX1" fmla="*/ 188362 w 259800"/>
                  <a:gd name="connsiteY1" fmla="*/ 988219 h 1064419"/>
                  <a:gd name="connsiteX2" fmla="*/ 90731 w 259800"/>
                  <a:gd name="connsiteY2" fmla="*/ 845344 h 1064419"/>
                  <a:gd name="connsiteX3" fmla="*/ 423 w 259800"/>
                  <a:gd name="connsiteY3" fmla="*/ 535782 h 1064419"/>
                  <a:gd name="connsiteX4" fmla="*/ 64537 w 259800"/>
                  <a:gd name="connsiteY4" fmla="*/ 252413 h 1064419"/>
                  <a:gd name="connsiteX5" fmla="*/ 231225 w 259800"/>
                  <a:gd name="connsiteY5" fmla="*/ 0 h 1064419"/>
                  <a:gd name="connsiteX0" fmla="*/ 262245 w 262245"/>
                  <a:gd name="connsiteY0" fmla="*/ 1064419 h 1064419"/>
                  <a:gd name="connsiteX1" fmla="*/ 190807 w 262245"/>
                  <a:gd name="connsiteY1" fmla="*/ 988219 h 1064419"/>
                  <a:gd name="connsiteX2" fmla="*/ 93176 w 262245"/>
                  <a:gd name="connsiteY2" fmla="*/ 845344 h 1064419"/>
                  <a:gd name="connsiteX3" fmla="*/ 398 w 262245"/>
                  <a:gd name="connsiteY3" fmla="*/ 535782 h 1064419"/>
                  <a:gd name="connsiteX4" fmla="*/ 66982 w 262245"/>
                  <a:gd name="connsiteY4" fmla="*/ 252413 h 1064419"/>
                  <a:gd name="connsiteX5" fmla="*/ 233670 w 262245"/>
                  <a:gd name="connsiteY5" fmla="*/ 0 h 1064419"/>
                  <a:gd name="connsiteX0" fmla="*/ 262347 w 262347"/>
                  <a:gd name="connsiteY0" fmla="*/ 1064419 h 1064419"/>
                  <a:gd name="connsiteX1" fmla="*/ 190909 w 262347"/>
                  <a:gd name="connsiteY1" fmla="*/ 988219 h 1064419"/>
                  <a:gd name="connsiteX2" fmla="*/ 93278 w 262347"/>
                  <a:gd name="connsiteY2" fmla="*/ 845344 h 1064419"/>
                  <a:gd name="connsiteX3" fmla="*/ 500 w 262347"/>
                  <a:gd name="connsiteY3" fmla="*/ 535782 h 1064419"/>
                  <a:gd name="connsiteX4" fmla="*/ 64613 w 262347"/>
                  <a:gd name="connsiteY4" fmla="*/ 247650 h 1064419"/>
                  <a:gd name="connsiteX5" fmla="*/ 233772 w 262347"/>
                  <a:gd name="connsiteY5" fmla="*/ 0 h 1064419"/>
                  <a:gd name="connsiteX0" fmla="*/ 262426 w 262426"/>
                  <a:gd name="connsiteY0" fmla="*/ 1064419 h 1064419"/>
                  <a:gd name="connsiteX1" fmla="*/ 190988 w 262426"/>
                  <a:gd name="connsiteY1" fmla="*/ 988219 h 1064419"/>
                  <a:gd name="connsiteX2" fmla="*/ 93357 w 262426"/>
                  <a:gd name="connsiteY2" fmla="*/ 845344 h 1064419"/>
                  <a:gd name="connsiteX3" fmla="*/ 579 w 262426"/>
                  <a:gd name="connsiteY3" fmla="*/ 535782 h 1064419"/>
                  <a:gd name="connsiteX4" fmla="*/ 64692 w 262426"/>
                  <a:gd name="connsiteY4" fmla="*/ 247650 h 1064419"/>
                  <a:gd name="connsiteX5" fmla="*/ 233851 w 262426"/>
                  <a:gd name="connsiteY5" fmla="*/ 0 h 1064419"/>
                  <a:gd name="connsiteX0" fmla="*/ 262354 w 262354"/>
                  <a:gd name="connsiteY0" fmla="*/ 1064419 h 1064419"/>
                  <a:gd name="connsiteX1" fmla="*/ 190916 w 262354"/>
                  <a:gd name="connsiteY1" fmla="*/ 988219 h 1064419"/>
                  <a:gd name="connsiteX2" fmla="*/ 93285 w 262354"/>
                  <a:gd name="connsiteY2" fmla="*/ 845344 h 1064419"/>
                  <a:gd name="connsiteX3" fmla="*/ 507 w 262354"/>
                  <a:gd name="connsiteY3" fmla="*/ 535782 h 1064419"/>
                  <a:gd name="connsiteX4" fmla="*/ 64620 w 262354"/>
                  <a:gd name="connsiteY4" fmla="*/ 247650 h 1064419"/>
                  <a:gd name="connsiteX5" fmla="*/ 236250 w 262354"/>
                  <a:gd name="connsiteY5" fmla="*/ 0 h 1064419"/>
                  <a:gd name="connsiteX0" fmla="*/ 262251 w 262251"/>
                  <a:gd name="connsiteY0" fmla="*/ 1064419 h 1064419"/>
                  <a:gd name="connsiteX1" fmla="*/ 190813 w 262251"/>
                  <a:gd name="connsiteY1" fmla="*/ 988219 h 1064419"/>
                  <a:gd name="connsiteX2" fmla="*/ 93182 w 262251"/>
                  <a:gd name="connsiteY2" fmla="*/ 845344 h 1064419"/>
                  <a:gd name="connsiteX3" fmla="*/ 404 w 262251"/>
                  <a:gd name="connsiteY3" fmla="*/ 535782 h 1064419"/>
                  <a:gd name="connsiteX4" fmla="*/ 66988 w 262251"/>
                  <a:gd name="connsiteY4" fmla="*/ 247650 h 1064419"/>
                  <a:gd name="connsiteX5" fmla="*/ 236147 w 262251"/>
                  <a:gd name="connsiteY5" fmla="*/ 0 h 1064419"/>
                  <a:gd name="connsiteX0" fmla="*/ 259804 w 259804"/>
                  <a:gd name="connsiteY0" fmla="*/ 1064419 h 1064419"/>
                  <a:gd name="connsiteX1" fmla="*/ 188366 w 259804"/>
                  <a:gd name="connsiteY1" fmla="*/ 988219 h 1064419"/>
                  <a:gd name="connsiteX2" fmla="*/ 90735 w 259804"/>
                  <a:gd name="connsiteY2" fmla="*/ 845344 h 1064419"/>
                  <a:gd name="connsiteX3" fmla="*/ 428 w 259804"/>
                  <a:gd name="connsiteY3" fmla="*/ 535782 h 1064419"/>
                  <a:gd name="connsiteX4" fmla="*/ 64541 w 259804"/>
                  <a:gd name="connsiteY4" fmla="*/ 247650 h 1064419"/>
                  <a:gd name="connsiteX5" fmla="*/ 233700 w 259804"/>
                  <a:gd name="connsiteY5" fmla="*/ 0 h 1064419"/>
                  <a:gd name="connsiteX0" fmla="*/ 259377 w 259377"/>
                  <a:gd name="connsiteY0" fmla="*/ 1064419 h 1064419"/>
                  <a:gd name="connsiteX1" fmla="*/ 187939 w 259377"/>
                  <a:gd name="connsiteY1" fmla="*/ 988219 h 1064419"/>
                  <a:gd name="connsiteX2" fmla="*/ 63126 w 259377"/>
                  <a:gd name="connsiteY2" fmla="*/ 795338 h 1064419"/>
                  <a:gd name="connsiteX3" fmla="*/ 1 w 259377"/>
                  <a:gd name="connsiteY3" fmla="*/ 535782 h 1064419"/>
                  <a:gd name="connsiteX4" fmla="*/ 64114 w 259377"/>
                  <a:gd name="connsiteY4" fmla="*/ 247650 h 1064419"/>
                  <a:gd name="connsiteX5" fmla="*/ 233273 w 259377"/>
                  <a:gd name="connsiteY5" fmla="*/ 0 h 1064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9377" h="1064419">
                    <a:moveTo>
                      <a:pt x="259377" y="1064419"/>
                    </a:moveTo>
                    <a:cubicBezTo>
                      <a:pt x="237747" y="1044575"/>
                      <a:pt x="220647" y="1033066"/>
                      <a:pt x="187939" y="988219"/>
                    </a:cubicBezTo>
                    <a:cubicBezTo>
                      <a:pt x="155231" y="943372"/>
                      <a:pt x="94449" y="870744"/>
                      <a:pt x="63126" y="795338"/>
                    </a:cubicBezTo>
                    <a:cubicBezTo>
                      <a:pt x="31803" y="719932"/>
                      <a:pt x="-164" y="627063"/>
                      <a:pt x="1" y="535782"/>
                    </a:cubicBezTo>
                    <a:cubicBezTo>
                      <a:pt x="166" y="444501"/>
                      <a:pt x="25235" y="336947"/>
                      <a:pt x="64114" y="247650"/>
                    </a:cubicBezTo>
                    <a:cubicBezTo>
                      <a:pt x="102993" y="158353"/>
                      <a:pt x="169574" y="81558"/>
                      <a:pt x="233273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056D9290-DC99-4ED9-A2BC-EDAC1C30B31E}"/>
                  </a:ext>
                </a:extLst>
              </p:cNvPr>
              <p:cNvSpPr/>
              <p:nvPr/>
            </p:nvSpPr>
            <p:spPr>
              <a:xfrm>
                <a:off x="3981037" y="974636"/>
                <a:ext cx="106326" cy="91660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BFC1AC71-E3C7-4B70-A989-E17BB67F1892}"/>
                  </a:ext>
                </a:extLst>
              </p:cNvPr>
              <p:cNvSpPr/>
              <p:nvPr/>
            </p:nvSpPr>
            <p:spPr>
              <a:xfrm rot="11453427">
                <a:off x="6188780" y="1704937"/>
                <a:ext cx="106326" cy="91660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E29F9F1A-8266-4E55-8302-8375C57167ED}"/>
                  </a:ext>
                </a:extLst>
              </p:cNvPr>
              <p:cNvSpPr/>
              <p:nvPr/>
            </p:nvSpPr>
            <p:spPr>
              <a:xfrm rot="2175781">
                <a:off x="4560158" y="680809"/>
                <a:ext cx="106326" cy="91660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15C4E6B0-930C-4FBB-85AB-83E1E6D73424}"/>
                  </a:ext>
                </a:extLst>
              </p:cNvPr>
              <p:cNvSpPr/>
              <p:nvPr/>
            </p:nvSpPr>
            <p:spPr>
              <a:xfrm rot="11846996">
                <a:off x="6741308" y="1228228"/>
                <a:ext cx="106326" cy="91660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C097967F-EF65-481D-A299-059602FC9788}"/>
                  </a:ext>
                </a:extLst>
              </p:cNvPr>
              <p:cNvSpPr/>
              <p:nvPr/>
            </p:nvSpPr>
            <p:spPr>
              <a:xfrm rot="15225141">
                <a:off x="6807666" y="2645791"/>
                <a:ext cx="106326" cy="91660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231AEB20-7465-4CB9-B70F-70E005618F3E}"/>
                  </a:ext>
                </a:extLst>
              </p:cNvPr>
              <p:cNvSpPr/>
              <p:nvPr/>
            </p:nvSpPr>
            <p:spPr>
              <a:xfrm rot="18120440">
                <a:off x="6819506" y="3509401"/>
                <a:ext cx="106326" cy="91660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F215D0D2-9563-405F-B91C-F2956B48AFD3}"/>
                  </a:ext>
                </a:extLst>
              </p:cNvPr>
              <p:cNvSpPr/>
              <p:nvPr/>
            </p:nvSpPr>
            <p:spPr>
              <a:xfrm rot="20936231">
                <a:off x="6584866" y="4473787"/>
                <a:ext cx="106326" cy="91660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CEEE8F4F-EEAB-4177-B43C-A41F4666C662}"/>
                  </a:ext>
                </a:extLst>
              </p:cNvPr>
              <p:cNvSpPr/>
              <p:nvPr/>
            </p:nvSpPr>
            <p:spPr>
              <a:xfrm rot="1292873">
                <a:off x="6188675" y="4640817"/>
                <a:ext cx="106326" cy="91660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BC290D8-99F8-4729-884E-DD2D0CC80283}"/>
                  </a:ext>
                </a:extLst>
              </p:cNvPr>
              <p:cNvSpPr/>
              <p:nvPr/>
            </p:nvSpPr>
            <p:spPr>
              <a:xfrm rot="10016722">
                <a:off x="4373141" y="4831302"/>
                <a:ext cx="106326" cy="91660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674F48A8-4E0E-49AC-BF04-EA38270CE076}"/>
                  </a:ext>
                </a:extLst>
              </p:cNvPr>
              <p:cNvSpPr/>
              <p:nvPr/>
            </p:nvSpPr>
            <p:spPr>
              <a:xfrm rot="14215024">
                <a:off x="4219266" y="3630130"/>
                <a:ext cx="106326" cy="91660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9AE617F1-2B92-408A-B360-8600E9D0CA05}"/>
                  </a:ext>
                </a:extLst>
              </p:cNvPr>
              <p:cNvSpPr/>
              <p:nvPr/>
            </p:nvSpPr>
            <p:spPr>
              <a:xfrm rot="15731851">
                <a:off x="4271889" y="3169463"/>
                <a:ext cx="106326" cy="91660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6742B7E1-1B02-4E00-947A-431F63DD78B3}"/>
                  </a:ext>
                </a:extLst>
              </p:cNvPr>
              <p:cNvSpPr/>
              <p:nvPr/>
            </p:nvSpPr>
            <p:spPr>
              <a:xfrm rot="18790410">
                <a:off x="4034200" y="2299109"/>
                <a:ext cx="106326" cy="91660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817609" y="1909988"/>
              <a:ext cx="368538" cy="2236544"/>
              <a:chOff x="9831571" y="1558741"/>
              <a:chExt cx="504586" cy="3062177"/>
            </a:xfrm>
          </p:grpSpPr>
          <p:sp>
            <p:nvSpPr>
              <p:cNvPr id="34" name="Arc 33"/>
              <p:cNvSpPr/>
              <p:nvPr/>
            </p:nvSpPr>
            <p:spPr>
              <a:xfrm>
                <a:off x="9854608" y="1558741"/>
                <a:ext cx="481549" cy="3051544"/>
              </a:xfrm>
              <a:prstGeom prst="arc">
                <a:avLst>
                  <a:gd name="adj1" fmla="val 16200000"/>
                  <a:gd name="adj2" fmla="val 5342088"/>
                </a:avLst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c 34"/>
              <p:cNvSpPr/>
              <p:nvPr/>
            </p:nvSpPr>
            <p:spPr>
              <a:xfrm>
                <a:off x="9831571" y="1569374"/>
                <a:ext cx="481549" cy="3051544"/>
              </a:xfrm>
              <a:prstGeom prst="arc">
                <a:avLst>
                  <a:gd name="adj1" fmla="val 5305153"/>
                  <a:gd name="adj2" fmla="val 1622431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 flipH="1">
              <a:off x="5817609" y="3728776"/>
              <a:ext cx="41953" cy="2071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5860061" y="3758987"/>
              <a:ext cx="105248" cy="1466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632737" y="378977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2737" y="3789773"/>
                  <a:ext cx="176459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9075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038497" y="813469"/>
            <a:ext cx="9916886" cy="4931229"/>
            <a:chOff x="1038497" y="813469"/>
            <a:chExt cx="9916886" cy="4931229"/>
          </a:xfrm>
        </p:grpSpPr>
        <p:grpSp>
          <p:nvGrpSpPr>
            <p:cNvPr id="8" name="Group 7"/>
            <p:cNvGrpSpPr/>
            <p:nvPr/>
          </p:nvGrpSpPr>
          <p:grpSpPr>
            <a:xfrm>
              <a:off x="1038497" y="813469"/>
              <a:ext cx="9916886" cy="4931229"/>
              <a:chOff x="1027865" y="821100"/>
              <a:chExt cx="9916886" cy="493122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9126ED2-5E3C-4A55-9DFC-7412829EC15A}"/>
                  </a:ext>
                </a:extLst>
              </p:cNvPr>
              <p:cNvGrpSpPr/>
              <p:nvPr/>
            </p:nvGrpSpPr>
            <p:grpSpPr>
              <a:xfrm>
                <a:off x="1027865" y="821100"/>
                <a:ext cx="9916886" cy="4931229"/>
                <a:chOff x="1027865" y="821100"/>
                <a:chExt cx="9916886" cy="4931229"/>
              </a:xfrm>
            </p:grpSpPr>
            <p:pic>
              <p:nvPicPr>
                <p:cNvPr id="2050" name="Picture 2">
                  <a:extLst>
                    <a:ext uri="{FF2B5EF4-FFF2-40B4-BE49-F238E27FC236}">
                      <a16:creationId xmlns:a16="http://schemas.microsoft.com/office/drawing/2014/main" id="{4DB244E8-5454-488C-8B79-BB1C67E3B2A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93" t="6875" r="4321" b="8272"/>
                <a:stretch/>
              </p:blipFill>
              <p:spPr bwMode="auto">
                <a:xfrm rot="16200000">
                  <a:off x="3520693" y="-1671728"/>
                  <a:ext cx="4931229" cy="99168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" name="Freeform: Shape 2">
                  <a:extLst>
                    <a:ext uri="{FF2B5EF4-FFF2-40B4-BE49-F238E27FC236}">
                      <a16:creationId xmlns:a16="http://schemas.microsoft.com/office/drawing/2014/main" id="{53FA2587-68E6-4E4C-B649-93C9ADE17DA3}"/>
                    </a:ext>
                  </a:extLst>
                </p:cNvPr>
                <p:cNvSpPr/>
                <p:nvPr/>
              </p:nvSpPr>
              <p:spPr>
                <a:xfrm>
                  <a:off x="5276411" y="3654360"/>
                  <a:ext cx="1381433" cy="71981"/>
                </a:xfrm>
                <a:custGeom>
                  <a:avLst/>
                  <a:gdLst>
                    <a:gd name="connsiteX0" fmla="*/ 0 w 996950"/>
                    <a:gd name="connsiteY0" fmla="*/ 9558 h 9558"/>
                    <a:gd name="connsiteX1" fmla="*/ 523875 w 996950"/>
                    <a:gd name="connsiteY1" fmla="*/ 33 h 9558"/>
                    <a:gd name="connsiteX2" fmla="*/ 996950 w 996950"/>
                    <a:gd name="connsiteY2" fmla="*/ 6383 h 9558"/>
                    <a:gd name="connsiteX0" fmla="*/ 0 w 10000"/>
                    <a:gd name="connsiteY0" fmla="*/ 37376 h 37376"/>
                    <a:gd name="connsiteX1" fmla="*/ 5112 w 10000"/>
                    <a:gd name="connsiteY1" fmla="*/ 6 h 37376"/>
                    <a:gd name="connsiteX2" fmla="*/ 10000 w 10000"/>
                    <a:gd name="connsiteY2" fmla="*/ 34054 h 37376"/>
                    <a:gd name="connsiteX0" fmla="*/ 0 w 10000"/>
                    <a:gd name="connsiteY0" fmla="*/ 37376 h 37376"/>
                    <a:gd name="connsiteX1" fmla="*/ 4969 w 10000"/>
                    <a:gd name="connsiteY1" fmla="*/ 6 h 37376"/>
                    <a:gd name="connsiteX2" fmla="*/ 10000 w 10000"/>
                    <a:gd name="connsiteY2" fmla="*/ 34054 h 37376"/>
                    <a:gd name="connsiteX0" fmla="*/ 0 w 10000"/>
                    <a:gd name="connsiteY0" fmla="*/ 39706 h 39706"/>
                    <a:gd name="connsiteX1" fmla="*/ 4969 w 10000"/>
                    <a:gd name="connsiteY1" fmla="*/ 2336 h 39706"/>
                    <a:gd name="connsiteX2" fmla="*/ 10000 w 10000"/>
                    <a:gd name="connsiteY2" fmla="*/ 36384 h 39706"/>
                    <a:gd name="connsiteX0" fmla="*/ 0 w 10000"/>
                    <a:gd name="connsiteY0" fmla="*/ 37822 h 37822"/>
                    <a:gd name="connsiteX1" fmla="*/ 4969 w 10000"/>
                    <a:gd name="connsiteY1" fmla="*/ 452 h 37822"/>
                    <a:gd name="connsiteX2" fmla="*/ 10000 w 10000"/>
                    <a:gd name="connsiteY2" fmla="*/ 34500 h 37822"/>
                    <a:gd name="connsiteX0" fmla="*/ 0 w 10000"/>
                    <a:gd name="connsiteY0" fmla="*/ 37470 h 37470"/>
                    <a:gd name="connsiteX1" fmla="*/ 4969 w 10000"/>
                    <a:gd name="connsiteY1" fmla="*/ 100 h 37470"/>
                    <a:gd name="connsiteX2" fmla="*/ 10000 w 10000"/>
                    <a:gd name="connsiteY2" fmla="*/ 34148 h 37470"/>
                    <a:gd name="connsiteX0" fmla="*/ 0 w 10000"/>
                    <a:gd name="connsiteY0" fmla="*/ 37374 h 39511"/>
                    <a:gd name="connsiteX1" fmla="*/ 4969 w 10000"/>
                    <a:gd name="connsiteY1" fmla="*/ 4 h 39511"/>
                    <a:gd name="connsiteX2" fmla="*/ 10000 w 10000"/>
                    <a:gd name="connsiteY2" fmla="*/ 39511 h 39511"/>
                    <a:gd name="connsiteX0" fmla="*/ 0 w 10000"/>
                    <a:gd name="connsiteY0" fmla="*/ 35191 h 37328"/>
                    <a:gd name="connsiteX1" fmla="*/ 4969 w 10000"/>
                    <a:gd name="connsiteY1" fmla="*/ 5 h 37328"/>
                    <a:gd name="connsiteX2" fmla="*/ 10000 w 10000"/>
                    <a:gd name="connsiteY2" fmla="*/ 37328 h 37328"/>
                    <a:gd name="connsiteX0" fmla="*/ 0 w 10000"/>
                    <a:gd name="connsiteY0" fmla="*/ 33008 h 35145"/>
                    <a:gd name="connsiteX1" fmla="*/ 4969 w 10000"/>
                    <a:gd name="connsiteY1" fmla="*/ 5 h 35145"/>
                    <a:gd name="connsiteX2" fmla="*/ 10000 w 10000"/>
                    <a:gd name="connsiteY2" fmla="*/ 35145 h 35145"/>
                    <a:gd name="connsiteX0" fmla="*/ 0 w 10000"/>
                    <a:gd name="connsiteY0" fmla="*/ 33004 h 33004"/>
                    <a:gd name="connsiteX1" fmla="*/ 4969 w 10000"/>
                    <a:gd name="connsiteY1" fmla="*/ 1 h 33004"/>
                    <a:gd name="connsiteX2" fmla="*/ 10000 w 10000"/>
                    <a:gd name="connsiteY2" fmla="*/ 31866 h 33004"/>
                    <a:gd name="connsiteX0" fmla="*/ 0 w 10000"/>
                    <a:gd name="connsiteY0" fmla="*/ 33004 h 33004"/>
                    <a:gd name="connsiteX1" fmla="*/ 4969 w 10000"/>
                    <a:gd name="connsiteY1" fmla="*/ 1 h 33004"/>
                    <a:gd name="connsiteX2" fmla="*/ 10000 w 10000"/>
                    <a:gd name="connsiteY2" fmla="*/ 31866 h 33004"/>
                    <a:gd name="connsiteX0" fmla="*/ 0 w 10000"/>
                    <a:gd name="connsiteY0" fmla="*/ 33004 h 33004"/>
                    <a:gd name="connsiteX1" fmla="*/ 4969 w 10000"/>
                    <a:gd name="connsiteY1" fmla="*/ 1 h 33004"/>
                    <a:gd name="connsiteX2" fmla="*/ 10000 w 10000"/>
                    <a:gd name="connsiteY2" fmla="*/ 32958 h 33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000" h="33004">
                      <a:moveTo>
                        <a:pt x="0" y="33004"/>
                      </a:moveTo>
                      <a:cubicBezTo>
                        <a:pt x="1656" y="20547"/>
                        <a:pt x="3302" y="9"/>
                        <a:pt x="4969" y="1"/>
                      </a:cubicBezTo>
                      <a:cubicBezTo>
                        <a:pt x="6636" y="-7"/>
                        <a:pt x="9289" y="28576"/>
                        <a:pt x="10000" y="32958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" name="Freeform: Shape 4">
                  <a:extLst>
                    <a:ext uri="{FF2B5EF4-FFF2-40B4-BE49-F238E27FC236}">
                      <a16:creationId xmlns:a16="http://schemas.microsoft.com/office/drawing/2014/main" id="{E9D1C7BE-3CEA-4CA4-A0EF-2D28AEAA9C2C}"/>
                    </a:ext>
                  </a:extLst>
                </p:cNvPr>
                <p:cNvSpPr/>
                <p:nvPr/>
              </p:nvSpPr>
              <p:spPr>
                <a:xfrm rot="10800000">
                  <a:off x="5172759" y="2773676"/>
                  <a:ext cx="1541586" cy="81720"/>
                </a:xfrm>
                <a:custGeom>
                  <a:avLst/>
                  <a:gdLst>
                    <a:gd name="connsiteX0" fmla="*/ 0 w 996950"/>
                    <a:gd name="connsiteY0" fmla="*/ 9558 h 9558"/>
                    <a:gd name="connsiteX1" fmla="*/ 523875 w 996950"/>
                    <a:gd name="connsiteY1" fmla="*/ 33 h 9558"/>
                    <a:gd name="connsiteX2" fmla="*/ 996950 w 996950"/>
                    <a:gd name="connsiteY2" fmla="*/ 6383 h 9558"/>
                    <a:gd name="connsiteX0" fmla="*/ 0 w 10000"/>
                    <a:gd name="connsiteY0" fmla="*/ 37376 h 37376"/>
                    <a:gd name="connsiteX1" fmla="*/ 5112 w 10000"/>
                    <a:gd name="connsiteY1" fmla="*/ 6 h 37376"/>
                    <a:gd name="connsiteX2" fmla="*/ 10000 w 10000"/>
                    <a:gd name="connsiteY2" fmla="*/ 34054 h 37376"/>
                    <a:gd name="connsiteX0" fmla="*/ 0 w 10000"/>
                    <a:gd name="connsiteY0" fmla="*/ 37376 h 37376"/>
                    <a:gd name="connsiteX1" fmla="*/ 4969 w 10000"/>
                    <a:gd name="connsiteY1" fmla="*/ 6 h 37376"/>
                    <a:gd name="connsiteX2" fmla="*/ 10000 w 10000"/>
                    <a:gd name="connsiteY2" fmla="*/ 34054 h 37376"/>
                    <a:gd name="connsiteX0" fmla="*/ 0 w 10000"/>
                    <a:gd name="connsiteY0" fmla="*/ 39706 h 39706"/>
                    <a:gd name="connsiteX1" fmla="*/ 4969 w 10000"/>
                    <a:gd name="connsiteY1" fmla="*/ 2336 h 39706"/>
                    <a:gd name="connsiteX2" fmla="*/ 10000 w 10000"/>
                    <a:gd name="connsiteY2" fmla="*/ 36384 h 39706"/>
                    <a:gd name="connsiteX0" fmla="*/ 0 w 10000"/>
                    <a:gd name="connsiteY0" fmla="*/ 37822 h 37822"/>
                    <a:gd name="connsiteX1" fmla="*/ 4969 w 10000"/>
                    <a:gd name="connsiteY1" fmla="*/ 452 h 37822"/>
                    <a:gd name="connsiteX2" fmla="*/ 10000 w 10000"/>
                    <a:gd name="connsiteY2" fmla="*/ 34500 h 37822"/>
                    <a:gd name="connsiteX0" fmla="*/ 0 w 10000"/>
                    <a:gd name="connsiteY0" fmla="*/ 37470 h 37470"/>
                    <a:gd name="connsiteX1" fmla="*/ 4969 w 10000"/>
                    <a:gd name="connsiteY1" fmla="*/ 100 h 37470"/>
                    <a:gd name="connsiteX2" fmla="*/ 10000 w 10000"/>
                    <a:gd name="connsiteY2" fmla="*/ 34148 h 37470"/>
                    <a:gd name="connsiteX0" fmla="*/ 0 w 10000"/>
                    <a:gd name="connsiteY0" fmla="*/ 37515 h 51757"/>
                    <a:gd name="connsiteX1" fmla="*/ 4969 w 10000"/>
                    <a:gd name="connsiteY1" fmla="*/ 145 h 51757"/>
                    <a:gd name="connsiteX2" fmla="*/ 10000 w 10000"/>
                    <a:gd name="connsiteY2" fmla="*/ 51757 h 51757"/>
                    <a:gd name="connsiteX0" fmla="*/ 0 w 10000"/>
                    <a:gd name="connsiteY0" fmla="*/ 37515 h 51757"/>
                    <a:gd name="connsiteX1" fmla="*/ 4969 w 10000"/>
                    <a:gd name="connsiteY1" fmla="*/ 145 h 51757"/>
                    <a:gd name="connsiteX2" fmla="*/ 10000 w 10000"/>
                    <a:gd name="connsiteY2" fmla="*/ 51757 h 51757"/>
                    <a:gd name="connsiteX0" fmla="*/ 0 w 10000"/>
                    <a:gd name="connsiteY0" fmla="*/ 37515 h 51757"/>
                    <a:gd name="connsiteX1" fmla="*/ 4969 w 10000"/>
                    <a:gd name="connsiteY1" fmla="*/ 145 h 51757"/>
                    <a:gd name="connsiteX2" fmla="*/ 10000 w 10000"/>
                    <a:gd name="connsiteY2" fmla="*/ 51757 h 51757"/>
                    <a:gd name="connsiteX0" fmla="*/ 0 w 10021"/>
                    <a:gd name="connsiteY0" fmla="*/ 37481 h 49771"/>
                    <a:gd name="connsiteX1" fmla="*/ 4969 w 10021"/>
                    <a:gd name="connsiteY1" fmla="*/ 111 h 49771"/>
                    <a:gd name="connsiteX2" fmla="*/ 10021 w 10021"/>
                    <a:gd name="connsiteY2" fmla="*/ 49771 h 49771"/>
                    <a:gd name="connsiteX0" fmla="*/ 0 w 10021"/>
                    <a:gd name="connsiteY0" fmla="*/ 41321 h 49707"/>
                    <a:gd name="connsiteX1" fmla="*/ 4969 w 10021"/>
                    <a:gd name="connsiteY1" fmla="*/ 47 h 49707"/>
                    <a:gd name="connsiteX2" fmla="*/ 10021 w 10021"/>
                    <a:gd name="connsiteY2" fmla="*/ 49707 h 49707"/>
                    <a:gd name="connsiteX0" fmla="*/ 0 w 10021"/>
                    <a:gd name="connsiteY0" fmla="*/ 41341 h 49727"/>
                    <a:gd name="connsiteX1" fmla="*/ 4969 w 10021"/>
                    <a:gd name="connsiteY1" fmla="*/ 67 h 49727"/>
                    <a:gd name="connsiteX2" fmla="*/ 10021 w 10021"/>
                    <a:gd name="connsiteY2" fmla="*/ 49727 h 497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021" h="49727">
                      <a:moveTo>
                        <a:pt x="0" y="41341"/>
                      </a:moveTo>
                      <a:cubicBezTo>
                        <a:pt x="1656" y="19127"/>
                        <a:pt x="3299" y="-1331"/>
                        <a:pt x="4969" y="67"/>
                      </a:cubicBezTo>
                      <a:cubicBezTo>
                        <a:pt x="6639" y="1465"/>
                        <a:pt x="9310" y="31056"/>
                        <a:pt x="10021" y="49727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2" name="TextBox 1"/>
              <p:cNvSpPr txBox="1"/>
              <p:nvPr/>
            </p:nvSpPr>
            <p:spPr>
              <a:xfrm>
                <a:off x="4019550" y="2953100"/>
                <a:ext cx="4812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441459" y="2994327"/>
                <a:ext cx="4587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</a:p>
            </p:txBody>
          </p:sp>
        </p:grp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48C2784-83F9-4BA4-95CA-E072F094588C}"/>
                </a:ext>
              </a:extLst>
            </p:cNvPr>
            <p:cNvSpPr/>
            <p:nvPr/>
          </p:nvSpPr>
          <p:spPr>
            <a:xfrm rot="5400000">
              <a:off x="6267933" y="878959"/>
              <a:ext cx="106326" cy="9166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AE5BED9-A2AA-4E3C-B191-D08C512C5725}"/>
                </a:ext>
              </a:extLst>
            </p:cNvPr>
            <p:cNvSpPr/>
            <p:nvPr/>
          </p:nvSpPr>
          <p:spPr>
            <a:xfrm rot="19825427">
              <a:off x="2918678" y="1548767"/>
              <a:ext cx="106326" cy="9166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35E406-B7F0-4601-A2B7-5693662EBE38}"/>
                </a:ext>
              </a:extLst>
            </p:cNvPr>
            <p:cNvSpPr/>
            <p:nvPr/>
          </p:nvSpPr>
          <p:spPr>
            <a:xfrm rot="17611606">
              <a:off x="2731854" y="2480888"/>
              <a:ext cx="106326" cy="9166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8905-C1C7-48CF-94EB-A7686D3B689B}"/>
                </a:ext>
              </a:extLst>
            </p:cNvPr>
            <p:cNvSpPr/>
            <p:nvPr/>
          </p:nvSpPr>
          <p:spPr>
            <a:xfrm rot="15645972">
              <a:off x="8691580" y="2931728"/>
              <a:ext cx="106326" cy="9166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B796B0C-F70E-4B6F-B639-F6683607F973}"/>
                </a:ext>
              </a:extLst>
            </p:cNvPr>
            <p:cNvSpPr/>
            <p:nvPr/>
          </p:nvSpPr>
          <p:spPr>
            <a:xfrm rot="16200000">
              <a:off x="2761781" y="3180091"/>
              <a:ext cx="106326" cy="9166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1E68447-AC31-4262-906F-FA547783714A}"/>
                </a:ext>
              </a:extLst>
            </p:cNvPr>
            <p:cNvSpPr/>
            <p:nvPr/>
          </p:nvSpPr>
          <p:spPr>
            <a:xfrm rot="16454484">
              <a:off x="9885969" y="3548452"/>
              <a:ext cx="106326" cy="9166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F43959A-62B0-4072-974A-3E9B78B40B37}"/>
                </a:ext>
              </a:extLst>
            </p:cNvPr>
            <p:cNvSpPr/>
            <p:nvPr/>
          </p:nvSpPr>
          <p:spPr>
            <a:xfrm rot="17901037">
              <a:off x="9069520" y="4159526"/>
              <a:ext cx="106326" cy="9166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06104DC-7174-43BC-8BAD-8FE4A58E8837}"/>
                </a:ext>
              </a:extLst>
            </p:cNvPr>
            <p:cNvSpPr/>
            <p:nvPr/>
          </p:nvSpPr>
          <p:spPr>
            <a:xfrm rot="20094003">
              <a:off x="7676656" y="4354456"/>
              <a:ext cx="106326" cy="9166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C47BCCD-007C-461F-852D-E35CEBC2436E}"/>
                </a:ext>
              </a:extLst>
            </p:cNvPr>
            <p:cNvSpPr/>
            <p:nvPr/>
          </p:nvSpPr>
          <p:spPr>
            <a:xfrm rot="13917332">
              <a:off x="3525595" y="4220291"/>
              <a:ext cx="106326" cy="9166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EA256DF-41A4-4074-B69B-1E3CAB34B75D}"/>
                </a:ext>
              </a:extLst>
            </p:cNvPr>
            <p:cNvSpPr/>
            <p:nvPr/>
          </p:nvSpPr>
          <p:spPr>
            <a:xfrm rot="15383733">
              <a:off x="2984877" y="3718457"/>
              <a:ext cx="106326" cy="9166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06883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92878" y="493636"/>
            <a:ext cx="8155103" cy="6126149"/>
            <a:chOff x="1918853" y="493636"/>
            <a:chExt cx="8155103" cy="61261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766AE7E-1D2B-48B9-8560-88DBB628C4E0}"/>
                </a:ext>
              </a:extLst>
            </p:cNvPr>
            <p:cNvGrpSpPr/>
            <p:nvPr/>
          </p:nvGrpSpPr>
          <p:grpSpPr>
            <a:xfrm>
              <a:off x="7639100" y="2434855"/>
              <a:ext cx="2434856" cy="3665172"/>
              <a:chOff x="1217629" y="3053134"/>
              <a:chExt cx="2434856" cy="3665172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C2243CA0-D2A4-4BD1-9FEA-E7CB403FA9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575" t="42870" r="40748"/>
              <a:stretch/>
            </p:blipFill>
            <p:spPr>
              <a:xfrm>
                <a:off x="1217629" y="3053134"/>
                <a:ext cx="2434856" cy="3639608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C9485B5-911E-4F20-B0C3-76A021084F95}"/>
                      </a:ext>
                    </a:extLst>
                  </p:cNvPr>
                  <p:cNvSpPr txBox="1"/>
                  <p:nvPr/>
                </p:nvSpPr>
                <p:spPr>
                  <a:xfrm>
                    <a:off x="2708534" y="3507394"/>
                    <a:ext cx="65755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3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36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3C9485B5-911E-4F20-B0C3-76A021084F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8534" y="3507394"/>
                    <a:ext cx="657551" cy="6463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AE0D2D1A-2F2C-4CDF-9918-1C0527FDA8D4}"/>
                      </a:ext>
                    </a:extLst>
                  </p:cNvPr>
                  <p:cNvSpPr txBox="1"/>
                  <p:nvPr/>
                </p:nvSpPr>
                <p:spPr>
                  <a:xfrm>
                    <a:off x="1545841" y="3507394"/>
                    <a:ext cx="75854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3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−</m:t>
                          </m:r>
                        </m:oMath>
                      </m:oMathPara>
                    </a14:m>
                    <a:endParaRPr lang="en-CA" sz="36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AE0D2D1A-2F2C-4CDF-9918-1C0527FDA8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5841" y="3507394"/>
                    <a:ext cx="758541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711ACE-8173-46A9-9DE9-09945132AC44}"/>
                  </a:ext>
                </a:extLst>
              </p:cNvPr>
              <p:cNvSpPr txBox="1"/>
              <p:nvPr/>
            </p:nvSpPr>
            <p:spPr>
              <a:xfrm>
                <a:off x="2740591" y="6256641"/>
                <a:ext cx="5613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9V</a:t>
                </a:r>
              </a:p>
            </p:txBody>
          </p:sp>
        </p:grp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A4FB208C-E9BD-4F75-BFB7-D2AF4FF939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59" t="7909" r="29629" b="2763"/>
            <a:stretch/>
          </p:blipFill>
          <p:spPr>
            <a:xfrm>
              <a:off x="1918853" y="493636"/>
              <a:ext cx="4898638" cy="612614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266DE96-26E4-4EBE-BBAC-08B839349917}"/>
                    </a:ext>
                  </a:extLst>
                </p:cNvPr>
                <p:cNvSpPr txBox="1"/>
                <p:nvPr/>
              </p:nvSpPr>
              <p:spPr>
                <a:xfrm>
                  <a:off x="2202553" y="1169703"/>
                  <a:ext cx="5557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𝑵</m:t>
                        </m:r>
                      </m:oMath>
                    </m:oMathPara>
                  </a14:m>
                  <a:endParaRPr lang="en-CA" sz="28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266DE96-26E4-4EBE-BBAC-08B8393499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553" y="1169703"/>
                  <a:ext cx="555730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9E19FBC-C2A0-48E4-9A44-1A0C24C7DBD6}"/>
                    </a:ext>
                  </a:extLst>
                </p:cNvPr>
                <p:cNvSpPr txBox="1"/>
                <p:nvPr/>
              </p:nvSpPr>
              <p:spPr>
                <a:xfrm>
                  <a:off x="6007734" y="1169703"/>
                  <a:ext cx="48763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𝑺</m:t>
                        </m:r>
                      </m:oMath>
                    </m:oMathPara>
                  </a14:m>
                  <a:endParaRPr lang="en-CA" sz="28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9E19FBC-C2A0-48E4-9A44-1A0C24C7DB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7734" y="1169703"/>
                  <a:ext cx="487634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reeform 15"/>
            <p:cNvSpPr/>
            <p:nvPr/>
          </p:nvSpPr>
          <p:spPr>
            <a:xfrm>
              <a:off x="6678592" y="1416215"/>
              <a:ext cx="2662178" cy="1222813"/>
            </a:xfrm>
            <a:custGeom>
              <a:avLst/>
              <a:gdLst>
                <a:gd name="connsiteX0" fmla="*/ 2662178 w 2662178"/>
                <a:gd name="connsiteY0" fmla="*/ 1222813 h 1222813"/>
                <a:gd name="connsiteX1" fmla="*/ 1226917 w 2662178"/>
                <a:gd name="connsiteY1" fmla="*/ 181091 h 1222813"/>
                <a:gd name="connsiteX2" fmla="*/ 0 w 2662178"/>
                <a:gd name="connsiteY2" fmla="*/ 7471 h 122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2178" h="1222813">
                  <a:moveTo>
                    <a:pt x="2662178" y="1222813"/>
                  </a:moveTo>
                  <a:cubicBezTo>
                    <a:pt x="2166395" y="803230"/>
                    <a:pt x="1670613" y="383648"/>
                    <a:pt x="1226917" y="181091"/>
                  </a:cubicBezTo>
                  <a:cubicBezTo>
                    <a:pt x="783221" y="-21466"/>
                    <a:pt x="391610" y="-6998"/>
                    <a:pt x="0" y="7471"/>
                  </a:cubicBezTo>
                </a:path>
              </a:pathLst>
            </a:cu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4457838" y="1383142"/>
              <a:ext cx="3922233" cy="1440894"/>
            </a:xfrm>
            <a:custGeom>
              <a:avLst/>
              <a:gdLst>
                <a:gd name="connsiteX0" fmla="*/ 1197273 w 3882600"/>
                <a:gd name="connsiteY0" fmla="*/ 67940 h 1480008"/>
                <a:gd name="connsiteX1" fmla="*/ 178701 w 3882600"/>
                <a:gd name="connsiteY1" fmla="*/ 67940 h 1480008"/>
                <a:gd name="connsiteX2" fmla="*/ 16656 w 3882600"/>
                <a:gd name="connsiteY2" fmla="*/ 773995 h 1480008"/>
                <a:gd name="connsiteX3" fmla="*/ 375471 w 3882600"/>
                <a:gd name="connsiteY3" fmla="*/ 1468476 h 1480008"/>
                <a:gd name="connsiteX4" fmla="*/ 2887177 w 3882600"/>
                <a:gd name="connsiteY4" fmla="*/ 1213833 h 1480008"/>
                <a:gd name="connsiteX5" fmla="*/ 3882600 w 3882600"/>
                <a:gd name="connsiteY5" fmla="*/ 1294856 h 1480008"/>
                <a:gd name="connsiteX0" fmla="*/ 1197273 w 3882600"/>
                <a:gd name="connsiteY0" fmla="*/ 67940 h 1468639"/>
                <a:gd name="connsiteX1" fmla="*/ 178701 w 3882600"/>
                <a:gd name="connsiteY1" fmla="*/ 67940 h 1468639"/>
                <a:gd name="connsiteX2" fmla="*/ 16656 w 3882600"/>
                <a:gd name="connsiteY2" fmla="*/ 773995 h 1468639"/>
                <a:gd name="connsiteX3" fmla="*/ 375471 w 3882600"/>
                <a:gd name="connsiteY3" fmla="*/ 1468476 h 1468639"/>
                <a:gd name="connsiteX4" fmla="*/ 3130245 w 3882600"/>
                <a:gd name="connsiteY4" fmla="*/ 843444 h 1468639"/>
                <a:gd name="connsiteX5" fmla="*/ 3882600 w 3882600"/>
                <a:gd name="connsiteY5" fmla="*/ 1294856 h 1468639"/>
                <a:gd name="connsiteX0" fmla="*/ 1237481 w 3922808"/>
                <a:gd name="connsiteY0" fmla="*/ 68756 h 1469405"/>
                <a:gd name="connsiteX1" fmla="*/ 218909 w 3922808"/>
                <a:gd name="connsiteY1" fmla="*/ 68756 h 1469405"/>
                <a:gd name="connsiteX2" fmla="*/ 10566 w 3922808"/>
                <a:gd name="connsiteY2" fmla="*/ 786385 h 1469405"/>
                <a:gd name="connsiteX3" fmla="*/ 415679 w 3922808"/>
                <a:gd name="connsiteY3" fmla="*/ 1469292 h 1469405"/>
                <a:gd name="connsiteX4" fmla="*/ 3170453 w 3922808"/>
                <a:gd name="connsiteY4" fmla="*/ 844260 h 1469405"/>
                <a:gd name="connsiteX5" fmla="*/ 3922808 w 3922808"/>
                <a:gd name="connsiteY5" fmla="*/ 1295672 h 1469405"/>
                <a:gd name="connsiteX0" fmla="*/ 1250161 w 3935488"/>
                <a:gd name="connsiteY0" fmla="*/ 68756 h 1469405"/>
                <a:gd name="connsiteX1" fmla="*/ 231589 w 3935488"/>
                <a:gd name="connsiteY1" fmla="*/ 68756 h 1469405"/>
                <a:gd name="connsiteX2" fmla="*/ 23246 w 3935488"/>
                <a:gd name="connsiteY2" fmla="*/ 786385 h 1469405"/>
                <a:gd name="connsiteX3" fmla="*/ 428359 w 3935488"/>
                <a:gd name="connsiteY3" fmla="*/ 1469292 h 1469405"/>
                <a:gd name="connsiteX4" fmla="*/ 3183133 w 3935488"/>
                <a:gd name="connsiteY4" fmla="*/ 844260 h 1469405"/>
                <a:gd name="connsiteX5" fmla="*/ 3935488 w 3935488"/>
                <a:gd name="connsiteY5" fmla="*/ 1295672 h 1469405"/>
                <a:gd name="connsiteX0" fmla="*/ 1261736 w 3935488"/>
                <a:gd name="connsiteY0" fmla="*/ 62639 h 1474863"/>
                <a:gd name="connsiteX1" fmla="*/ 231589 w 3935488"/>
                <a:gd name="connsiteY1" fmla="*/ 74214 h 1474863"/>
                <a:gd name="connsiteX2" fmla="*/ 23246 w 3935488"/>
                <a:gd name="connsiteY2" fmla="*/ 791843 h 1474863"/>
                <a:gd name="connsiteX3" fmla="*/ 428359 w 3935488"/>
                <a:gd name="connsiteY3" fmla="*/ 1474750 h 1474863"/>
                <a:gd name="connsiteX4" fmla="*/ 3183133 w 3935488"/>
                <a:gd name="connsiteY4" fmla="*/ 849718 h 1474863"/>
                <a:gd name="connsiteX5" fmla="*/ 3935488 w 3935488"/>
                <a:gd name="connsiteY5" fmla="*/ 1301130 h 1474863"/>
                <a:gd name="connsiteX0" fmla="*/ 1261736 w 3935488"/>
                <a:gd name="connsiteY0" fmla="*/ 40543 h 1452767"/>
                <a:gd name="connsiteX1" fmla="*/ 231589 w 3935488"/>
                <a:gd name="connsiteY1" fmla="*/ 52118 h 1452767"/>
                <a:gd name="connsiteX2" fmla="*/ 23246 w 3935488"/>
                <a:gd name="connsiteY2" fmla="*/ 769747 h 1452767"/>
                <a:gd name="connsiteX3" fmla="*/ 428359 w 3935488"/>
                <a:gd name="connsiteY3" fmla="*/ 1452654 h 1452767"/>
                <a:gd name="connsiteX4" fmla="*/ 3183133 w 3935488"/>
                <a:gd name="connsiteY4" fmla="*/ 827622 h 1452767"/>
                <a:gd name="connsiteX5" fmla="*/ 3935488 w 3935488"/>
                <a:gd name="connsiteY5" fmla="*/ 1279034 h 1452767"/>
                <a:gd name="connsiteX0" fmla="*/ 1261736 w 3935488"/>
                <a:gd name="connsiteY0" fmla="*/ 40543 h 1452767"/>
                <a:gd name="connsiteX1" fmla="*/ 231589 w 3935488"/>
                <a:gd name="connsiteY1" fmla="*/ 52118 h 1452767"/>
                <a:gd name="connsiteX2" fmla="*/ 23246 w 3935488"/>
                <a:gd name="connsiteY2" fmla="*/ 769747 h 1452767"/>
                <a:gd name="connsiteX3" fmla="*/ 428359 w 3935488"/>
                <a:gd name="connsiteY3" fmla="*/ 1452654 h 1452767"/>
                <a:gd name="connsiteX4" fmla="*/ 3183133 w 3935488"/>
                <a:gd name="connsiteY4" fmla="*/ 827622 h 1452767"/>
                <a:gd name="connsiteX5" fmla="*/ 3935488 w 3935488"/>
                <a:gd name="connsiteY5" fmla="*/ 1279034 h 1452767"/>
                <a:gd name="connsiteX0" fmla="*/ 1253199 w 3926951"/>
                <a:gd name="connsiteY0" fmla="*/ 40543 h 1440894"/>
                <a:gd name="connsiteX1" fmla="*/ 223052 w 3926951"/>
                <a:gd name="connsiteY1" fmla="*/ 52118 h 1440894"/>
                <a:gd name="connsiteX2" fmla="*/ 14709 w 3926951"/>
                <a:gd name="connsiteY2" fmla="*/ 769747 h 1440894"/>
                <a:gd name="connsiteX3" fmla="*/ 479198 w 3926951"/>
                <a:gd name="connsiteY3" fmla="*/ 1440779 h 1440894"/>
                <a:gd name="connsiteX4" fmla="*/ 3174596 w 3926951"/>
                <a:gd name="connsiteY4" fmla="*/ 827622 h 1440894"/>
                <a:gd name="connsiteX5" fmla="*/ 3926951 w 3926951"/>
                <a:gd name="connsiteY5" fmla="*/ 1279034 h 1440894"/>
                <a:gd name="connsiteX0" fmla="*/ 1248481 w 3922233"/>
                <a:gd name="connsiteY0" fmla="*/ 40543 h 1440894"/>
                <a:gd name="connsiteX1" fmla="*/ 218334 w 3922233"/>
                <a:gd name="connsiteY1" fmla="*/ 52118 h 1440894"/>
                <a:gd name="connsiteX2" fmla="*/ 9991 w 3922233"/>
                <a:gd name="connsiteY2" fmla="*/ 769747 h 1440894"/>
                <a:gd name="connsiteX3" fmla="*/ 403228 w 3922233"/>
                <a:gd name="connsiteY3" fmla="*/ 1440779 h 1440894"/>
                <a:gd name="connsiteX4" fmla="*/ 3169878 w 3922233"/>
                <a:gd name="connsiteY4" fmla="*/ 827622 h 1440894"/>
                <a:gd name="connsiteX5" fmla="*/ 3922233 w 3922233"/>
                <a:gd name="connsiteY5" fmla="*/ 1279034 h 144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22233" h="1440894">
                  <a:moveTo>
                    <a:pt x="1248481" y="40543"/>
                  </a:moveTo>
                  <a:cubicBezTo>
                    <a:pt x="860729" y="62728"/>
                    <a:pt x="424749" y="-69416"/>
                    <a:pt x="218334" y="52118"/>
                  </a:cubicBezTo>
                  <a:cubicBezTo>
                    <a:pt x="11919" y="173652"/>
                    <a:pt x="-20825" y="538304"/>
                    <a:pt x="9991" y="769747"/>
                  </a:cubicBezTo>
                  <a:cubicBezTo>
                    <a:pt x="40807" y="1001190"/>
                    <a:pt x="-123420" y="1431133"/>
                    <a:pt x="403228" y="1440779"/>
                  </a:cubicBezTo>
                  <a:cubicBezTo>
                    <a:pt x="929876" y="1450425"/>
                    <a:pt x="2583377" y="854579"/>
                    <a:pt x="3169878" y="827622"/>
                  </a:cubicBezTo>
                  <a:cubicBezTo>
                    <a:pt x="3756379" y="800665"/>
                    <a:pt x="3716782" y="1224054"/>
                    <a:pt x="3922233" y="1279034"/>
                  </a:cubicBezTo>
                </a:path>
              </a:pathLst>
            </a:cu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6074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88608" y="1003470"/>
            <a:ext cx="4117976" cy="4074917"/>
            <a:chOff x="788608" y="1003470"/>
            <a:chExt cx="4117976" cy="407491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608" y="1943563"/>
              <a:ext cx="3253976" cy="3134824"/>
            </a:xfrm>
            <a:prstGeom prst="rect">
              <a:avLst/>
            </a:prstGeom>
          </p:spPr>
        </p:pic>
        <p:cxnSp>
          <p:nvCxnSpPr>
            <p:cNvPr id="4" name="Straight Arrow Connector 3"/>
            <p:cNvCxnSpPr/>
            <p:nvPr/>
          </p:nvCxnSpPr>
          <p:spPr>
            <a:xfrm flipV="1">
              <a:off x="3372584" y="1003470"/>
              <a:ext cx="0" cy="8640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 flipV="1">
              <a:off x="788608" y="3697592"/>
              <a:ext cx="864000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1094001" y="2728372"/>
              <a:ext cx="707059" cy="21999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071768" y="1296970"/>
                  <a:ext cx="1846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1768" y="1296970"/>
                  <a:ext cx="18466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3333" t="-48889" r="-103333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447530" y="2435642"/>
                  <a:ext cx="186778" cy="31079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530" y="2435642"/>
                  <a:ext cx="186778" cy="310791"/>
                </a:xfrm>
                <a:prstGeom prst="rect">
                  <a:avLst/>
                </a:prstGeom>
                <a:blipFill>
                  <a:blip r:embed="rId4"/>
                  <a:stretch>
                    <a:fillRect l="-35484" r="-32258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016624" y="3328169"/>
                  <a:ext cx="296556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624" y="3328169"/>
                  <a:ext cx="296556" cy="310598"/>
                </a:xfrm>
                <a:prstGeom prst="rect">
                  <a:avLst/>
                </a:prstGeom>
                <a:blipFill>
                  <a:blip r:embed="rId5"/>
                  <a:stretch>
                    <a:fillRect l="-20833" t="-45098" r="-68750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4924884" y="904859"/>
            <a:ext cx="5107525" cy="5467815"/>
            <a:chOff x="4481051" y="-749720"/>
            <a:chExt cx="5107525" cy="5467815"/>
          </a:xfrm>
        </p:grpSpPr>
        <p:sp>
          <p:nvSpPr>
            <p:cNvPr id="22" name="Arc 21"/>
            <p:cNvSpPr/>
            <p:nvPr/>
          </p:nvSpPr>
          <p:spPr>
            <a:xfrm>
              <a:off x="4481051" y="-749720"/>
              <a:ext cx="5107525" cy="5107525"/>
            </a:xfrm>
            <a:prstGeom prst="arc">
              <a:avLst>
                <a:gd name="adj1" fmla="val 2623549"/>
                <a:gd name="adj2" fmla="val 540922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7027964" y="1800323"/>
              <a:ext cx="2104248" cy="2917772"/>
              <a:chOff x="7027964" y="1800323"/>
              <a:chExt cx="2104248" cy="2917772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7034815" y="4354086"/>
                <a:ext cx="1819818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8854633" y="3638767"/>
                <a:ext cx="1" cy="71531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22" idx="2"/>
              </p:cNvCxnSpPr>
              <p:nvPr/>
            </p:nvCxnSpPr>
            <p:spPr>
              <a:xfrm flipV="1">
                <a:off x="7027964" y="1804042"/>
                <a:ext cx="6849" cy="255375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2" idx="0"/>
              </p:cNvCxnSpPr>
              <p:nvPr/>
            </p:nvCxnSpPr>
            <p:spPr>
              <a:xfrm flipH="1" flipV="1">
                <a:off x="7031388" y="1800323"/>
                <a:ext cx="1848917" cy="176890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2" idx="0"/>
              </p:cNvCxnSpPr>
              <p:nvPr/>
            </p:nvCxnSpPr>
            <p:spPr>
              <a:xfrm flipH="1">
                <a:off x="7027964" y="3569224"/>
                <a:ext cx="18523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8022509" y="2350672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2509" y="2350672"/>
                    <a:ext cx="241540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077" r="-2051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8914653" y="3842537"/>
                    <a:ext cx="2175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4653" y="3842537"/>
                    <a:ext cx="217559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5000" r="-222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7845354" y="4410318"/>
                    <a:ext cx="22775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5354" y="4410318"/>
                    <a:ext cx="227755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4324" r="-216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7106030" y="2703000"/>
                    <a:ext cx="69493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6030" y="2703000"/>
                    <a:ext cx="694934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7018" r="-7018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 flipH="1">
                    <a:off x="7661930" y="3253349"/>
                    <a:ext cx="411179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661930" y="3253349"/>
                    <a:ext cx="411179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8500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592126" y="424542"/>
            <a:ext cx="3232250" cy="1598688"/>
            <a:chOff x="2560502" y="1230085"/>
            <a:chExt cx="3232250" cy="1598688"/>
          </a:xfrm>
        </p:grpSpPr>
        <p:sp>
          <p:nvSpPr>
            <p:cNvPr id="2" name="Rectangle 1"/>
            <p:cNvSpPr/>
            <p:nvPr/>
          </p:nvSpPr>
          <p:spPr>
            <a:xfrm>
              <a:off x="2764972" y="1230085"/>
              <a:ext cx="2743200" cy="5007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764972" y="1326567"/>
                  <a:ext cx="39499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4972" y="1326567"/>
                  <a:ext cx="394995" cy="307777"/>
                </a:xfrm>
                <a:prstGeom prst="rect">
                  <a:avLst/>
                </a:prstGeom>
                <a:blipFill>
                  <a:blip r:embed="rId2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5040087" y="1326566"/>
                  <a:ext cx="39499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0087" y="1326566"/>
                  <a:ext cx="394995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287422" y="1823456"/>
              <a:ext cx="1273628" cy="500743"/>
              <a:chOff x="4234544" y="1827309"/>
              <a:chExt cx="1273628" cy="50074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234544" y="1827309"/>
                <a:ext cx="1273628" cy="500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040088" y="1923790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0088" y="1923790"/>
                    <a:ext cx="39499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234544" y="1923786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4544" y="1923786"/>
                    <a:ext cx="39499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oup 27"/>
            <p:cNvGrpSpPr/>
            <p:nvPr/>
          </p:nvGrpSpPr>
          <p:grpSpPr>
            <a:xfrm>
              <a:off x="2686463" y="1823456"/>
              <a:ext cx="1393371" cy="500743"/>
              <a:chOff x="2764972" y="1827308"/>
              <a:chExt cx="1393371" cy="50074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764972" y="1827308"/>
                <a:ext cx="1393371" cy="500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764972" y="1923789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4972" y="1923789"/>
                    <a:ext cx="394995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3741577" y="1923786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577" y="1923786"/>
                    <a:ext cx="39499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5040087" y="2424519"/>
              <a:ext cx="752665" cy="404254"/>
              <a:chOff x="4799824" y="2424530"/>
              <a:chExt cx="752665" cy="40425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844142" y="2424530"/>
                <a:ext cx="664029" cy="4042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4243104" y="2424518"/>
              <a:ext cx="752665" cy="404254"/>
              <a:chOff x="4799824" y="2424530"/>
              <a:chExt cx="752665" cy="40425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844142" y="2424530"/>
                <a:ext cx="664029" cy="4042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Group 32"/>
            <p:cNvGrpSpPr/>
            <p:nvPr/>
          </p:nvGrpSpPr>
          <p:grpSpPr>
            <a:xfrm>
              <a:off x="3401803" y="2424517"/>
              <a:ext cx="752665" cy="404254"/>
              <a:chOff x="4799824" y="2424530"/>
              <a:chExt cx="752665" cy="404254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4844142" y="2424530"/>
                <a:ext cx="664029" cy="4042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/>
            <p:cNvGrpSpPr/>
            <p:nvPr/>
          </p:nvGrpSpPr>
          <p:grpSpPr>
            <a:xfrm>
              <a:off x="2560502" y="2424517"/>
              <a:ext cx="752665" cy="404254"/>
              <a:chOff x="4799824" y="2424530"/>
              <a:chExt cx="752665" cy="404254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4844142" y="2424530"/>
                <a:ext cx="664029" cy="4042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6" name="Group 85"/>
          <p:cNvGrpSpPr/>
          <p:nvPr/>
        </p:nvGrpSpPr>
        <p:grpSpPr>
          <a:xfrm>
            <a:off x="4989156" y="674911"/>
            <a:ext cx="5457636" cy="1802356"/>
            <a:chOff x="4989156" y="674911"/>
            <a:chExt cx="5457636" cy="1802356"/>
          </a:xfrm>
        </p:grpSpPr>
        <p:grpSp>
          <p:nvGrpSpPr>
            <p:cNvPr id="54" name="Group 53"/>
            <p:cNvGrpSpPr/>
            <p:nvPr/>
          </p:nvGrpSpPr>
          <p:grpSpPr>
            <a:xfrm>
              <a:off x="4989156" y="674911"/>
              <a:ext cx="5457636" cy="1802356"/>
              <a:chOff x="4528457" y="2807108"/>
              <a:chExt cx="5457636" cy="1802356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5909394" y="3461656"/>
                <a:ext cx="2743200" cy="500743"/>
                <a:chOff x="2208251" y="4180113"/>
                <a:chExt cx="2743200" cy="500743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2208251" y="4180113"/>
                  <a:ext cx="2743200" cy="50074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2208251" y="4276595"/>
                      <a:ext cx="3949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8251" y="4276595"/>
                      <a:ext cx="394995" cy="307777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4483366" y="4276594"/>
                      <a:ext cx="3949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83366" y="4276594"/>
                      <a:ext cx="394995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7" name="Straight Connector 46"/>
              <p:cNvCxnSpPr/>
              <p:nvPr/>
            </p:nvCxnSpPr>
            <p:spPr>
              <a:xfrm flipV="1">
                <a:off x="4586779" y="3712025"/>
                <a:ext cx="5388429" cy="3265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Freeform 49"/>
              <p:cNvSpPr/>
              <p:nvPr/>
            </p:nvSpPr>
            <p:spPr>
              <a:xfrm>
                <a:off x="4528457" y="3287486"/>
                <a:ext cx="5399314" cy="295315"/>
              </a:xfrm>
              <a:custGeom>
                <a:avLst/>
                <a:gdLst>
                  <a:gd name="connsiteX0" fmla="*/ 0 w 5399314"/>
                  <a:gd name="connsiteY0" fmla="*/ 0 h 295315"/>
                  <a:gd name="connsiteX1" fmla="*/ 1371600 w 5399314"/>
                  <a:gd name="connsiteY1" fmla="*/ 261257 h 295315"/>
                  <a:gd name="connsiteX2" fmla="*/ 3145972 w 5399314"/>
                  <a:gd name="connsiteY2" fmla="*/ 283028 h 295315"/>
                  <a:gd name="connsiteX3" fmla="*/ 4038600 w 5399314"/>
                  <a:gd name="connsiteY3" fmla="*/ 272143 h 295315"/>
                  <a:gd name="connsiteX4" fmla="*/ 5399314 w 5399314"/>
                  <a:gd name="connsiteY4" fmla="*/ 21771 h 29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9314" h="295315">
                    <a:moveTo>
                      <a:pt x="0" y="0"/>
                    </a:moveTo>
                    <a:cubicBezTo>
                      <a:pt x="423635" y="107043"/>
                      <a:pt x="847271" y="214086"/>
                      <a:pt x="1371600" y="261257"/>
                    </a:cubicBezTo>
                    <a:cubicBezTo>
                      <a:pt x="1895929" y="308428"/>
                      <a:pt x="3145972" y="283028"/>
                      <a:pt x="3145972" y="283028"/>
                    </a:cubicBezTo>
                    <a:cubicBezTo>
                      <a:pt x="3590472" y="284842"/>
                      <a:pt x="3663043" y="315686"/>
                      <a:pt x="4038600" y="272143"/>
                    </a:cubicBezTo>
                    <a:cubicBezTo>
                      <a:pt x="4414157" y="228600"/>
                      <a:pt x="5185228" y="65314"/>
                      <a:pt x="5399314" y="21771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4694088" y="2807108"/>
                <a:ext cx="5029200" cy="717457"/>
              </a:xfrm>
              <a:custGeom>
                <a:avLst/>
                <a:gdLst>
                  <a:gd name="connsiteX0" fmla="*/ 0 w 5399314"/>
                  <a:gd name="connsiteY0" fmla="*/ 0 h 295315"/>
                  <a:gd name="connsiteX1" fmla="*/ 1371600 w 5399314"/>
                  <a:gd name="connsiteY1" fmla="*/ 261257 h 295315"/>
                  <a:gd name="connsiteX2" fmla="*/ 3145972 w 5399314"/>
                  <a:gd name="connsiteY2" fmla="*/ 283028 h 295315"/>
                  <a:gd name="connsiteX3" fmla="*/ 4038600 w 5399314"/>
                  <a:gd name="connsiteY3" fmla="*/ 272143 h 295315"/>
                  <a:gd name="connsiteX4" fmla="*/ 5399314 w 5399314"/>
                  <a:gd name="connsiteY4" fmla="*/ 21771 h 295315"/>
                  <a:gd name="connsiteX0" fmla="*/ 0 w 5323114"/>
                  <a:gd name="connsiteY0" fmla="*/ 0 h 709480"/>
                  <a:gd name="connsiteX1" fmla="*/ 1295400 w 5323114"/>
                  <a:gd name="connsiteY1" fmla="*/ 653143 h 709480"/>
                  <a:gd name="connsiteX2" fmla="*/ 3069772 w 5323114"/>
                  <a:gd name="connsiteY2" fmla="*/ 674914 h 709480"/>
                  <a:gd name="connsiteX3" fmla="*/ 3962400 w 5323114"/>
                  <a:gd name="connsiteY3" fmla="*/ 664029 h 709480"/>
                  <a:gd name="connsiteX4" fmla="*/ 5323114 w 5323114"/>
                  <a:gd name="connsiteY4" fmla="*/ 413657 h 709480"/>
                  <a:gd name="connsiteX0" fmla="*/ 0 w 5029200"/>
                  <a:gd name="connsiteY0" fmla="*/ 0 h 717457"/>
                  <a:gd name="connsiteX1" fmla="*/ 1295400 w 5029200"/>
                  <a:gd name="connsiteY1" fmla="*/ 653143 h 717457"/>
                  <a:gd name="connsiteX2" fmla="*/ 3069772 w 5029200"/>
                  <a:gd name="connsiteY2" fmla="*/ 674914 h 717457"/>
                  <a:gd name="connsiteX3" fmla="*/ 3962400 w 5029200"/>
                  <a:gd name="connsiteY3" fmla="*/ 664029 h 717457"/>
                  <a:gd name="connsiteX4" fmla="*/ 5029200 w 5029200"/>
                  <a:gd name="connsiteY4" fmla="*/ 0 h 71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9200" h="717457">
                    <a:moveTo>
                      <a:pt x="0" y="0"/>
                    </a:moveTo>
                    <a:cubicBezTo>
                      <a:pt x="423635" y="107043"/>
                      <a:pt x="783771" y="540657"/>
                      <a:pt x="1295400" y="653143"/>
                    </a:cubicBezTo>
                    <a:cubicBezTo>
                      <a:pt x="1807029" y="765629"/>
                      <a:pt x="3069772" y="674914"/>
                      <a:pt x="3069772" y="674914"/>
                    </a:cubicBezTo>
                    <a:cubicBezTo>
                      <a:pt x="3514272" y="676728"/>
                      <a:pt x="3635829" y="776515"/>
                      <a:pt x="3962400" y="664029"/>
                    </a:cubicBezTo>
                    <a:cubicBezTo>
                      <a:pt x="4288971" y="551543"/>
                      <a:pt x="4815114" y="43543"/>
                      <a:pt x="5029200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 51"/>
              <p:cNvSpPr/>
              <p:nvPr/>
            </p:nvSpPr>
            <p:spPr>
              <a:xfrm flipV="1">
                <a:off x="4586779" y="3831149"/>
                <a:ext cx="5399314" cy="327978"/>
              </a:xfrm>
              <a:custGeom>
                <a:avLst/>
                <a:gdLst>
                  <a:gd name="connsiteX0" fmla="*/ 0 w 5399314"/>
                  <a:gd name="connsiteY0" fmla="*/ 0 h 295315"/>
                  <a:gd name="connsiteX1" fmla="*/ 1371600 w 5399314"/>
                  <a:gd name="connsiteY1" fmla="*/ 261257 h 295315"/>
                  <a:gd name="connsiteX2" fmla="*/ 3145972 w 5399314"/>
                  <a:gd name="connsiteY2" fmla="*/ 283028 h 295315"/>
                  <a:gd name="connsiteX3" fmla="*/ 4038600 w 5399314"/>
                  <a:gd name="connsiteY3" fmla="*/ 272143 h 295315"/>
                  <a:gd name="connsiteX4" fmla="*/ 5399314 w 5399314"/>
                  <a:gd name="connsiteY4" fmla="*/ 21771 h 29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9314" h="295315">
                    <a:moveTo>
                      <a:pt x="0" y="0"/>
                    </a:moveTo>
                    <a:cubicBezTo>
                      <a:pt x="423635" y="107043"/>
                      <a:pt x="847271" y="214086"/>
                      <a:pt x="1371600" y="261257"/>
                    </a:cubicBezTo>
                    <a:cubicBezTo>
                      <a:pt x="1895929" y="308428"/>
                      <a:pt x="3145972" y="283028"/>
                      <a:pt x="3145972" y="283028"/>
                    </a:cubicBezTo>
                    <a:cubicBezTo>
                      <a:pt x="3590472" y="284842"/>
                      <a:pt x="3663043" y="315686"/>
                      <a:pt x="4038600" y="272143"/>
                    </a:cubicBezTo>
                    <a:cubicBezTo>
                      <a:pt x="4414157" y="228600"/>
                      <a:pt x="5185228" y="65314"/>
                      <a:pt x="5399314" y="21771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 52"/>
              <p:cNvSpPr/>
              <p:nvPr/>
            </p:nvSpPr>
            <p:spPr>
              <a:xfrm flipV="1">
                <a:off x="4713514" y="3899486"/>
                <a:ext cx="5029200" cy="709978"/>
              </a:xfrm>
              <a:custGeom>
                <a:avLst/>
                <a:gdLst>
                  <a:gd name="connsiteX0" fmla="*/ 0 w 5399314"/>
                  <a:gd name="connsiteY0" fmla="*/ 0 h 295315"/>
                  <a:gd name="connsiteX1" fmla="*/ 1371600 w 5399314"/>
                  <a:gd name="connsiteY1" fmla="*/ 261257 h 295315"/>
                  <a:gd name="connsiteX2" fmla="*/ 3145972 w 5399314"/>
                  <a:gd name="connsiteY2" fmla="*/ 283028 h 295315"/>
                  <a:gd name="connsiteX3" fmla="*/ 4038600 w 5399314"/>
                  <a:gd name="connsiteY3" fmla="*/ 272143 h 295315"/>
                  <a:gd name="connsiteX4" fmla="*/ 5399314 w 5399314"/>
                  <a:gd name="connsiteY4" fmla="*/ 21771 h 295315"/>
                  <a:gd name="connsiteX0" fmla="*/ 0 w 5323114"/>
                  <a:gd name="connsiteY0" fmla="*/ 0 h 709480"/>
                  <a:gd name="connsiteX1" fmla="*/ 1295400 w 5323114"/>
                  <a:gd name="connsiteY1" fmla="*/ 653143 h 709480"/>
                  <a:gd name="connsiteX2" fmla="*/ 3069772 w 5323114"/>
                  <a:gd name="connsiteY2" fmla="*/ 674914 h 709480"/>
                  <a:gd name="connsiteX3" fmla="*/ 3962400 w 5323114"/>
                  <a:gd name="connsiteY3" fmla="*/ 664029 h 709480"/>
                  <a:gd name="connsiteX4" fmla="*/ 5323114 w 5323114"/>
                  <a:gd name="connsiteY4" fmla="*/ 413657 h 709480"/>
                  <a:gd name="connsiteX0" fmla="*/ 0 w 5029200"/>
                  <a:gd name="connsiteY0" fmla="*/ 0 h 717457"/>
                  <a:gd name="connsiteX1" fmla="*/ 1295400 w 5029200"/>
                  <a:gd name="connsiteY1" fmla="*/ 653143 h 717457"/>
                  <a:gd name="connsiteX2" fmla="*/ 3069772 w 5029200"/>
                  <a:gd name="connsiteY2" fmla="*/ 674914 h 717457"/>
                  <a:gd name="connsiteX3" fmla="*/ 3962400 w 5029200"/>
                  <a:gd name="connsiteY3" fmla="*/ 664029 h 717457"/>
                  <a:gd name="connsiteX4" fmla="*/ 5029200 w 5029200"/>
                  <a:gd name="connsiteY4" fmla="*/ 0 h 71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9200" h="717457">
                    <a:moveTo>
                      <a:pt x="0" y="0"/>
                    </a:moveTo>
                    <a:cubicBezTo>
                      <a:pt x="423635" y="107043"/>
                      <a:pt x="783771" y="540657"/>
                      <a:pt x="1295400" y="653143"/>
                    </a:cubicBezTo>
                    <a:cubicBezTo>
                      <a:pt x="1807029" y="765629"/>
                      <a:pt x="3069772" y="674914"/>
                      <a:pt x="3069772" y="674914"/>
                    </a:cubicBezTo>
                    <a:cubicBezTo>
                      <a:pt x="3514272" y="676728"/>
                      <a:pt x="3635829" y="776515"/>
                      <a:pt x="3962400" y="664029"/>
                    </a:cubicBezTo>
                    <a:cubicBezTo>
                      <a:pt x="4288971" y="551543"/>
                      <a:pt x="4815114" y="43543"/>
                      <a:pt x="5029200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3" name="Straight Arrow Connector 62"/>
            <p:cNvCxnSpPr/>
            <p:nvPr/>
          </p:nvCxnSpPr>
          <p:spPr>
            <a:xfrm flipH="1">
              <a:off x="5681949" y="1596156"/>
              <a:ext cx="47936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 rot="1564854">
              <a:off x="5775039" y="1002374"/>
              <a:ext cx="226739" cy="132896"/>
              <a:chOff x="7913914" y="2917371"/>
              <a:chExt cx="609600" cy="8055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 flipH="1">
                <a:off x="7913914" y="2917371"/>
                <a:ext cx="609600" cy="4680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 flipV="1">
                <a:off x="7913914" y="3385457"/>
                <a:ext cx="609600" cy="337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 rot="613620">
              <a:off x="5748762" y="1269517"/>
              <a:ext cx="226739" cy="132896"/>
              <a:chOff x="7913914" y="2917371"/>
              <a:chExt cx="609600" cy="805543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 flipH="1">
                <a:off x="7913914" y="2917371"/>
                <a:ext cx="609600" cy="4680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 flipV="1">
                <a:off x="7913914" y="3385457"/>
                <a:ext cx="609600" cy="337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5368677" y="1542876"/>
              <a:ext cx="226739" cy="132896"/>
              <a:chOff x="7913914" y="2917371"/>
              <a:chExt cx="609600" cy="805543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 flipH="1">
                <a:off x="7913914" y="2917371"/>
                <a:ext cx="609600" cy="4680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 flipV="1">
                <a:off x="7913914" y="3385457"/>
                <a:ext cx="609600" cy="337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 rot="20772040">
              <a:off x="5769004" y="1736409"/>
              <a:ext cx="226739" cy="132896"/>
              <a:chOff x="7913914" y="2917371"/>
              <a:chExt cx="609600" cy="805543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 flipH="1">
                <a:off x="7913914" y="2917371"/>
                <a:ext cx="609600" cy="4680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7913914" y="3385457"/>
                <a:ext cx="609600" cy="337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 rot="19338728">
              <a:off x="5856038" y="1956780"/>
              <a:ext cx="226739" cy="132896"/>
              <a:chOff x="7913914" y="2917371"/>
              <a:chExt cx="609600" cy="805543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 flipH="1">
                <a:off x="7913914" y="2917371"/>
                <a:ext cx="609600" cy="4680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 flipV="1">
                <a:off x="7913914" y="3385457"/>
                <a:ext cx="609600" cy="337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8" name="Group 117"/>
          <p:cNvGrpSpPr/>
          <p:nvPr/>
        </p:nvGrpSpPr>
        <p:grpSpPr>
          <a:xfrm>
            <a:off x="1988594" y="3209469"/>
            <a:ext cx="5457636" cy="3062177"/>
            <a:chOff x="1988594" y="3209469"/>
            <a:chExt cx="5457636" cy="3062177"/>
          </a:xfrm>
        </p:grpSpPr>
        <p:grpSp>
          <p:nvGrpSpPr>
            <p:cNvPr id="114" name="Group 113"/>
            <p:cNvGrpSpPr/>
            <p:nvPr/>
          </p:nvGrpSpPr>
          <p:grpSpPr>
            <a:xfrm>
              <a:off x="1988594" y="3209469"/>
              <a:ext cx="5457636" cy="3062177"/>
              <a:chOff x="1988594" y="3209469"/>
              <a:chExt cx="5457636" cy="3062177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4364989" y="3209469"/>
                <a:ext cx="504586" cy="3062177"/>
                <a:chOff x="9831571" y="1558741"/>
                <a:chExt cx="504586" cy="3062177"/>
              </a:xfrm>
            </p:grpSpPr>
            <p:sp>
              <p:nvSpPr>
                <p:cNvPr id="58" name="Arc 57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Arc 58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1988594" y="3844696"/>
                <a:ext cx="5457636" cy="1802356"/>
                <a:chOff x="4989156" y="674911"/>
                <a:chExt cx="5457636" cy="1802356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4989156" y="674911"/>
                  <a:ext cx="5457636" cy="1802356"/>
                  <a:chOff x="4528457" y="2807108"/>
                  <a:chExt cx="5457636" cy="1802356"/>
                </a:xfrm>
              </p:grpSpPr>
              <p:grpSp>
                <p:nvGrpSpPr>
                  <p:cNvPr id="105" name="Group 104"/>
                  <p:cNvGrpSpPr/>
                  <p:nvPr/>
                </p:nvGrpSpPr>
                <p:grpSpPr>
                  <a:xfrm>
                    <a:off x="5909394" y="3558137"/>
                    <a:ext cx="2670110" cy="307778"/>
                    <a:chOff x="2208251" y="4276594"/>
                    <a:chExt cx="2670110" cy="307778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2" name="TextBox 111"/>
                        <p:cNvSpPr txBox="1"/>
                        <p:nvPr/>
                      </p:nvSpPr>
                      <p:spPr>
                        <a:xfrm>
                          <a:off x="2208251" y="4276595"/>
                          <a:ext cx="39499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2" name="TextBox 11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08251" y="4276595"/>
                          <a:ext cx="394995" cy="307777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3" name="TextBox 112"/>
                        <p:cNvSpPr txBox="1"/>
                        <p:nvPr/>
                      </p:nvSpPr>
                      <p:spPr>
                        <a:xfrm>
                          <a:off x="4483366" y="4276594"/>
                          <a:ext cx="39499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3" name="TextBox 11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83366" y="4276594"/>
                          <a:ext cx="394995" cy="307777"/>
                        </a:xfrm>
                        <a:prstGeom prst="rect">
                          <a:avLst/>
                        </a:prstGeom>
                        <a:blipFill>
                          <a:blip r:embed="rId19"/>
                          <a:stretch>
                            <a:fillRect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106" name="Straight Connector 105"/>
                  <p:cNvCxnSpPr/>
                  <p:nvPr/>
                </p:nvCxnSpPr>
                <p:spPr>
                  <a:xfrm flipV="1">
                    <a:off x="4586779" y="3712025"/>
                    <a:ext cx="5388429" cy="32657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7" name="Freeform 106"/>
                  <p:cNvSpPr/>
                  <p:nvPr/>
                </p:nvSpPr>
                <p:spPr>
                  <a:xfrm>
                    <a:off x="4528457" y="3287486"/>
                    <a:ext cx="5399314" cy="295315"/>
                  </a:xfrm>
                  <a:custGeom>
                    <a:avLst/>
                    <a:gdLst>
                      <a:gd name="connsiteX0" fmla="*/ 0 w 5399314"/>
                      <a:gd name="connsiteY0" fmla="*/ 0 h 295315"/>
                      <a:gd name="connsiteX1" fmla="*/ 1371600 w 5399314"/>
                      <a:gd name="connsiteY1" fmla="*/ 261257 h 295315"/>
                      <a:gd name="connsiteX2" fmla="*/ 3145972 w 5399314"/>
                      <a:gd name="connsiteY2" fmla="*/ 283028 h 295315"/>
                      <a:gd name="connsiteX3" fmla="*/ 4038600 w 5399314"/>
                      <a:gd name="connsiteY3" fmla="*/ 272143 h 295315"/>
                      <a:gd name="connsiteX4" fmla="*/ 5399314 w 5399314"/>
                      <a:gd name="connsiteY4" fmla="*/ 21771 h 295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99314" h="295315">
                        <a:moveTo>
                          <a:pt x="0" y="0"/>
                        </a:moveTo>
                        <a:cubicBezTo>
                          <a:pt x="423635" y="107043"/>
                          <a:pt x="847271" y="214086"/>
                          <a:pt x="1371600" y="261257"/>
                        </a:cubicBezTo>
                        <a:cubicBezTo>
                          <a:pt x="1895929" y="308428"/>
                          <a:pt x="3145972" y="283028"/>
                          <a:pt x="3145972" y="283028"/>
                        </a:cubicBezTo>
                        <a:cubicBezTo>
                          <a:pt x="3590472" y="284842"/>
                          <a:pt x="3663043" y="315686"/>
                          <a:pt x="4038600" y="272143"/>
                        </a:cubicBezTo>
                        <a:cubicBezTo>
                          <a:pt x="4414157" y="228600"/>
                          <a:pt x="5185228" y="65314"/>
                          <a:pt x="5399314" y="21771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Freeform 107"/>
                  <p:cNvSpPr/>
                  <p:nvPr/>
                </p:nvSpPr>
                <p:spPr>
                  <a:xfrm>
                    <a:off x="4694088" y="2807108"/>
                    <a:ext cx="5029200" cy="717457"/>
                  </a:xfrm>
                  <a:custGeom>
                    <a:avLst/>
                    <a:gdLst>
                      <a:gd name="connsiteX0" fmla="*/ 0 w 5399314"/>
                      <a:gd name="connsiteY0" fmla="*/ 0 h 295315"/>
                      <a:gd name="connsiteX1" fmla="*/ 1371600 w 5399314"/>
                      <a:gd name="connsiteY1" fmla="*/ 261257 h 295315"/>
                      <a:gd name="connsiteX2" fmla="*/ 3145972 w 5399314"/>
                      <a:gd name="connsiteY2" fmla="*/ 283028 h 295315"/>
                      <a:gd name="connsiteX3" fmla="*/ 4038600 w 5399314"/>
                      <a:gd name="connsiteY3" fmla="*/ 272143 h 295315"/>
                      <a:gd name="connsiteX4" fmla="*/ 5399314 w 5399314"/>
                      <a:gd name="connsiteY4" fmla="*/ 21771 h 295315"/>
                      <a:gd name="connsiteX0" fmla="*/ 0 w 5323114"/>
                      <a:gd name="connsiteY0" fmla="*/ 0 h 709480"/>
                      <a:gd name="connsiteX1" fmla="*/ 1295400 w 5323114"/>
                      <a:gd name="connsiteY1" fmla="*/ 653143 h 709480"/>
                      <a:gd name="connsiteX2" fmla="*/ 3069772 w 5323114"/>
                      <a:gd name="connsiteY2" fmla="*/ 674914 h 709480"/>
                      <a:gd name="connsiteX3" fmla="*/ 3962400 w 5323114"/>
                      <a:gd name="connsiteY3" fmla="*/ 664029 h 709480"/>
                      <a:gd name="connsiteX4" fmla="*/ 5323114 w 5323114"/>
                      <a:gd name="connsiteY4" fmla="*/ 413657 h 709480"/>
                      <a:gd name="connsiteX0" fmla="*/ 0 w 5029200"/>
                      <a:gd name="connsiteY0" fmla="*/ 0 h 717457"/>
                      <a:gd name="connsiteX1" fmla="*/ 1295400 w 5029200"/>
                      <a:gd name="connsiteY1" fmla="*/ 653143 h 717457"/>
                      <a:gd name="connsiteX2" fmla="*/ 3069772 w 5029200"/>
                      <a:gd name="connsiteY2" fmla="*/ 674914 h 717457"/>
                      <a:gd name="connsiteX3" fmla="*/ 3962400 w 5029200"/>
                      <a:gd name="connsiteY3" fmla="*/ 664029 h 717457"/>
                      <a:gd name="connsiteX4" fmla="*/ 5029200 w 5029200"/>
                      <a:gd name="connsiteY4" fmla="*/ 0 h 7174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29200" h="717457">
                        <a:moveTo>
                          <a:pt x="0" y="0"/>
                        </a:moveTo>
                        <a:cubicBezTo>
                          <a:pt x="423635" y="107043"/>
                          <a:pt x="783771" y="540657"/>
                          <a:pt x="1295400" y="653143"/>
                        </a:cubicBezTo>
                        <a:cubicBezTo>
                          <a:pt x="1807029" y="765629"/>
                          <a:pt x="3069772" y="674914"/>
                          <a:pt x="3069772" y="674914"/>
                        </a:cubicBezTo>
                        <a:cubicBezTo>
                          <a:pt x="3514272" y="676728"/>
                          <a:pt x="3635829" y="776515"/>
                          <a:pt x="3962400" y="664029"/>
                        </a:cubicBezTo>
                        <a:cubicBezTo>
                          <a:pt x="4288971" y="551543"/>
                          <a:pt x="4815114" y="43543"/>
                          <a:pt x="5029200" y="0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Freeform 108"/>
                  <p:cNvSpPr/>
                  <p:nvPr/>
                </p:nvSpPr>
                <p:spPr>
                  <a:xfrm flipV="1">
                    <a:off x="4586779" y="3831149"/>
                    <a:ext cx="5399314" cy="327978"/>
                  </a:xfrm>
                  <a:custGeom>
                    <a:avLst/>
                    <a:gdLst>
                      <a:gd name="connsiteX0" fmla="*/ 0 w 5399314"/>
                      <a:gd name="connsiteY0" fmla="*/ 0 h 295315"/>
                      <a:gd name="connsiteX1" fmla="*/ 1371600 w 5399314"/>
                      <a:gd name="connsiteY1" fmla="*/ 261257 h 295315"/>
                      <a:gd name="connsiteX2" fmla="*/ 3145972 w 5399314"/>
                      <a:gd name="connsiteY2" fmla="*/ 283028 h 295315"/>
                      <a:gd name="connsiteX3" fmla="*/ 4038600 w 5399314"/>
                      <a:gd name="connsiteY3" fmla="*/ 272143 h 295315"/>
                      <a:gd name="connsiteX4" fmla="*/ 5399314 w 5399314"/>
                      <a:gd name="connsiteY4" fmla="*/ 21771 h 295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99314" h="295315">
                        <a:moveTo>
                          <a:pt x="0" y="0"/>
                        </a:moveTo>
                        <a:cubicBezTo>
                          <a:pt x="423635" y="107043"/>
                          <a:pt x="847271" y="214086"/>
                          <a:pt x="1371600" y="261257"/>
                        </a:cubicBezTo>
                        <a:cubicBezTo>
                          <a:pt x="1895929" y="308428"/>
                          <a:pt x="3145972" y="283028"/>
                          <a:pt x="3145972" y="283028"/>
                        </a:cubicBezTo>
                        <a:cubicBezTo>
                          <a:pt x="3590472" y="284842"/>
                          <a:pt x="3663043" y="315686"/>
                          <a:pt x="4038600" y="272143"/>
                        </a:cubicBezTo>
                        <a:cubicBezTo>
                          <a:pt x="4414157" y="228600"/>
                          <a:pt x="5185228" y="65314"/>
                          <a:pt x="5399314" y="21771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Freeform 109"/>
                  <p:cNvSpPr/>
                  <p:nvPr/>
                </p:nvSpPr>
                <p:spPr>
                  <a:xfrm flipV="1">
                    <a:off x="4713514" y="3899486"/>
                    <a:ext cx="5029200" cy="709978"/>
                  </a:xfrm>
                  <a:custGeom>
                    <a:avLst/>
                    <a:gdLst>
                      <a:gd name="connsiteX0" fmla="*/ 0 w 5399314"/>
                      <a:gd name="connsiteY0" fmla="*/ 0 h 295315"/>
                      <a:gd name="connsiteX1" fmla="*/ 1371600 w 5399314"/>
                      <a:gd name="connsiteY1" fmla="*/ 261257 h 295315"/>
                      <a:gd name="connsiteX2" fmla="*/ 3145972 w 5399314"/>
                      <a:gd name="connsiteY2" fmla="*/ 283028 h 295315"/>
                      <a:gd name="connsiteX3" fmla="*/ 4038600 w 5399314"/>
                      <a:gd name="connsiteY3" fmla="*/ 272143 h 295315"/>
                      <a:gd name="connsiteX4" fmla="*/ 5399314 w 5399314"/>
                      <a:gd name="connsiteY4" fmla="*/ 21771 h 295315"/>
                      <a:gd name="connsiteX0" fmla="*/ 0 w 5323114"/>
                      <a:gd name="connsiteY0" fmla="*/ 0 h 709480"/>
                      <a:gd name="connsiteX1" fmla="*/ 1295400 w 5323114"/>
                      <a:gd name="connsiteY1" fmla="*/ 653143 h 709480"/>
                      <a:gd name="connsiteX2" fmla="*/ 3069772 w 5323114"/>
                      <a:gd name="connsiteY2" fmla="*/ 674914 h 709480"/>
                      <a:gd name="connsiteX3" fmla="*/ 3962400 w 5323114"/>
                      <a:gd name="connsiteY3" fmla="*/ 664029 h 709480"/>
                      <a:gd name="connsiteX4" fmla="*/ 5323114 w 5323114"/>
                      <a:gd name="connsiteY4" fmla="*/ 413657 h 709480"/>
                      <a:gd name="connsiteX0" fmla="*/ 0 w 5029200"/>
                      <a:gd name="connsiteY0" fmla="*/ 0 h 717457"/>
                      <a:gd name="connsiteX1" fmla="*/ 1295400 w 5029200"/>
                      <a:gd name="connsiteY1" fmla="*/ 653143 h 717457"/>
                      <a:gd name="connsiteX2" fmla="*/ 3069772 w 5029200"/>
                      <a:gd name="connsiteY2" fmla="*/ 674914 h 717457"/>
                      <a:gd name="connsiteX3" fmla="*/ 3962400 w 5029200"/>
                      <a:gd name="connsiteY3" fmla="*/ 664029 h 717457"/>
                      <a:gd name="connsiteX4" fmla="*/ 5029200 w 5029200"/>
                      <a:gd name="connsiteY4" fmla="*/ 0 h 7174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29200" h="717457">
                        <a:moveTo>
                          <a:pt x="0" y="0"/>
                        </a:moveTo>
                        <a:cubicBezTo>
                          <a:pt x="423635" y="107043"/>
                          <a:pt x="783771" y="540657"/>
                          <a:pt x="1295400" y="653143"/>
                        </a:cubicBezTo>
                        <a:cubicBezTo>
                          <a:pt x="1807029" y="765629"/>
                          <a:pt x="3069772" y="674914"/>
                          <a:pt x="3069772" y="674914"/>
                        </a:cubicBezTo>
                        <a:cubicBezTo>
                          <a:pt x="3514272" y="676728"/>
                          <a:pt x="3635829" y="776515"/>
                          <a:pt x="3962400" y="664029"/>
                        </a:cubicBezTo>
                        <a:cubicBezTo>
                          <a:pt x="4288971" y="551543"/>
                          <a:pt x="4815114" y="43543"/>
                          <a:pt x="5029200" y="0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5681949" y="1596156"/>
                  <a:ext cx="47936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0" name="Group 89"/>
                <p:cNvGrpSpPr/>
                <p:nvPr/>
              </p:nvGrpSpPr>
              <p:grpSpPr>
                <a:xfrm rot="1564854">
                  <a:off x="5775039" y="1002374"/>
                  <a:ext cx="226739" cy="132896"/>
                  <a:chOff x="7913914" y="2917371"/>
                  <a:chExt cx="609600" cy="805543"/>
                </a:xfrm>
              </p:grpSpPr>
              <p:cxnSp>
                <p:nvCxnSpPr>
                  <p:cNvPr id="103" name="Straight Connector 102"/>
                  <p:cNvCxnSpPr/>
                  <p:nvPr/>
                </p:nvCxnSpPr>
                <p:spPr>
                  <a:xfrm flipH="1">
                    <a:off x="7913914" y="2917371"/>
                    <a:ext cx="609600" cy="468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/>
                  <p:cNvCxnSpPr/>
                  <p:nvPr/>
                </p:nvCxnSpPr>
                <p:spPr>
                  <a:xfrm flipH="1" flipV="1">
                    <a:off x="7913914" y="3385457"/>
                    <a:ext cx="609600" cy="337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" name="Group 90"/>
                <p:cNvGrpSpPr/>
                <p:nvPr/>
              </p:nvGrpSpPr>
              <p:grpSpPr>
                <a:xfrm rot="613620">
                  <a:off x="5748762" y="1269517"/>
                  <a:ext cx="226739" cy="132896"/>
                  <a:chOff x="7913914" y="2917371"/>
                  <a:chExt cx="609600" cy="805543"/>
                </a:xfrm>
              </p:grpSpPr>
              <p:cxnSp>
                <p:nvCxnSpPr>
                  <p:cNvPr id="101" name="Straight Connector 100"/>
                  <p:cNvCxnSpPr/>
                  <p:nvPr/>
                </p:nvCxnSpPr>
                <p:spPr>
                  <a:xfrm flipH="1">
                    <a:off x="7913914" y="2917371"/>
                    <a:ext cx="609600" cy="468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/>
                  <p:cNvCxnSpPr/>
                  <p:nvPr/>
                </p:nvCxnSpPr>
                <p:spPr>
                  <a:xfrm flipH="1" flipV="1">
                    <a:off x="7913914" y="3385457"/>
                    <a:ext cx="609600" cy="337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" name="Group 91"/>
                <p:cNvGrpSpPr/>
                <p:nvPr/>
              </p:nvGrpSpPr>
              <p:grpSpPr>
                <a:xfrm>
                  <a:off x="5368677" y="1542876"/>
                  <a:ext cx="226739" cy="132896"/>
                  <a:chOff x="7913914" y="2917371"/>
                  <a:chExt cx="609600" cy="805543"/>
                </a:xfrm>
              </p:grpSpPr>
              <p:cxnSp>
                <p:nvCxnSpPr>
                  <p:cNvPr id="99" name="Straight Connector 98"/>
                  <p:cNvCxnSpPr/>
                  <p:nvPr/>
                </p:nvCxnSpPr>
                <p:spPr>
                  <a:xfrm flipH="1">
                    <a:off x="7913914" y="2917371"/>
                    <a:ext cx="609600" cy="468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/>
                  <p:cNvCxnSpPr/>
                  <p:nvPr/>
                </p:nvCxnSpPr>
                <p:spPr>
                  <a:xfrm flipH="1" flipV="1">
                    <a:off x="7913914" y="3385457"/>
                    <a:ext cx="609600" cy="337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3" name="Group 92"/>
                <p:cNvGrpSpPr/>
                <p:nvPr/>
              </p:nvGrpSpPr>
              <p:grpSpPr>
                <a:xfrm rot="20772040">
                  <a:off x="5769004" y="1736409"/>
                  <a:ext cx="226739" cy="132896"/>
                  <a:chOff x="7913914" y="2917371"/>
                  <a:chExt cx="609600" cy="805543"/>
                </a:xfrm>
              </p:grpSpPr>
              <p:cxnSp>
                <p:nvCxnSpPr>
                  <p:cNvPr id="97" name="Straight Connector 96"/>
                  <p:cNvCxnSpPr/>
                  <p:nvPr/>
                </p:nvCxnSpPr>
                <p:spPr>
                  <a:xfrm flipH="1">
                    <a:off x="7913914" y="2917371"/>
                    <a:ext cx="609600" cy="468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 flipH="1" flipV="1">
                    <a:off x="7913914" y="3385457"/>
                    <a:ext cx="609600" cy="337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4" name="Group 93"/>
                <p:cNvGrpSpPr/>
                <p:nvPr/>
              </p:nvGrpSpPr>
              <p:grpSpPr>
                <a:xfrm rot="19338728">
                  <a:off x="5856038" y="1956780"/>
                  <a:ext cx="226739" cy="132896"/>
                  <a:chOff x="7913914" y="2917371"/>
                  <a:chExt cx="609600" cy="805543"/>
                </a:xfrm>
              </p:grpSpPr>
              <p:cxnSp>
                <p:nvCxnSpPr>
                  <p:cNvPr id="95" name="Straight Connector 94"/>
                  <p:cNvCxnSpPr/>
                  <p:nvPr/>
                </p:nvCxnSpPr>
                <p:spPr>
                  <a:xfrm flipH="1">
                    <a:off x="7913914" y="2917371"/>
                    <a:ext cx="609600" cy="468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 flipH="1" flipV="1">
                    <a:off x="7913914" y="3385457"/>
                    <a:ext cx="609600" cy="337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17" name="Group 116"/>
            <p:cNvGrpSpPr/>
            <p:nvPr/>
          </p:nvGrpSpPr>
          <p:grpSpPr>
            <a:xfrm rot="7936533">
              <a:off x="4176253" y="3929014"/>
              <a:ext cx="472792" cy="235211"/>
              <a:chOff x="3962405" y="3794372"/>
              <a:chExt cx="267363" cy="119032"/>
            </a:xfrm>
          </p:grpSpPr>
          <p:cxnSp>
            <p:nvCxnSpPr>
              <p:cNvPr id="115" name="Straight Connector 114"/>
              <p:cNvCxnSpPr/>
              <p:nvPr/>
            </p:nvCxnSpPr>
            <p:spPr>
              <a:xfrm rot="19338728" flipH="1">
                <a:off x="3962405" y="3794372"/>
                <a:ext cx="226739" cy="772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rot="19338728" flipH="1" flipV="1">
                <a:off x="4003029" y="3857731"/>
                <a:ext cx="226739" cy="556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2" name="Group 181"/>
          <p:cNvGrpSpPr/>
          <p:nvPr/>
        </p:nvGrpSpPr>
        <p:grpSpPr>
          <a:xfrm>
            <a:off x="8435842" y="2850197"/>
            <a:ext cx="3031550" cy="3540384"/>
            <a:chOff x="1205477" y="1141510"/>
            <a:chExt cx="3031550" cy="3540384"/>
          </a:xfrm>
          <a:solidFill>
            <a:schemeClr val="bg2"/>
          </a:solidFill>
        </p:grpSpPr>
        <p:sp>
          <p:nvSpPr>
            <p:cNvPr id="183" name="Multiply 182"/>
            <p:cNvSpPr/>
            <p:nvPr/>
          </p:nvSpPr>
          <p:spPr>
            <a:xfrm>
              <a:off x="1205477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Multiply 183"/>
            <p:cNvSpPr/>
            <p:nvPr/>
          </p:nvSpPr>
          <p:spPr>
            <a:xfrm>
              <a:off x="1641569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Multiply 184"/>
            <p:cNvSpPr/>
            <p:nvPr/>
          </p:nvSpPr>
          <p:spPr>
            <a:xfrm>
              <a:off x="2077661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Multiply 185"/>
            <p:cNvSpPr/>
            <p:nvPr/>
          </p:nvSpPr>
          <p:spPr>
            <a:xfrm>
              <a:off x="2513753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Multiply 186"/>
            <p:cNvSpPr/>
            <p:nvPr/>
          </p:nvSpPr>
          <p:spPr>
            <a:xfrm>
              <a:off x="2949845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Multiply 187"/>
            <p:cNvSpPr/>
            <p:nvPr/>
          </p:nvSpPr>
          <p:spPr>
            <a:xfrm>
              <a:off x="3385937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Multiply 188"/>
            <p:cNvSpPr/>
            <p:nvPr/>
          </p:nvSpPr>
          <p:spPr>
            <a:xfrm>
              <a:off x="3822029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Multiply 189"/>
            <p:cNvSpPr/>
            <p:nvPr/>
          </p:nvSpPr>
          <p:spPr>
            <a:xfrm>
              <a:off x="1205477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Multiply 190"/>
            <p:cNvSpPr/>
            <p:nvPr/>
          </p:nvSpPr>
          <p:spPr>
            <a:xfrm>
              <a:off x="1641569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Multiply 191"/>
            <p:cNvSpPr/>
            <p:nvPr/>
          </p:nvSpPr>
          <p:spPr>
            <a:xfrm>
              <a:off x="2077661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Multiply 192"/>
            <p:cNvSpPr/>
            <p:nvPr/>
          </p:nvSpPr>
          <p:spPr>
            <a:xfrm>
              <a:off x="2513753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Multiply 193"/>
            <p:cNvSpPr/>
            <p:nvPr/>
          </p:nvSpPr>
          <p:spPr>
            <a:xfrm>
              <a:off x="2949845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Multiply 194"/>
            <p:cNvSpPr/>
            <p:nvPr/>
          </p:nvSpPr>
          <p:spPr>
            <a:xfrm>
              <a:off x="3385937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Multiply 195"/>
            <p:cNvSpPr/>
            <p:nvPr/>
          </p:nvSpPr>
          <p:spPr>
            <a:xfrm>
              <a:off x="3822029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Multiply 196"/>
            <p:cNvSpPr/>
            <p:nvPr/>
          </p:nvSpPr>
          <p:spPr>
            <a:xfrm>
              <a:off x="1205477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Multiply 197"/>
            <p:cNvSpPr/>
            <p:nvPr/>
          </p:nvSpPr>
          <p:spPr>
            <a:xfrm>
              <a:off x="1641569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Multiply 198"/>
            <p:cNvSpPr/>
            <p:nvPr/>
          </p:nvSpPr>
          <p:spPr>
            <a:xfrm>
              <a:off x="2077661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Multiply 199"/>
            <p:cNvSpPr/>
            <p:nvPr/>
          </p:nvSpPr>
          <p:spPr>
            <a:xfrm>
              <a:off x="2513753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Multiply 200"/>
            <p:cNvSpPr/>
            <p:nvPr/>
          </p:nvSpPr>
          <p:spPr>
            <a:xfrm>
              <a:off x="2949845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Multiply 201"/>
            <p:cNvSpPr/>
            <p:nvPr/>
          </p:nvSpPr>
          <p:spPr>
            <a:xfrm>
              <a:off x="3385937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Multiply 202"/>
            <p:cNvSpPr/>
            <p:nvPr/>
          </p:nvSpPr>
          <p:spPr>
            <a:xfrm>
              <a:off x="3822029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Multiply 203"/>
            <p:cNvSpPr/>
            <p:nvPr/>
          </p:nvSpPr>
          <p:spPr>
            <a:xfrm>
              <a:off x="1205477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Multiply 204"/>
            <p:cNvSpPr/>
            <p:nvPr/>
          </p:nvSpPr>
          <p:spPr>
            <a:xfrm>
              <a:off x="1641569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Multiply 205"/>
            <p:cNvSpPr/>
            <p:nvPr/>
          </p:nvSpPr>
          <p:spPr>
            <a:xfrm>
              <a:off x="2077661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Multiply 206"/>
            <p:cNvSpPr/>
            <p:nvPr/>
          </p:nvSpPr>
          <p:spPr>
            <a:xfrm>
              <a:off x="2513753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Multiply 207"/>
            <p:cNvSpPr/>
            <p:nvPr/>
          </p:nvSpPr>
          <p:spPr>
            <a:xfrm>
              <a:off x="2949845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Multiply 208"/>
            <p:cNvSpPr/>
            <p:nvPr/>
          </p:nvSpPr>
          <p:spPr>
            <a:xfrm>
              <a:off x="3385937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Multiply 209"/>
            <p:cNvSpPr/>
            <p:nvPr/>
          </p:nvSpPr>
          <p:spPr>
            <a:xfrm>
              <a:off x="3822029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Multiply 210"/>
            <p:cNvSpPr/>
            <p:nvPr/>
          </p:nvSpPr>
          <p:spPr>
            <a:xfrm>
              <a:off x="1205477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Multiply 211"/>
            <p:cNvSpPr/>
            <p:nvPr/>
          </p:nvSpPr>
          <p:spPr>
            <a:xfrm>
              <a:off x="1641569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Multiply 212"/>
            <p:cNvSpPr/>
            <p:nvPr/>
          </p:nvSpPr>
          <p:spPr>
            <a:xfrm>
              <a:off x="2077661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Multiply 213"/>
            <p:cNvSpPr/>
            <p:nvPr/>
          </p:nvSpPr>
          <p:spPr>
            <a:xfrm>
              <a:off x="2513753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Multiply 214"/>
            <p:cNvSpPr/>
            <p:nvPr/>
          </p:nvSpPr>
          <p:spPr>
            <a:xfrm>
              <a:off x="2949845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Multiply 215"/>
            <p:cNvSpPr/>
            <p:nvPr/>
          </p:nvSpPr>
          <p:spPr>
            <a:xfrm>
              <a:off x="3385937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Multiply 216"/>
            <p:cNvSpPr/>
            <p:nvPr/>
          </p:nvSpPr>
          <p:spPr>
            <a:xfrm>
              <a:off x="3822029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Multiply 217"/>
            <p:cNvSpPr/>
            <p:nvPr/>
          </p:nvSpPr>
          <p:spPr>
            <a:xfrm>
              <a:off x="1205477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Multiply 218"/>
            <p:cNvSpPr/>
            <p:nvPr/>
          </p:nvSpPr>
          <p:spPr>
            <a:xfrm>
              <a:off x="1641569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Multiply 219"/>
            <p:cNvSpPr/>
            <p:nvPr/>
          </p:nvSpPr>
          <p:spPr>
            <a:xfrm>
              <a:off x="2077661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Multiply 220"/>
            <p:cNvSpPr/>
            <p:nvPr/>
          </p:nvSpPr>
          <p:spPr>
            <a:xfrm>
              <a:off x="2513753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Multiply 221"/>
            <p:cNvSpPr/>
            <p:nvPr/>
          </p:nvSpPr>
          <p:spPr>
            <a:xfrm>
              <a:off x="2949845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Multiply 222"/>
            <p:cNvSpPr/>
            <p:nvPr/>
          </p:nvSpPr>
          <p:spPr>
            <a:xfrm>
              <a:off x="3385937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Multiply 223"/>
            <p:cNvSpPr/>
            <p:nvPr/>
          </p:nvSpPr>
          <p:spPr>
            <a:xfrm>
              <a:off x="3822029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Multiply 224"/>
            <p:cNvSpPr/>
            <p:nvPr/>
          </p:nvSpPr>
          <p:spPr>
            <a:xfrm>
              <a:off x="1205477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Multiply 225"/>
            <p:cNvSpPr/>
            <p:nvPr/>
          </p:nvSpPr>
          <p:spPr>
            <a:xfrm>
              <a:off x="1641569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Multiply 226"/>
            <p:cNvSpPr/>
            <p:nvPr/>
          </p:nvSpPr>
          <p:spPr>
            <a:xfrm>
              <a:off x="2077661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Multiply 227"/>
            <p:cNvSpPr/>
            <p:nvPr/>
          </p:nvSpPr>
          <p:spPr>
            <a:xfrm>
              <a:off x="2513753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Multiply 228"/>
            <p:cNvSpPr/>
            <p:nvPr/>
          </p:nvSpPr>
          <p:spPr>
            <a:xfrm>
              <a:off x="2949845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Multiply 229"/>
            <p:cNvSpPr/>
            <p:nvPr/>
          </p:nvSpPr>
          <p:spPr>
            <a:xfrm>
              <a:off x="3385937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Multiply 230"/>
            <p:cNvSpPr/>
            <p:nvPr/>
          </p:nvSpPr>
          <p:spPr>
            <a:xfrm>
              <a:off x="3822029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Multiply 231"/>
            <p:cNvSpPr/>
            <p:nvPr/>
          </p:nvSpPr>
          <p:spPr>
            <a:xfrm>
              <a:off x="1205477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Multiply 232"/>
            <p:cNvSpPr/>
            <p:nvPr/>
          </p:nvSpPr>
          <p:spPr>
            <a:xfrm>
              <a:off x="1641569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Multiply 233"/>
            <p:cNvSpPr/>
            <p:nvPr/>
          </p:nvSpPr>
          <p:spPr>
            <a:xfrm>
              <a:off x="2077661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Multiply 234"/>
            <p:cNvSpPr/>
            <p:nvPr/>
          </p:nvSpPr>
          <p:spPr>
            <a:xfrm>
              <a:off x="2513753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Multiply 235"/>
            <p:cNvSpPr/>
            <p:nvPr/>
          </p:nvSpPr>
          <p:spPr>
            <a:xfrm>
              <a:off x="2949845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Multiply 236"/>
            <p:cNvSpPr/>
            <p:nvPr/>
          </p:nvSpPr>
          <p:spPr>
            <a:xfrm>
              <a:off x="3385937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Multiply 237"/>
            <p:cNvSpPr/>
            <p:nvPr/>
          </p:nvSpPr>
          <p:spPr>
            <a:xfrm>
              <a:off x="3822029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Multiply 238"/>
            <p:cNvSpPr/>
            <p:nvPr/>
          </p:nvSpPr>
          <p:spPr>
            <a:xfrm>
              <a:off x="1205477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Multiply 239"/>
            <p:cNvSpPr/>
            <p:nvPr/>
          </p:nvSpPr>
          <p:spPr>
            <a:xfrm>
              <a:off x="1641569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Multiply 240"/>
            <p:cNvSpPr/>
            <p:nvPr/>
          </p:nvSpPr>
          <p:spPr>
            <a:xfrm>
              <a:off x="2077661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Multiply 241"/>
            <p:cNvSpPr/>
            <p:nvPr/>
          </p:nvSpPr>
          <p:spPr>
            <a:xfrm>
              <a:off x="2513753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Multiply 242"/>
            <p:cNvSpPr/>
            <p:nvPr/>
          </p:nvSpPr>
          <p:spPr>
            <a:xfrm>
              <a:off x="2949845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Multiply 243"/>
            <p:cNvSpPr/>
            <p:nvPr/>
          </p:nvSpPr>
          <p:spPr>
            <a:xfrm>
              <a:off x="3385937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Multiply 244"/>
            <p:cNvSpPr/>
            <p:nvPr/>
          </p:nvSpPr>
          <p:spPr>
            <a:xfrm>
              <a:off x="3822029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810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roup 313"/>
          <p:cNvGrpSpPr/>
          <p:nvPr/>
        </p:nvGrpSpPr>
        <p:grpSpPr>
          <a:xfrm>
            <a:off x="233425" y="480358"/>
            <a:ext cx="3389004" cy="2723821"/>
            <a:chOff x="442549" y="991623"/>
            <a:chExt cx="3389004" cy="2723821"/>
          </a:xfrm>
        </p:grpSpPr>
        <p:grpSp>
          <p:nvGrpSpPr>
            <p:cNvPr id="131" name="Group 130"/>
            <p:cNvGrpSpPr/>
            <p:nvPr/>
          </p:nvGrpSpPr>
          <p:grpSpPr>
            <a:xfrm>
              <a:off x="753091" y="991623"/>
              <a:ext cx="3078462" cy="2571445"/>
              <a:chOff x="3199461" y="1440870"/>
              <a:chExt cx="3078462" cy="2571445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319946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3655149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11927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583393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047515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5503203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95889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319946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3655149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411927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4583393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047515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5503203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95889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319946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3655149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411927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4583393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5047515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5503203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595889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319946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3655149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411927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4583393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5047515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503203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595889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19946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655149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411927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4583393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96" name="Oval 9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5047515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5503203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02" name="Oval 10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95889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319946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3655149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3" name="Group 112"/>
              <p:cNvGrpSpPr/>
              <p:nvPr/>
            </p:nvGrpSpPr>
            <p:grpSpPr>
              <a:xfrm>
                <a:off x="411927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14" name="Oval 11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4583393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17" name="Oval 11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5047515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20" name="Oval 11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2" name="Group 121"/>
              <p:cNvGrpSpPr/>
              <p:nvPr/>
            </p:nvGrpSpPr>
            <p:grpSpPr>
              <a:xfrm>
                <a:off x="5503203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5" name="Group 124"/>
              <p:cNvGrpSpPr/>
              <p:nvPr/>
            </p:nvGrpSpPr>
            <p:grpSpPr>
              <a:xfrm>
                <a:off x="595889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26" name="Oval 12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29" name="Straight Arrow Connector 128"/>
            <p:cNvCxnSpPr/>
            <p:nvPr/>
          </p:nvCxnSpPr>
          <p:spPr>
            <a:xfrm flipH="1">
              <a:off x="1238798" y="3204240"/>
              <a:ext cx="109945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/>
            <p:cNvSpPr/>
            <p:nvPr/>
          </p:nvSpPr>
          <p:spPr>
            <a:xfrm>
              <a:off x="1364291" y="1358074"/>
              <a:ext cx="1846166" cy="184616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Arrow Connector 132"/>
            <p:cNvCxnSpPr/>
            <p:nvPr/>
          </p:nvCxnSpPr>
          <p:spPr>
            <a:xfrm>
              <a:off x="3212334" y="2234486"/>
              <a:ext cx="3263" cy="103731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flipV="1">
              <a:off x="2307279" y="1314661"/>
              <a:ext cx="1054568" cy="1247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H="1" flipV="1">
              <a:off x="1350577" y="1249646"/>
              <a:ext cx="4975" cy="10277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1410010" y="3284557"/>
                  <a:ext cx="30546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010" y="3284557"/>
                  <a:ext cx="305468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442549" y="2559566"/>
                  <a:ext cx="344645" cy="483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49" y="2559566"/>
                  <a:ext cx="344645" cy="48314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" name="Straight Arrow Connector 141"/>
            <p:cNvCxnSpPr/>
            <p:nvPr/>
          </p:nvCxnSpPr>
          <p:spPr>
            <a:xfrm flipH="1" flipV="1">
              <a:off x="2307279" y="2207935"/>
              <a:ext cx="4975" cy="10277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2390536" y="2076437"/>
                  <a:ext cx="479618" cy="483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0536" y="2076437"/>
                  <a:ext cx="479618" cy="48314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Connector 144"/>
            <p:cNvCxnSpPr>
              <a:stCxn id="132" idx="3"/>
              <a:endCxn id="54" idx="4"/>
            </p:cNvCxnSpPr>
            <p:nvPr/>
          </p:nvCxnSpPr>
          <p:spPr>
            <a:xfrm flipV="1">
              <a:off x="1634656" y="2209783"/>
              <a:ext cx="661883" cy="72409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211286" y="2547257"/>
              <a:ext cx="65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1931690" y="2477591"/>
                  <a:ext cx="3117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1690" y="2477591"/>
                  <a:ext cx="311722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5" name="Group 314"/>
          <p:cNvGrpSpPr/>
          <p:nvPr/>
        </p:nvGrpSpPr>
        <p:grpSpPr>
          <a:xfrm>
            <a:off x="8394654" y="705918"/>
            <a:ext cx="3052644" cy="3540384"/>
            <a:chOff x="193105" y="292425"/>
            <a:chExt cx="3052644" cy="3540384"/>
          </a:xfrm>
        </p:grpSpPr>
        <p:grpSp>
          <p:nvGrpSpPr>
            <p:cNvPr id="316" name="Group 315"/>
            <p:cNvGrpSpPr/>
            <p:nvPr/>
          </p:nvGrpSpPr>
          <p:grpSpPr>
            <a:xfrm>
              <a:off x="193105" y="292425"/>
              <a:ext cx="3031550" cy="3540384"/>
              <a:chOff x="1205477" y="1141510"/>
              <a:chExt cx="3031550" cy="3540384"/>
            </a:xfrm>
            <a:solidFill>
              <a:schemeClr val="bg2"/>
            </a:solidFill>
          </p:grpSpPr>
          <p:sp>
            <p:nvSpPr>
              <p:cNvPr id="346" name="Multiply 345"/>
              <p:cNvSpPr/>
              <p:nvPr/>
            </p:nvSpPr>
            <p:spPr>
              <a:xfrm>
                <a:off x="1205477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Multiply 346"/>
              <p:cNvSpPr/>
              <p:nvPr/>
            </p:nvSpPr>
            <p:spPr>
              <a:xfrm>
                <a:off x="1641569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Multiply 347"/>
              <p:cNvSpPr/>
              <p:nvPr/>
            </p:nvSpPr>
            <p:spPr>
              <a:xfrm>
                <a:off x="2077661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Multiply 348"/>
              <p:cNvSpPr/>
              <p:nvPr/>
            </p:nvSpPr>
            <p:spPr>
              <a:xfrm>
                <a:off x="2513753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Multiply 349"/>
              <p:cNvSpPr/>
              <p:nvPr/>
            </p:nvSpPr>
            <p:spPr>
              <a:xfrm>
                <a:off x="2949845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Multiply 350"/>
              <p:cNvSpPr/>
              <p:nvPr/>
            </p:nvSpPr>
            <p:spPr>
              <a:xfrm>
                <a:off x="3385937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Multiply 351"/>
              <p:cNvSpPr/>
              <p:nvPr/>
            </p:nvSpPr>
            <p:spPr>
              <a:xfrm>
                <a:off x="3822029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Multiply 352"/>
              <p:cNvSpPr/>
              <p:nvPr/>
            </p:nvSpPr>
            <p:spPr>
              <a:xfrm>
                <a:off x="1205477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Multiply 353"/>
              <p:cNvSpPr/>
              <p:nvPr/>
            </p:nvSpPr>
            <p:spPr>
              <a:xfrm>
                <a:off x="1641569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Multiply 354"/>
              <p:cNvSpPr/>
              <p:nvPr/>
            </p:nvSpPr>
            <p:spPr>
              <a:xfrm>
                <a:off x="2077661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Multiply 355"/>
              <p:cNvSpPr/>
              <p:nvPr/>
            </p:nvSpPr>
            <p:spPr>
              <a:xfrm>
                <a:off x="2513753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Multiply 356"/>
              <p:cNvSpPr/>
              <p:nvPr/>
            </p:nvSpPr>
            <p:spPr>
              <a:xfrm>
                <a:off x="2949845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Multiply 357"/>
              <p:cNvSpPr/>
              <p:nvPr/>
            </p:nvSpPr>
            <p:spPr>
              <a:xfrm>
                <a:off x="3385937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Multiply 358"/>
              <p:cNvSpPr/>
              <p:nvPr/>
            </p:nvSpPr>
            <p:spPr>
              <a:xfrm>
                <a:off x="3822029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Multiply 359"/>
              <p:cNvSpPr/>
              <p:nvPr/>
            </p:nvSpPr>
            <p:spPr>
              <a:xfrm>
                <a:off x="1205477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Multiply 360"/>
              <p:cNvSpPr/>
              <p:nvPr/>
            </p:nvSpPr>
            <p:spPr>
              <a:xfrm>
                <a:off x="1641569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Multiply 361"/>
              <p:cNvSpPr/>
              <p:nvPr/>
            </p:nvSpPr>
            <p:spPr>
              <a:xfrm>
                <a:off x="2077661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Multiply 362"/>
              <p:cNvSpPr/>
              <p:nvPr/>
            </p:nvSpPr>
            <p:spPr>
              <a:xfrm>
                <a:off x="2513753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Multiply 363"/>
              <p:cNvSpPr/>
              <p:nvPr/>
            </p:nvSpPr>
            <p:spPr>
              <a:xfrm>
                <a:off x="2949845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Multiply 364"/>
              <p:cNvSpPr/>
              <p:nvPr/>
            </p:nvSpPr>
            <p:spPr>
              <a:xfrm>
                <a:off x="3385937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Multiply 365"/>
              <p:cNvSpPr/>
              <p:nvPr/>
            </p:nvSpPr>
            <p:spPr>
              <a:xfrm>
                <a:off x="3822029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Multiply 366"/>
              <p:cNvSpPr/>
              <p:nvPr/>
            </p:nvSpPr>
            <p:spPr>
              <a:xfrm>
                <a:off x="1205477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Multiply 367"/>
              <p:cNvSpPr/>
              <p:nvPr/>
            </p:nvSpPr>
            <p:spPr>
              <a:xfrm>
                <a:off x="1641569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Multiply 368"/>
              <p:cNvSpPr/>
              <p:nvPr/>
            </p:nvSpPr>
            <p:spPr>
              <a:xfrm>
                <a:off x="2077661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Multiply 369"/>
              <p:cNvSpPr/>
              <p:nvPr/>
            </p:nvSpPr>
            <p:spPr>
              <a:xfrm>
                <a:off x="2513753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Multiply 370"/>
              <p:cNvSpPr/>
              <p:nvPr/>
            </p:nvSpPr>
            <p:spPr>
              <a:xfrm>
                <a:off x="2949845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Multiply 371"/>
              <p:cNvSpPr/>
              <p:nvPr/>
            </p:nvSpPr>
            <p:spPr>
              <a:xfrm>
                <a:off x="3385937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Multiply 372"/>
              <p:cNvSpPr/>
              <p:nvPr/>
            </p:nvSpPr>
            <p:spPr>
              <a:xfrm>
                <a:off x="3822029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Multiply 373"/>
              <p:cNvSpPr/>
              <p:nvPr/>
            </p:nvSpPr>
            <p:spPr>
              <a:xfrm>
                <a:off x="1205477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Multiply 374"/>
              <p:cNvSpPr/>
              <p:nvPr/>
            </p:nvSpPr>
            <p:spPr>
              <a:xfrm>
                <a:off x="1641569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Multiply 375"/>
              <p:cNvSpPr/>
              <p:nvPr/>
            </p:nvSpPr>
            <p:spPr>
              <a:xfrm>
                <a:off x="2077661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Multiply 376"/>
              <p:cNvSpPr/>
              <p:nvPr/>
            </p:nvSpPr>
            <p:spPr>
              <a:xfrm>
                <a:off x="2513753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Multiply 377"/>
              <p:cNvSpPr/>
              <p:nvPr/>
            </p:nvSpPr>
            <p:spPr>
              <a:xfrm>
                <a:off x="2949845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Multiply 378"/>
              <p:cNvSpPr/>
              <p:nvPr/>
            </p:nvSpPr>
            <p:spPr>
              <a:xfrm>
                <a:off x="3385937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Multiply 379"/>
              <p:cNvSpPr/>
              <p:nvPr/>
            </p:nvSpPr>
            <p:spPr>
              <a:xfrm>
                <a:off x="3822029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Multiply 380"/>
              <p:cNvSpPr/>
              <p:nvPr/>
            </p:nvSpPr>
            <p:spPr>
              <a:xfrm>
                <a:off x="1205477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Multiply 381"/>
              <p:cNvSpPr/>
              <p:nvPr/>
            </p:nvSpPr>
            <p:spPr>
              <a:xfrm>
                <a:off x="1641569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Multiply 382"/>
              <p:cNvSpPr/>
              <p:nvPr/>
            </p:nvSpPr>
            <p:spPr>
              <a:xfrm>
                <a:off x="2077661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Multiply 383"/>
              <p:cNvSpPr/>
              <p:nvPr/>
            </p:nvSpPr>
            <p:spPr>
              <a:xfrm>
                <a:off x="2513753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Multiply 384"/>
              <p:cNvSpPr/>
              <p:nvPr/>
            </p:nvSpPr>
            <p:spPr>
              <a:xfrm>
                <a:off x="2949845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Multiply 385"/>
              <p:cNvSpPr/>
              <p:nvPr/>
            </p:nvSpPr>
            <p:spPr>
              <a:xfrm>
                <a:off x="3385937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Multiply 386"/>
              <p:cNvSpPr/>
              <p:nvPr/>
            </p:nvSpPr>
            <p:spPr>
              <a:xfrm>
                <a:off x="3822029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Multiply 387"/>
              <p:cNvSpPr/>
              <p:nvPr/>
            </p:nvSpPr>
            <p:spPr>
              <a:xfrm>
                <a:off x="1205477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Multiply 388"/>
              <p:cNvSpPr/>
              <p:nvPr/>
            </p:nvSpPr>
            <p:spPr>
              <a:xfrm>
                <a:off x="1641569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Multiply 389"/>
              <p:cNvSpPr/>
              <p:nvPr/>
            </p:nvSpPr>
            <p:spPr>
              <a:xfrm>
                <a:off x="2077661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Multiply 390"/>
              <p:cNvSpPr/>
              <p:nvPr/>
            </p:nvSpPr>
            <p:spPr>
              <a:xfrm>
                <a:off x="2513753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Multiply 391"/>
              <p:cNvSpPr/>
              <p:nvPr/>
            </p:nvSpPr>
            <p:spPr>
              <a:xfrm>
                <a:off x="2949845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Multiply 392"/>
              <p:cNvSpPr/>
              <p:nvPr/>
            </p:nvSpPr>
            <p:spPr>
              <a:xfrm>
                <a:off x="3385937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Multiply 393"/>
              <p:cNvSpPr/>
              <p:nvPr/>
            </p:nvSpPr>
            <p:spPr>
              <a:xfrm>
                <a:off x="3822029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Multiply 394"/>
              <p:cNvSpPr/>
              <p:nvPr/>
            </p:nvSpPr>
            <p:spPr>
              <a:xfrm>
                <a:off x="1205477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Multiply 395"/>
              <p:cNvSpPr/>
              <p:nvPr/>
            </p:nvSpPr>
            <p:spPr>
              <a:xfrm>
                <a:off x="1641569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Multiply 396"/>
              <p:cNvSpPr/>
              <p:nvPr/>
            </p:nvSpPr>
            <p:spPr>
              <a:xfrm>
                <a:off x="2077661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Multiply 397"/>
              <p:cNvSpPr/>
              <p:nvPr/>
            </p:nvSpPr>
            <p:spPr>
              <a:xfrm>
                <a:off x="2513753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Multiply 398"/>
              <p:cNvSpPr/>
              <p:nvPr/>
            </p:nvSpPr>
            <p:spPr>
              <a:xfrm>
                <a:off x="2949845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Multiply 399"/>
              <p:cNvSpPr/>
              <p:nvPr/>
            </p:nvSpPr>
            <p:spPr>
              <a:xfrm>
                <a:off x="3385937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Multiply 400"/>
              <p:cNvSpPr/>
              <p:nvPr/>
            </p:nvSpPr>
            <p:spPr>
              <a:xfrm>
                <a:off x="3822029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Multiply 401"/>
              <p:cNvSpPr/>
              <p:nvPr/>
            </p:nvSpPr>
            <p:spPr>
              <a:xfrm>
                <a:off x="1205477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Multiply 402"/>
              <p:cNvSpPr/>
              <p:nvPr/>
            </p:nvSpPr>
            <p:spPr>
              <a:xfrm>
                <a:off x="1641569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Multiply 403"/>
              <p:cNvSpPr/>
              <p:nvPr/>
            </p:nvSpPr>
            <p:spPr>
              <a:xfrm>
                <a:off x="2077661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Multiply 404"/>
              <p:cNvSpPr/>
              <p:nvPr/>
            </p:nvSpPr>
            <p:spPr>
              <a:xfrm>
                <a:off x="2513753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Multiply 405"/>
              <p:cNvSpPr/>
              <p:nvPr/>
            </p:nvSpPr>
            <p:spPr>
              <a:xfrm>
                <a:off x="2949845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Multiply 406"/>
              <p:cNvSpPr/>
              <p:nvPr/>
            </p:nvSpPr>
            <p:spPr>
              <a:xfrm>
                <a:off x="3385937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Multiply 407"/>
              <p:cNvSpPr/>
              <p:nvPr/>
            </p:nvSpPr>
            <p:spPr>
              <a:xfrm>
                <a:off x="3822029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7" name="Can 316"/>
            <p:cNvSpPr/>
            <p:nvPr/>
          </p:nvSpPr>
          <p:spPr>
            <a:xfrm>
              <a:off x="836696" y="821127"/>
              <a:ext cx="1777131" cy="2482980"/>
            </a:xfrm>
            <a:prstGeom prst="can">
              <a:avLst>
                <a:gd name="adj" fmla="val 2683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Can 317"/>
            <p:cNvSpPr/>
            <p:nvPr/>
          </p:nvSpPr>
          <p:spPr>
            <a:xfrm>
              <a:off x="834756" y="1548023"/>
              <a:ext cx="1777131" cy="1104658"/>
            </a:xfrm>
            <a:prstGeom prst="can">
              <a:avLst>
                <a:gd name="adj" fmla="val 42975"/>
              </a:avLst>
            </a:prstGeom>
            <a:solidFill>
              <a:srgbClr val="EFAFAF">
                <a:alpha val="3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>
              <a:off x="847243" y="833291"/>
              <a:ext cx="1764644" cy="453231"/>
            </a:xfrm>
            <a:prstGeom prst="ellipse">
              <a:avLst/>
            </a:prstGeom>
            <a:solidFill>
              <a:schemeClr val="bg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TextBox 319"/>
                <p:cNvSpPr txBox="1"/>
                <p:nvPr/>
              </p:nvSpPr>
              <p:spPr>
                <a:xfrm>
                  <a:off x="1645269" y="794538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0" name="TextBox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5269" y="794538"/>
                  <a:ext cx="234936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0513" r="-2307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1" name="Straight Arrow Connector 320"/>
            <p:cNvCxnSpPr/>
            <p:nvPr/>
          </p:nvCxnSpPr>
          <p:spPr>
            <a:xfrm flipV="1">
              <a:off x="629197" y="1549225"/>
              <a:ext cx="0" cy="9067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TextBox 321"/>
                <p:cNvSpPr txBox="1"/>
                <p:nvPr/>
              </p:nvSpPr>
              <p:spPr>
                <a:xfrm>
                  <a:off x="400604" y="1908728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2" name="TextBox 3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604" y="1908728"/>
                  <a:ext cx="176459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3" name="Straight Arrow Connector 322"/>
            <p:cNvCxnSpPr/>
            <p:nvPr/>
          </p:nvCxnSpPr>
          <p:spPr>
            <a:xfrm>
              <a:off x="2707752" y="1803808"/>
              <a:ext cx="0" cy="67079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TextBox 323"/>
                <p:cNvSpPr txBox="1"/>
                <p:nvPr/>
              </p:nvSpPr>
              <p:spPr>
                <a:xfrm>
                  <a:off x="2722059" y="1985316"/>
                  <a:ext cx="1604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4" name="TextBox 3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2059" y="1985316"/>
                  <a:ext cx="160429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34615" r="-30769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5" name="Straight Arrow Connector 324"/>
            <p:cNvCxnSpPr/>
            <p:nvPr/>
          </p:nvCxnSpPr>
          <p:spPr>
            <a:xfrm flipV="1">
              <a:off x="629197" y="1562680"/>
              <a:ext cx="0" cy="9067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/>
            <p:nvPr/>
          </p:nvCxnSpPr>
          <p:spPr>
            <a:xfrm flipV="1">
              <a:off x="3018138" y="1803808"/>
              <a:ext cx="0" cy="6521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TextBox 326"/>
                <p:cNvSpPr txBox="1"/>
                <p:nvPr/>
              </p:nvSpPr>
              <p:spPr>
                <a:xfrm>
                  <a:off x="3085320" y="1983859"/>
                  <a:ext cx="16042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7" name="TextBox 3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5320" y="1983859"/>
                  <a:ext cx="160429" cy="353302"/>
                </a:xfrm>
                <a:prstGeom prst="rect">
                  <a:avLst/>
                </a:prstGeom>
                <a:blipFill>
                  <a:blip r:embed="rId15"/>
                  <a:stretch>
                    <a:fillRect l="-50000" t="-32759" r="-107692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TextBox 327"/>
                <p:cNvSpPr txBox="1"/>
                <p:nvPr/>
              </p:nvSpPr>
              <p:spPr>
                <a:xfrm>
                  <a:off x="1463172" y="3393028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8" name="TextBox 3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172" y="3393028"/>
                  <a:ext cx="245708" cy="345159"/>
                </a:xfrm>
                <a:prstGeom prst="rect">
                  <a:avLst/>
                </a:prstGeom>
                <a:blipFill>
                  <a:blip r:embed="rId16"/>
                  <a:stretch>
                    <a:fillRect l="-19512" r="-1951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9" name="Oval 328"/>
            <p:cNvSpPr/>
            <p:nvPr/>
          </p:nvSpPr>
          <p:spPr>
            <a:xfrm>
              <a:off x="933805" y="204916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1035227" y="2255684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1236313" y="2116824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/>
            <p:cNvSpPr/>
            <p:nvPr/>
          </p:nvSpPr>
          <p:spPr>
            <a:xfrm>
              <a:off x="1359732" y="2416774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1586026" y="2098764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1674712" y="2370478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1418980" y="2252150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2154307" y="215423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/>
            <p:cNvSpPr/>
            <p:nvPr/>
          </p:nvSpPr>
          <p:spPr>
            <a:xfrm>
              <a:off x="2235533" y="2298520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/>
            <p:cNvSpPr/>
            <p:nvPr/>
          </p:nvSpPr>
          <p:spPr>
            <a:xfrm>
              <a:off x="2107563" y="2469448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/>
            <p:cNvSpPr/>
            <p:nvPr/>
          </p:nvSpPr>
          <p:spPr>
            <a:xfrm>
              <a:off x="2426419" y="2061355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/>
            <p:cNvSpPr/>
            <p:nvPr/>
          </p:nvSpPr>
          <p:spPr>
            <a:xfrm>
              <a:off x="2345861" y="2345029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1" name="Straight Arrow Connector 340"/>
            <p:cNvCxnSpPr/>
            <p:nvPr/>
          </p:nvCxnSpPr>
          <p:spPr>
            <a:xfrm>
              <a:off x="2144782" y="2535866"/>
              <a:ext cx="9525" cy="44758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1815930" y="2092794"/>
                  <a:ext cx="29482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930" y="2092794"/>
                  <a:ext cx="294824" cy="345159"/>
                </a:xfrm>
                <a:prstGeom prst="rect">
                  <a:avLst/>
                </a:prstGeom>
                <a:blipFill>
                  <a:blip r:embed="rId17"/>
                  <a:stretch>
                    <a:fillRect l="-16327" t="-33333" r="-71429" b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/>
                <p:cNvSpPr txBox="1"/>
                <p:nvPr/>
              </p:nvSpPr>
              <p:spPr>
                <a:xfrm>
                  <a:off x="2180308" y="2633207"/>
                  <a:ext cx="3443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3" name="TextBox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0308" y="2633207"/>
                  <a:ext cx="344325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12281" t="-36000" r="-57895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4" name="Straight Arrow Connector 343"/>
            <p:cNvCxnSpPr>
              <a:stCxn id="338" idx="2"/>
            </p:cNvCxnSpPr>
            <p:nvPr/>
          </p:nvCxnSpPr>
          <p:spPr>
            <a:xfrm flipH="1" flipV="1">
              <a:off x="1707763" y="2506856"/>
              <a:ext cx="3998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/>
                <p:cNvSpPr txBox="1"/>
                <p:nvPr/>
              </p:nvSpPr>
              <p:spPr>
                <a:xfrm>
                  <a:off x="979082" y="2314843"/>
                  <a:ext cx="28886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5" name="TextBox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082" y="2314843"/>
                  <a:ext cx="288862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 133"/>
          <p:cNvGrpSpPr/>
          <p:nvPr/>
        </p:nvGrpSpPr>
        <p:grpSpPr>
          <a:xfrm>
            <a:off x="4179452" y="336265"/>
            <a:ext cx="3202492" cy="2720809"/>
            <a:chOff x="4156536" y="120553"/>
            <a:chExt cx="3202492" cy="2720809"/>
          </a:xfrm>
        </p:grpSpPr>
        <p:sp>
          <p:nvSpPr>
            <p:cNvPr id="149" name="Parallelogram 148"/>
            <p:cNvSpPr/>
            <p:nvPr/>
          </p:nvSpPr>
          <p:spPr>
            <a:xfrm>
              <a:off x="4156536" y="2144641"/>
              <a:ext cx="3118996" cy="696721"/>
            </a:xfrm>
            <a:prstGeom prst="parallelogram">
              <a:avLst>
                <a:gd name="adj" fmla="val 150714"/>
              </a:avLst>
            </a:prstGeom>
            <a:solidFill>
              <a:schemeClr val="bg2">
                <a:alpha val="58000"/>
              </a:schemeClr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628CF21F-C08E-435A-88CF-58BB498501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8957" y="120553"/>
              <a:ext cx="0" cy="2201668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4816958" y="2206333"/>
              <a:ext cx="1676836" cy="578767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Arrow Connector 159"/>
            <p:cNvCxnSpPr>
              <a:cxnSpLocks/>
            </p:cNvCxnSpPr>
            <p:nvPr/>
          </p:nvCxnSpPr>
          <p:spPr>
            <a:xfrm flipV="1">
              <a:off x="4498912" y="595836"/>
              <a:ext cx="0" cy="2201668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3156FD25-1C9B-4652-AAFE-AF5AC4135E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9375" y="571624"/>
              <a:ext cx="0" cy="2201668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2E8D844C-C15A-40FD-B421-C54AD8F411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2802" y="582303"/>
              <a:ext cx="0" cy="2201668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7AFE478F-C060-408E-A6F2-8D5ED86E4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5245" y="595836"/>
              <a:ext cx="0" cy="2201668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38EFFE6C-9611-49EB-9294-7DB04148A3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0610" y="120553"/>
              <a:ext cx="0" cy="2201668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8DC8A789-A7FA-4047-ABAF-44F87B0CCC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20553"/>
              <a:ext cx="0" cy="2201668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746BEF9F-FA4F-4414-9CA1-0231F40733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9967" y="120553"/>
              <a:ext cx="0" cy="2201668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cxnSpLocks/>
            </p:cNvCxnSpPr>
            <p:nvPr/>
          </p:nvCxnSpPr>
          <p:spPr>
            <a:xfrm flipV="1">
              <a:off x="5618453" y="1058142"/>
              <a:ext cx="1348266" cy="28584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cxnSpLocks/>
            </p:cNvCxnSpPr>
            <p:nvPr/>
          </p:nvCxnSpPr>
          <p:spPr>
            <a:xfrm>
              <a:off x="5627253" y="1378475"/>
              <a:ext cx="133946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cxnSpLocks/>
            </p:cNvCxnSpPr>
            <p:nvPr/>
          </p:nvCxnSpPr>
          <p:spPr>
            <a:xfrm flipV="1">
              <a:off x="6966719" y="1066578"/>
              <a:ext cx="0" cy="3118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6371001" y="546754"/>
                  <a:ext cx="26071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1001" y="546754"/>
                  <a:ext cx="260712" cy="369332"/>
                </a:xfrm>
                <a:prstGeom prst="rect">
                  <a:avLst/>
                </a:prstGeom>
                <a:blipFill>
                  <a:blip r:embed="rId20"/>
                  <a:stretch>
                    <a:fillRect l="-20930" t="-32787" r="-93023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7098316" y="1019389"/>
                  <a:ext cx="260712" cy="3772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∥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316" y="1019389"/>
                  <a:ext cx="260712" cy="377283"/>
                </a:xfrm>
                <a:prstGeom prst="rect">
                  <a:avLst/>
                </a:prstGeom>
                <a:blipFill>
                  <a:blip r:embed="rId21"/>
                  <a:stretch>
                    <a:fillRect l="-34884" t="-36066" r="-79070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6517464" y="1380161"/>
                  <a:ext cx="42011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⊥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7464" y="1380161"/>
                  <a:ext cx="420115" cy="369332"/>
                </a:xfrm>
                <a:prstGeom prst="rect">
                  <a:avLst/>
                </a:prstGeom>
                <a:blipFill>
                  <a:blip r:embed="rId22"/>
                  <a:stretch>
                    <a:fillRect l="-13043" t="-35000" r="-57971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7" name="Straight Arrow Connector 176"/>
            <p:cNvCxnSpPr>
              <a:cxnSpLocks/>
            </p:cNvCxnSpPr>
            <p:nvPr/>
          </p:nvCxnSpPr>
          <p:spPr>
            <a:xfrm flipH="1">
              <a:off x="4734985" y="1058142"/>
              <a:ext cx="4773" cy="42362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/>
                <p:cNvSpPr txBox="1"/>
                <p:nvPr/>
              </p:nvSpPr>
              <p:spPr>
                <a:xfrm>
                  <a:off x="4498912" y="1074470"/>
                  <a:ext cx="2175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8" name="TextBox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8912" y="1074470"/>
                  <a:ext cx="217560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25714" r="-25714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9" name="Straight Connector 178"/>
            <p:cNvCxnSpPr>
              <a:cxnSpLocks/>
            </p:cNvCxnSpPr>
            <p:nvPr/>
          </p:nvCxnSpPr>
          <p:spPr>
            <a:xfrm flipV="1">
              <a:off x="5111908" y="2488812"/>
              <a:ext cx="548702" cy="204163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/>
                <p:cNvSpPr txBox="1"/>
                <p:nvPr/>
              </p:nvSpPr>
              <p:spPr>
                <a:xfrm>
                  <a:off x="5578490" y="2384122"/>
                  <a:ext cx="3117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0" name="TextBox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8490" y="2384122"/>
                  <a:ext cx="311722" cy="43088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/>
                <p:cNvSpPr txBox="1"/>
                <p:nvPr/>
              </p:nvSpPr>
              <p:spPr>
                <a:xfrm>
                  <a:off x="4196742" y="1752456"/>
                  <a:ext cx="344645" cy="483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6742" y="1752456"/>
                  <a:ext cx="344645" cy="48314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B44EEC48-13CE-45B0-9237-BBE39D00671C}"/>
                </a:ext>
              </a:extLst>
            </p:cNvPr>
            <p:cNvGrpSpPr/>
            <p:nvPr/>
          </p:nvGrpSpPr>
          <p:grpSpPr>
            <a:xfrm>
              <a:off x="4702580" y="858952"/>
              <a:ext cx="1783108" cy="1927130"/>
              <a:chOff x="3436725" y="4171375"/>
              <a:chExt cx="1497402" cy="1315451"/>
            </a:xfrm>
          </p:grpSpPr>
          <p:sp>
            <p:nvSpPr>
              <p:cNvPr id="271" name="Arc 270">
                <a:extLst>
                  <a:ext uri="{FF2B5EF4-FFF2-40B4-BE49-F238E27FC236}">
                    <a16:creationId xmlns:a16="http://schemas.microsoft.com/office/drawing/2014/main" id="{8174C4D4-4513-4086-8811-1E7739DE4BC1}"/>
                  </a:ext>
                </a:extLst>
              </p:cNvPr>
              <p:cNvSpPr/>
              <p:nvPr/>
            </p:nvSpPr>
            <p:spPr>
              <a:xfrm>
                <a:off x="3456292" y="4894895"/>
                <a:ext cx="1471189" cy="591931"/>
              </a:xfrm>
              <a:prstGeom prst="arc">
                <a:avLst>
                  <a:gd name="adj1" fmla="val 16200000"/>
                  <a:gd name="adj2" fmla="val 5555952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2" name="Arc 271">
                <a:extLst>
                  <a:ext uri="{FF2B5EF4-FFF2-40B4-BE49-F238E27FC236}">
                    <a16:creationId xmlns:a16="http://schemas.microsoft.com/office/drawing/2014/main" id="{6E54BF64-4B92-4204-80CE-E35B01B8C585}"/>
                  </a:ext>
                </a:extLst>
              </p:cNvPr>
              <p:cNvSpPr/>
              <p:nvPr/>
            </p:nvSpPr>
            <p:spPr>
              <a:xfrm flipH="1">
                <a:off x="3530696" y="4894895"/>
                <a:ext cx="1368162" cy="346904"/>
              </a:xfrm>
              <a:prstGeom prst="arc">
                <a:avLst>
                  <a:gd name="adj1" fmla="val 16200000"/>
                  <a:gd name="adj2" fmla="val 5555952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4" name="Arc 273">
                <a:extLst>
                  <a:ext uri="{FF2B5EF4-FFF2-40B4-BE49-F238E27FC236}">
                    <a16:creationId xmlns:a16="http://schemas.microsoft.com/office/drawing/2014/main" id="{CDE678FC-E43B-4261-B52A-8BDAE2077867}"/>
                  </a:ext>
                </a:extLst>
              </p:cNvPr>
              <p:cNvSpPr/>
              <p:nvPr/>
            </p:nvSpPr>
            <p:spPr>
              <a:xfrm>
                <a:off x="3436725" y="4660256"/>
                <a:ext cx="1474511" cy="582944"/>
              </a:xfrm>
              <a:prstGeom prst="arc">
                <a:avLst>
                  <a:gd name="adj1" fmla="val 16200000"/>
                  <a:gd name="adj2" fmla="val 4986472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75" name="Arc 274">
                <a:extLst>
                  <a:ext uri="{FF2B5EF4-FFF2-40B4-BE49-F238E27FC236}">
                    <a16:creationId xmlns:a16="http://schemas.microsoft.com/office/drawing/2014/main" id="{3942B58C-619F-45F2-9183-F7EC0FC47077}"/>
                  </a:ext>
                </a:extLst>
              </p:cNvPr>
              <p:cNvSpPr/>
              <p:nvPr/>
            </p:nvSpPr>
            <p:spPr>
              <a:xfrm flipH="1">
                <a:off x="3518318" y="4660256"/>
                <a:ext cx="1368162" cy="338532"/>
              </a:xfrm>
              <a:prstGeom prst="arc">
                <a:avLst>
                  <a:gd name="adj1" fmla="val 16200000"/>
                  <a:gd name="adj2" fmla="val 5555952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6" name="Arc 275">
                <a:extLst>
                  <a:ext uri="{FF2B5EF4-FFF2-40B4-BE49-F238E27FC236}">
                    <a16:creationId xmlns:a16="http://schemas.microsoft.com/office/drawing/2014/main" id="{5E3397AB-4147-4F37-AF6A-757E036A50A2}"/>
                  </a:ext>
                </a:extLst>
              </p:cNvPr>
              <p:cNvSpPr/>
              <p:nvPr/>
            </p:nvSpPr>
            <p:spPr>
              <a:xfrm>
                <a:off x="3459615" y="4407416"/>
                <a:ext cx="1471189" cy="591931"/>
              </a:xfrm>
              <a:prstGeom prst="arc">
                <a:avLst>
                  <a:gd name="adj1" fmla="val 16200000"/>
                  <a:gd name="adj2" fmla="val 5555952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8" name="Arc 277">
                <a:extLst>
                  <a:ext uri="{FF2B5EF4-FFF2-40B4-BE49-F238E27FC236}">
                    <a16:creationId xmlns:a16="http://schemas.microsoft.com/office/drawing/2014/main" id="{674BCB2F-6F5D-4B95-B22C-E7DA09667E33}"/>
                  </a:ext>
                </a:extLst>
              </p:cNvPr>
              <p:cNvSpPr/>
              <p:nvPr/>
            </p:nvSpPr>
            <p:spPr>
              <a:xfrm flipH="1">
                <a:off x="3522282" y="4408258"/>
                <a:ext cx="1368162" cy="346904"/>
              </a:xfrm>
              <a:prstGeom prst="arc">
                <a:avLst>
                  <a:gd name="adj1" fmla="val 16200000"/>
                  <a:gd name="adj2" fmla="val 5555952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9" name="Arc 278">
                <a:extLst>
                  <a:ext uri="{FF2B5EF4-FFF2-40B4-BE49-F238E27FC236}">
                    <a16:creationId xmlns:a16="http://schemas.microsoft.com/office/drawing/2014/main" id="{052D5F7B-7C16-4610-B028-19F5FB912AB8}"/>
                  </a:ext>
                </a:extLst>
              </p:cNvPr>
              <p:cNvSpPr/>
              <p:nvPr/>
            </p:nvSpPr>
            <p:spPr>
              <a:xfrm>
                <a:off x="3479183" y="4172777"/>
                <a:ext cx="1454944" cy="582795"/>
              </a:xfrm>
              <a:prstGeom prst="arc">
                <a:avLst>
                  <a:gd name="adj1" fmla="val 16200000"/>
                  <a:gd name="adj2" fmla="val 5555952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1" name="Arc 280">
                <a:extLst>
                  <a:ext uri="{FF2B5EF4-FFF2-40B4-BE49-F238E27FC236}">
                    <a16:creationId xmlns:a16="http://schemas.microsoft.com/office/drawing/2014/main" id="{F6E4E0B9-FA79-4F26-B6E8-B1619569B6D7}"/>
                  </a:ext>
                </a:extLst>
              </p:cNvPr>
              <p:cNvSpPr/>
              <p:nvPr/>
            </p:nvSpPr>
            <p:spPr>
              <a:xfrm flipH="1">
                <a:off x="3530696" y="4171375"/>
                <a:ext cx="1368162" cy="346904"/>
              </a:xfrm>
              <a:prstGeom prst="arc">
                <a:avLst>
                  <a:gd name="adj1" fmla="val 16200000"/>
                  <a:gd name="adj2" fmla="val 5555952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722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/>
          <p:cNvGrpSpPr/>
          <p:nvPr/>
        </p:nvGrpSpPr>
        <p:grpSpPr>
          <a:xfrm>
            <a:off x="604873" y="833280"/>
            <a:ext cx="3031550" cy="3147008"/>
            <a:chOff x="4818354" y="721399"/>
            <a:chExt cx="3031550" cy="3147008"/>
          </a:xfrm>
        </p:grpSpPr>
        <p:sp>
          <p:nvSpPr>
            <p:cNvPr id="105" name="Multiply 104"/>
            <p:cNvSpPr/>
            <p:nvPr/>
          </p:nvSpPr>
          <p:spPr>
            <a:xfrm>
              <a:off x="4818354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Multiply 105"/>
            <p:cNvSpPr/>
            <p:nvPr/>
          </p:nvSpPr>
          <p:spPr>
            <a:xfrm>
              <a:off x="5254446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Multiply 106"/>
            <p:cNvSpPr/>
            <p:nvPr/>
          </p:nvSpPr>
          <p:spPr>
            <a:xfrm>
              <a:off x="5690538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Multiply 107"/>
            <p:cNvSpPr/>
            <p:nvPr/>
          </p:nvSpPr>
          <p:spPr>
            <a:xfrm>
              <a:off x="6126630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Multiply 108"/>
            <p:cNvSpPr/>
            <p:nvPr/>
          </p:nvSpPr>
          <p:spPr>
            <a:xfrm>
              <a:off x="6562722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Multiply 109"/>
            <p:cNvSpPr/>
            <p:nvPr/>
          </p:nvSpPr>
          <p:spPr>
            <a:xfrm>
              <a:off x="6998814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Multiply 110"/>
            <p:cNvSpPr/>
            <p:nvPr/>
          </p:nvSpPr>
          <p:spPr>
            <a:xfrm>
              <a:off x="7434906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Multiply 111"/>
            <p:cNvSpPr/>
            <p:nvPr/>
          </p:nvSpPr>
          <p:spPr>
            <a:xfrm>
              <a:off x="4818354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Multiply 112"/>
            <p:cNvSpPr/>
            <p:nvPr/>
          </p:nvSpPr>
          <p:spPr>
            <a:xfrm>
              <a:off x="5254446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Multiply 113"/>
            <p:cNvSpPr/>
            <p:nvPr/>
          </p:nvSpPr>
          <p:spPr>
            <a:xfrm>
              <a:off x="5690538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Multiply 114"/>
            <p:cNvSpPr/>
            <p:nvPr/>
          </p:nvSpPr>
          <p:spPr>
            <a:xfrm>
              <a:off x="6126630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Multiply 115"/>
            <p:cNvSpPr/>
            <p:nvPr/>
          </p:nvSpPr>
          <p:spPr>
            <a:xfrm>
              <a:off x="6562722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Multiply 116"/>
            <p:cNvSpPr/>
            <p:nvPr/>
          </p:nvSpPr>
          <p:spPr>
            <a:xfrm>
              <a:off x="6998814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Multiply 117"/>
            <p:cNvSpPr/>
            <p:nvPr/>
          </p:nvSpPr>
          <p:spPr>
            <a:xfrm>
              <a:off x="7434906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Multiply 118"/>
            <p:cNvSpPr/>
            <p:nvPr/>
          </p:nvSpPr>
          <p:spPr>
            <a:xfrm>
              <a:off x="4818354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Multiply 119"/>
            <p:cNvSpPr/>
            <p:nvPr/>
          </p:nvSpPr>
          <p:spPr>
            <a:xfrm>
              <a:off x="5254446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Multiply 120"/>
            <p:cNvSpPr/>
            <p:nvPr/>
          </p:nvSpPr>
          <p:spPr>
            <a:xfrm>
              <a:off x="5690538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Multiply 121"/>
            <p:cNvSpPr/>
            <p:nvPr/>
          </p:nvSpPr>
          <p:spPr>
            <a:xfrm>
              <a:off x="6126630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Multiply 122"/>
            <p:cNvSpPr/>
            <p:nvPr/>
          </p:nvSpPr>
          <p:spPr>
            <a:xfrm>
              <a:off x="6562722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Multiply 123"/>
            <p:cNvSpPr/>
            <p:nvPr/>
          </p:nvSpPr>
          <p:spPr>
            <a:xfrm>
              <a:off x="6998814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Multiply 124"/>
            <p:cNvSpPr/>
            <p:nvPr/>
          </p:nvSpPr>
          <p:spPr>
            <a:xfrm>
              <a:off x="7434906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Multiply 125"/>
            <p:cNvSpPr/>
            <p:nvPr/>
          </p:nvSpPr>
          <p:spPr>
            <a:xfrm>
              <a:off x="4818354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Multiply 126"/>
            <p:cNvSpPr/>
            <p:nvPr/>
          </p:nvSpPr>
          <p:spPr>
            <a:xfrm>
              <a:off x="5254446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Multiply 127"/>
            <p:cNvSpPr/>
            <p:nvPr/>
          </p:nvSpPr>
          <p:spPr>
            <a:xfrm>
              <a:off x="5690538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Multiply 128"/>
            <p:cNvSpPr/>
            <p:nvPr/>
          </p:nvSpPr>
          <p:spPr>
            <a:xfrm>
              <a:off x="6126630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Multiply 129"/>
            <p:cNvSpPr/>
            <p:nvPr/>
          </p:nvSpPr>
          <p:spPr>
            <a:xfrm>
              <a:off x="6562722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Multiply 130"/>
            <p:cNvSpPr/>
            <p:nvPr/>
          </p:nvSpPr>
          <p:spPr>
            <a:xfrm>
              <a:off x="6998814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Multiply 131"/>
            <p:cNvSpPr/>
            <p:nvPr/>
          </p:nvSpPr>
          <p:spPr>
            <a:xfrm>
              <a:off x="7434906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Multiply 132"/>
            <p:cNvSpPr/>
            <p:nvPr/>
          </p:nvSpPr>
          <p:spPr>
            <a:xfrm>
              <a:off x="4818354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Multiply 133"/>
            <p:cNvSpPr/>
            <p:nvPr/>
          </p:nvSpPr>
          <p:spPr>
            <a:xfrm>
              <a:off x="5254446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Multiply 134"/>
            <p:cNvSpPr/>
            <p:nvPr/>
          </p:nvSpPr>
          <p:spPr>
            <a:xfrm>
              <a:off x="5690538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Multiply 135"/>
            <p:cNvSpPr/>
            <p:nvPr/>
          </p:nvSpPr>
          <p:spPr>
            <a:xfrm>
              <a:off x="6126630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Multiply 136"/>
            <p:cNvSpPr/>
            <p:nvPr/>
          </p:nvSpPr>
          <p:spPr>
            <a:xfrm>
              <a:off x="6562722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Multiply 137"/>
            <p:cNvSpPr/>
            <p:nvPr/>
          </p:nvSpPr>
          <p:spPr>
            <a:xfrm>
              <a:off x="6998814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Multiply 138"/>
            <p:cNvSpPr/>
            <p:nvPr/>
          </p:nvSpPr>
          <p:spPr>
            <a:xfrm>
              <a:off x="7434906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Multiply 139"/>
            <p:cNvSpPr/>
            <p:nvPr/>
          </p:nvSpPr>
          <p:spPr>
            <a:xfrm>
              <a:off x="4818354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Multiply 140"/>
            <p:cNvSpPr/>
            <p:nvPr/>
          </p:nvSpPr>
          <p:spPr>
            <a:xfrm>
              <a:off x="5254446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Multiply 141"/>
            <p:cNvSpPr/>
            <p:nvPr/>
          </p:nvSpPr>
          <p:spPr>
            <a:xfrm>
              <a:off x="5690538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Multiply 142"/>
            <p:cNvSpPr/>
            <p:nvPr/>
          </p:nvSpPr>
          <p:spPr>
            <a:xfrm>
              <a:off x="6126630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Multiply 143"/>
            <p:cNvSpPr/>
            <p:nvPr/>
          </p:nvSpPr>
          <p:spPr>
            <a:xfrm>
              <a:off x="6562722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Multiply 144"/>
            <p:cNvSpPr/>
            <p:nvPr/>
          </p:nvSpPr>
          <p:spPr>
            <a:xfrm>
              <a:off x="6998814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Multiply 145"/>
            <p:cNvSpPr/>
            <p:nvPr/>
          </p:nvSpPr>
          <p:spPr>
            <a:xfrm>
              <a:off x="7434906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Multiply 146"/>
            <p:cNvSpPr/>
            <p:nvPr/>
          </p:nvSpPr>
          <p:spPr>
            <a:xfrm>
              <a:off x="4818354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Multiply 147"/>
            <p:cNvSpPr/>
            <p:nvPr/>
          </p:nvSpPr>
          <p:spPr>
            <a:xfrm>
              <a:off x="5254446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Multiply 148"/>
            <p:cNvSpPr/>
            <p:nvPr/>
          </p:nvSpPr>
          <p:spPr>
            <a:xfrm>
              <a:off x="5690538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Multiply 149"/>
            <p:cNvSpPr/>
            <p:nvPr/>
          </p:nvSpPr>
          <p:spPr>
            <a:xfrm>
              <a:off x="6126630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Multiply 150"/>
            <p:cNvSpPr/>
            <p:nvPr/>
          </p:nvSpPr>
          <p:spPr>
            <a:xfrm>
              <a:off x="6562722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Multiply 151"/>
            <p:cNvSpPr/>
            <p:nvPr/>
          </p:nvSpPr>
          <p:spPr>
            <a:xfrm>
              <a:off x="6998814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Multiply 152"/>
            <p:cNvSpPr/>
            <p:nvPr/>
          </p:nvSpPr>
          <p:spPr>
            <a:xfrm>
              <a:off x="7434906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Multiply 153"/>
            <p:cNvSpPr/>
            <p:nvPr/>
          </p:nvSpPr>
          <p:spPr>
            <a:xfrm>
              <a:off x="4818354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Multiply 154"/>
            <p:cNvSpPr/>
            <p:nvPr/>
          </p:nvSpPr>
          <p:spPr>
            <a:xfrm>
              <a:off x="5254446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Multiply 155"/>
            <p:cNvSpPr/>
            <p:nvPr/>
          </p:nvSpPr>
          <p:spPr>
            <a:xfrm>
              <a:off x="5690538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Multiply 156"/>
            <p:cNvSpPr/>
            <p:nvPr/>
          </p:nvSpPr>
          <p:spPr>
            <a:xfrm>
              <a:off x="6126630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Multiply 157"/>
            <p:cNvSpPr/>
            <p:nvPr/>
          </p:nvSpPr>
          <p:spPr>
            <a:xfrm>
              <a:off x="6562722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Multiply 158"/>
            <p:cNvSpPr/>
            <p:nvPr/>
          </p:nvSpPr>
          <p:spPr>
            <a:xfrm>
              <a:off x="6998814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Multiply 159"/>
            <p:cNvSpPr/>
            <p:nvPr/>
          </p:nvSpPr>
          <p:spPr>
            <a:xfrm>
              <a:off x="7434906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 168"/>
            <p:cNvSpPr/>
            <p:nvPr/>
          </p:nvSpPr>
          <p:spPr>
            <a:xfrm>
              <a:off x="5199961" y="1079653"/>
              <a:ext cx="2203374" cy="2555913"/>
            </a:xfrm>
            <a:custGeom>
              <a:avLst/>
              <a:gdLst>
                <a:gd name="connsiteX0" fmla="*/ 0 w 2203374"/>
                <a:gd name="connsiteY0" fmla="*/ 2555913 h 2555913"/>
                <a:gd name="connsiteX1" fmla="*/ 1288974 w 2203374"/>
                <a:gd name="connsiteY1" fmla="*/ 1828800 h 2555913"/>
                <a:gd name="connsiteX2" fmla="*/ 683046 w 2203374"/>
                <a:gd name="connsiteY2" fmla="*/ 694063 h 2555913"/>
                <a:gd name="connsiteX3" fmla="*/ 2203374 w 2203374"/>
                <a:gd name="connsiteY3" fmla="*/ 0 h 255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3374" h="2555913">
                  <a:moveTo>
                    <a:pt x="0" y="2555913"/>
                  </a:moveTo>
                  <a:cubicBezTo>
                    <a:pt x="587566" y="2347510"/>
                    <a:pt x="1175133" y="2139108"/>
                    <a:pt x="1288974" y="1828800"/>
                  </a:cubicBezTo>
                  <a:cubicBezTo>
                    <a:pt x="1402815" y="1518492"/>
                    <a:pt x="530646" y="998863"/>
                    <a:pt x="683046" y="694063"/>
                  </a:cubicBezTo>
                  <a:cubicBezTo>
                    <a:pt x="835446" y="389263"/>
                    <a:pt x="1519410" y="194631"/>
                    <a:pt x="2203374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7029854" y="769530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0" name="TextBox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9854" y="769530"/>
                  <a:ext cx="17645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2" name="Straight Arrow Connector 171"/>
            <p:cNvCxnSpPr/>
            <p:nvPr/>
          </p:nvCxnSpPr>
          <p:spPr>
            <a:xfrm flipV="1">
              <a:off x="5956408" y="3162200"/>
              <a:ext cx="345240" cy="1839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 flipH="1" flipV="1">
              <a:off x="5938155" y="2046498"/>
              <a:ext cx="155794" cy="2190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/>
                <p:cNvSpPr txBox="1"/>
                <p:nvPr/>
              </p:nvSpPr>
              <p:spPr>
                <a:xfrm>
                  <a:off x="5727824" y="2909724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6" name="Text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7824" y="2909724"/>
                  <a:ext cx="317651" cy="353302"/>
                </a:xfrm>
                <a:prstGeom prst="rect">
                  <a:avLst/>
                </a:prstGeom>
                <a:blipFill>
                  <a:blip r:embed="rId3"/>
                  <a:stretch>
                    <a:fillRect l="-16981" t="-34483" r="-101887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6070390" y="1772675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0390" y="1772675"/>
                  <a:ext cx="317651" cy="353302"/>
                </a:xfrm>
                <a:prstGeom prst="rect">
                  <a:avLst/>
                </a:prstGeom>
                <a:blipFill>
                  <a:blip r:embed="rId4"/>
                  <a:stretch>
                    <a:fillRect l="-17308" t="-32759" r="-103846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/>
                <p:cNvSpPr txBox="1"/>
                <p:nvPr/>
              </p:nvSpPr>
              <p:spPr>
                <a:xfrm>
                  <a:off x="6647367" y="2614515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8" name="TextBox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367" y="2614515"/>
                  <a:ext cx="245708" cy="345159"/>
                </a:xfrm>
                <a:prstGeom prst="rect">
                  <a:avLst/>
                </a:prstGeom>
                <a:blipFill>
                  <a:blip r:embed="rId5"/>
                  <a:stretch>
                    <a:fillRect l="-19512" r="-1951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3" name="Group 262"/>
          <p:cNvGrpSpPr/>
          <p:nvPr/>
        </p:nvGrpSpPr>
        <p:grpSpPr>
          <a:xfrm>
            <a:off x="4335147" y="419594"/>
            <a:ext cx="3312817" cy="3282828"/>
            <a:chOff x="7063905" y="421448"/>
            <a:chExt cx="3312817" cy="3282828"/>
          </a:xfrm>
        </p:grpSpPr>
        <p:grpSp>
          <p:nvGrpSpPr>
            <p:cNvPr id="249" name="Group 248"/>
            <p:cNvGrpSpPr/>
            <p:nvPr/>
          </p:nvGrpSpPr>
          <p:grpSpPr>
            <a:xfrm>
              <a:off x="7345172" y="421448"/>
              <a:ext cx="3031550" cy="2753632"/>
              <a:chOff x="7345172" y="421448"/>
              <a:chExt cx="3031550" cy="2753632"/>
            </a:xfrm>
          </p:grpSpPr>
          <p:sp>
            <p:nvSpPr>
              <p:cNvPr id="181" name="Multiply 180"/>
              <p:cNvSpPr/>
              <p:nvPr/>
            </p:nvSpPr>
            <p:spPr>
              <a:xfrm>
                <a:off x="7345172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Multiply 181"/>
              <p:cNvSpPr/>
              <p:nvPr/>
            </p:nvSpPr>
            <p:spPr>
              <a:xfrm>
                <a:off x="7781264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Multiply 182"/>
              <p:cNvSpPr/>
              <p:nvPr/>
            </p:nvSpPr>
            <p:spPr>
              <a:xfrm>
                <a:off x="8217356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Multiply 183"/>
              <p:cNvSpPr/>
              <p:nvPr/>
            </p:nvSpPr>
            <p:spPr>
              <a:xfrm>
                <a:off x="8653448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Multiply 184"/>
              <p:cNvSpPr/>
              <p:nvPr/>
            </p:nvSpPr>
            <p:spPr>
              <a:xfrm>
                <a:off x="9089540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Multiply 185"/>
              <p:cNvSpPr/>
              <p:nvPr/>
            </p:nvSpPr>
            <p:spPr>
              <a:xfrm>
                <a:off x="9525632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Multiply 186"/>
              <p:cNvSpPr/>
              <p:nvPr/>
            </p:nvSpPr>
            <p:spPr>
              <a:xfrm>
                <a:off x="9961724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Multiply 187"/>
              <p:cNvSpPr/>
              <p:nvPr/>
            </p:nvSpPr>
            <p:spPr>
              <a:xfrm>
                <a:off x="7345172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Multiply 188"/>
              <p:cNvSpPr/>
              <p:nvPr/>
            </p:nvSpPr>
            <p:spPr>
              <a:xfrm>
                <a:off x="7781264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Multiply 189"/>
              <p:cNvSpPr/>
              <p:nvPr/>
            </p:nvSpPr>
            <p:spPr>
              <a:xfrm>
                <a:off x="8217356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Multiply 190"/>
              <p:cNvSpPr/>
              <p:nvPr/>
            </p:nvSpPr>
            <p:spPr>
              <a:xfrm>
                <a:off x="8653448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Multiply 191"/>
              <p:cNvSpPr/>
              <p:nvPr/>
            </p:nvSpPr>
            <p:spPr>
              <a:xfrm>
                <a:off x="9089540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Multiply 192"/>
              <p:cNvSpPr/>
              <p:nvPr/>
            </p:nvSpPr>
            <p:spPr>
              <a:xfrm>
                <a:off x="9525632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Multiply 193"/>
              <p:cNvSpPr/>
              <p:nvPr/>
            </p:nvSpPr>
            <p:spPr>
              <a:xfrm>
                <a:off x="9961724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Multiply 194"/>
              <p:cNvSpPr/>
              <p:nvPr/>
            </p:nvSpPr>
            <p:spPr>
              <a:xfrm>
                <a:off x="7345172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Multiply 195"/>
              <p:cNvSpPr/>
              <p:nvPr/>
            </p:nvSpPr>
            <p:spPr>
              <a:xfrm>
                <a:off x="7781264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Multiply 196"/>
              <p:cNvSpPr/>
              <p:nvPr/>
            </p:nvSpPr>
            <p:spPr>
              <a:xfrm>
                <a:off x="8217356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Multiply 197"/>
              <p:cNvSpPr/>
              <p:nvPr/>
            </p:nvSpPr>
            <p:spPr>
              <a:xfrm>
                <a:off x="8653448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Multiply 198"/>
              <p:cNvSpPr/>
              <p:nvPr/>
            </p:nvSpPr>
            <p:spPr>
              <a:xfrm>
                <a:off x="9089540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Multiply 199"/>
              <p:cNvSpPr/>
              <p:nvPr/>
            </p:nvSpPr>
            <p:spPr>
              <a:xfrm>
                <a:off x="9525632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Multiply 200"/>
              <p:cNvSpPr/>
              <p:nvPr/>
            </p:nvSpPr>
            <p:spPr>
              <a:xfrm>
                <a:off x="9961724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Multiply 201"/>
              <p:cNvSpPr/>
              <p:nvPr/>
            </p:nvSpPr>
            <p:spPr>
              <a:xfrm>
                <a:off x="7345172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Multiply 202"/>
              <p:cNvSpPr/>
              <p:nvPr/>
            </p:nvSpPr>
            <p:spPr>
              <a:xfrm>
                <a:off x="7781264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Multiply 203"/>
              <p:cNvSpPr/>
              <p:nvPr/>
            </p:nvSpPr>
            <p:spPr>
              <a:xfrm>
                <a:off x="8217356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Multiply 204"/>
              <p:cNvSpPr/>
              <p:nvPr/>
            </p:nvSpPr>
            <p:spPr>
              <a:xfrm>
                <a:off x="8653448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Multiply 205"/>
              <p:cNvSpPr/>
              <p:nvPr/>
            </p:nvSpPr>
            <p:spPr>
              <a:xfrm>
                <a:off x="9089540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Multiply 206"/>
              <p:cNvSpPr/>
              <p:nvPr/>
            </p:nvSpPr>
            <p:spPr>
              <a:xfrm>
                <a:off x="9525632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Multiply 207"/>
              <p:cNvSpPr/>
              <p:nvPr/>
            </p:nvSpPr>
            <p:spPr>
              <a:xfrm>
                <a:off x="9961724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Multiply 208"/>
              <p:cNvSpPr/>
              <p:nvPr/>
            </p:nvSpPr>
            <p:spPr>
              <a:xfrm>
                <a:off x="7345172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Multiply 209"/>
              <p:cNvSpPr/>
              <p:nvPr/>
            </p:nvSpPr>
            <p:spPr>
              <a:xfrm>
                <a:off x="7781264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Multiply 210"/>
              <p:cNvSpPr/>
              <p:nvPr/>
            </p:nvSpPr>
            <p:spPr>
              <a:xfrm>
                <a:off x="8217356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Multiply 211"/>
              <p:cNvSpPr/>
              <p:nvPr/>
            </p:nvSpPr>
            <p:spPr>
              <a:xfrm>
                <a:off x="8653448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Multiply 212"/>
              <p:cNvSpPr/>
              <p:nvPr/>
            </p:nvSpPr>
            <p:spPr>
              <a:xfrm>
                <a:off x="9089540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Multiply 213"/>
              <p:cNvSpPr/>
              <p:nvPr/>
            </p:nvSpPr>
            <p:spPr>
              <a:xfrm>
                <a:off x="9525632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Multiply 214"/>
              <p:cNvSpPr/>
              <p:nvPr/>
            </p:nvSpPr>
            <p:spPr>
              <a:xfrm>
                <a:off x="9961724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Multiply 215"/>
              <p:cNvSpPr/>
              <p:nvPr/>
            </p:nvSpPr>
            <p:spPr>
              <a:xfrm>
                <a:off x="7345172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Multiply 216"/>
              <p:cNvSpPr/>
              <p:nvPr/>
            </p:nvSpPr>
            <p:spPr>
              <a:xfrm>
                <a:off x="7781264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Multiply 217"/>
              <p:cNvSpPr/>
              <p:nvPr/>
            </p:nvSpPr>
            <p:spPr>
              <a:xfrm>
                <a:off x="8217356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Multiply 218"/>
              <p:cNvSpPr/>
              <p:nvPr/>
            </p:nvSpPr>
            <p:spPr>
              <a:xfrm>
                <a:off x="8653448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Multiply 219"/>
              <p:cNvSpPr/>
              <p:nvPr/>
            </p:nvSpPr>
            <p:spPr>
              <a:xfrm>
                <a:off x="9089540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Multiply 220"/>
              <p:cNvSpPr/>
              <p:nvPr/>
            </p:nvSpPr>
            <p:spPr>
              <a:xfrm>
                <a:off x="9525632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Multiply 221"/>
              <p:cNvSpPr/>
              <p:nvPr/>
            </p:nvSpPr>
            <p:spPr>
              <a:xfrm>
                <a:off x="9961724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Multiply 222"/>
              <p:cNvSpPr/>
              <p:nvPr/>
            </p:nvSpPr>
            <p:spPr>
              <a:xfrm>
                <a:off x="7345172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Multiply 223"/>
              <p:cNvSpPr/>
              <p:nvPr/>
            </p:nvSpPr>
            <p:spPr>
              <a:xfrm>
                <a:off x="7781264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Multiply 224"/>
              <p:cNvSpPr/>
              <p:nvPr/>
            </p:nvSpPr>
            <p:spPr>
              <a:xfrm>
                <a:off x="8217356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Multiply 225"/>
              <p:cNvSpPr/>
              <p:nvPr/>
            </p:nvSpPr>
            <p:spPr>
              <a:xfrm>
                <a:off x="8653448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Multiply 226"/>
              <p:cNvSpPr/>
              <p:nvPr/>
            </p:nvSpPr>
            <p:spPr>
              <a:xfrm>
                <a:off x="9089540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Multiply 227"/>
              <p:cNvSpPr/>
              <p:nvPr/>
            </p:nvSpPr>
            <p:spPr>
              <a:xfrm>
                <a:off x="9525632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Multiply 228"/>
              <p:cNvSpPr/>
              <p:nvPr/>
            </p:nvSpPr>
            <p:spPr>
              <a:xfrm>
                <a:off x="9961724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>
              <a:off x="7874466" y="957831"/>
              <a:ext cx="1972961" cy="2517347"/>
              <a:chOff x="7874466" y="938179"/>
              <a:chExt cx="1972961" cy="2517347"/>
            </a:xfrm>
          </p:grpSpPr>
          <p:sp>
            <p:nvSpPr>
              <p:cNvPr id="244" name="Arc 243"/>
              <p:cNvSpPr/>
              <p:nvPr/>
            </p:nvSpPr>
            <p:spPr>
              <a:xfrm>
                <a:off x="7874466" y="938179"/>
                <a:ext cx="1972961" cy="1972961"/>
              </a:xfrm>
              <a:prstGeom prst="arc">
                <a:avLst>
                  <a:gd name="adj1" fmla="val 10729451"/>
                  <a:gd name="adj2" fmla="val 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6" name="Straight Connector 245"/>
              <p:cNvCxnSpPr/>
              <p:nvPr/>
            </p:nvCxnSpPr>
            <p:spPr>
              <a:xfrm>
                <a:off x="7874466" y="1924659"/>
                <a:ext cx="0" cy="1530867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9847427" y="1901946"/>
                <a:ext cx="0" cy="1530867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Box 249"/>
                <p:cNvSpPr txBox="1"/>
                <p:nvPr/>
              </p:nvSpPr>
              <p:spPr>
                <a:xfrm>
                  <a:off x="7600324" y="193146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0" name="TextBox 2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0324" y="1931463"/>
                  <a:ext cx="176459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TextBox 250"/>
                <p:cNvSpPr txBox="1"/>
                <p:nvPr/>
              </p:nvSpPr>
              <p:spPr>
                <a:xfrm>
                  <a:off x="9245851" y="3035936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1" name="TextBox 2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5851" y="3035936"/>
                  <a:ext cx="245708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20000" r="-225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3" name="Straight Connector 252"/>
            <p:cNvCxnSpPr/>
            <p:nvPr/>
          </p:nvCxnSpPr>
          <p:spPr>
            <a:xfrm flipH="1">
              <a:off x="8873508" y="1208200"/>
              <a:ext cx="618052" cy="74331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TextBox 253"/>
                <p:cNvSpPr txBox="1"/>
                <p:nvPr/>
              </p:nvSpPr>
              <p:spPr>
                <a:xfrm>
                  <a:off x="8873508" y="1299814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4" name="TextBox 2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3508" y="1299814"/>
                  <a:ext cx="241540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2500" r="-175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5" name="Group 254"/>
            <p:cNvGrpSpPr/>
            <p:nvPr/>
          </p:nvGrpSpPr>
          <p:grpSpPr>
            <a:xfrm>
              <a:off x="7063905" y="2994281"/>
              <a:ext cx="877523" cy="709995"/>
              <a:chOff x="758520" y="708040"/>
              <a:chExt cx="2534677" cy="2135605"/>
            </a:xfrm>
          </p:grpSpPr>
          <p:grpSp>
            <p:nvGrpSpPr>
              <p:cNvPr id="256" name="Group 255"/>
              <p:cNvGrpSpPr/>
              <p:nvPr/>
            </p:nvGrpSpPr>
            <p:grpSpPr>
              <a:xfrm>
                <a:off x="758520" y="708040"/>
                <a:ext cx="2534677" cy="2135605"/>
                <a:chOff x="785815" y="680744"/>
                <a:chExt cx="2534677" cy="2135605"/>
              </a:xfrm>
            </p:grpSpPr>
            <p:cxnSp>
              <p:nvCxnSpPr>
                <p:cNvPr id="258" name="Straight Arrow Connector 257"/>
                <p:cNvCxnSpPr/>
                <p:nvPr/>
              </p:nvCxnSpPr>
              <p:spPr>
                <a:xfrm flipV="1">
                  <a:off x="1452939" y="680744"/>
                  <a:ext cx="7683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Arrow Connector 258"/>
                <p:cNvCxnSpPr/>
                <p:nvPr/>
              </p:nvCxnSpPr>
              <p:spPr>
                <a:xfrm flipV="1">
                  <a:off x="1445588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0" name="Rectangle 259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1" name="Rectangle 260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2" name="Rectangle 261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7" name="Rectangle 25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443" name="Group 442"/>
          <p:cNvGrpSpPr/>
          <p:nvPr/>
        </p:nvGrpSpPr>
        <p:grpSpPr>
          <a:xfrm>
            <a:off x="8337181" y="243216"/>
            <a:ext cx="3325189" cy="3282828"/>
            <a:chOff x="6820301" y="2599040"/>
            <a:chExt cx="3325189" cy="3282828"/>
          </a:xfrm>
        </p:grpSpPr>
        <p:grpSp>
          <p:nvGrpSpPr>
            <p:cNvPr id="264" name="Group 263"/>
            <p:cNvGrpSpPr/>
            <p:nvPr/>
          </p:nvGrpSpPr>
          <p:grpSpPr>
            <a:xfrm>
              <a:off x="6820301" y="2599040"/>
              <a:ext cx="3312817" cy="3282828"/>
              <a:chOff x="7063905" y="421448"/>
              <a:chExt cx="3312817" cy="3282828"/>
            </a:xfrm>
          </p:grpSpPr>
          <p:grpSp>
            <p:nvGrpSpPr>
              <p:cNvPr id="265" name="Group 264"/>
              <p:cNvGrpSpPr/>
              <p:nvPr/>
            </p:nvGrpSpPr>
            <p:grpSpPr>
              <a:xfrm>
                <a:off x="7345172" y="421448"/>
                <a:ext cx="3031550" cy="2753632"/>
                <a:chOff x="7345172" y="421448"/>
                <a:chExt cx="3031550" cy="2753632"/>
              </a:xfrm>
            </p:grpSpPr>
            <p:sp>
              <p:nvSpPr>
                <p:cNvPr id="282" name="Multiply 281"/>
                <p:cNvSpPr/>
                <p:nvPr/>
              </p:nvSpPr>
              <p:spPr>
                <a:xfrm>
                  <a:off x="7345172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Multiply 282"/>
                <p:cNvSpPr/>
                <p:nvPr/>
              </p:nvSpPr>
              <p:spPr>
                <a:xfrm>
                  <a:off x="7781264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Multiply 283"/>
                <p:cNvSpPr/>
                <p:nvPr/>
              </p:nvSpPr>
              <p:spPr>
                <a:xfrm>
                  <a:off x="8217356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Multiply 284"/>
                <p:cNvSpPr/>
                <p:nvPr/>
              </p:nvSpPr>
              <p:spPr>
                <a:xfrm>
                  <a:off x="8653448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Multiply 285"/>
                <p:cNvSpPr/>
                <p:nvPr/>
              </p:nvSpPr>
              <p:spPr>
                <a:xfrm>
                  <a:off x="9089540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Multiply 286"/>
                <p:cNvSpPr/>
                <p:nvPr/>
              </p:nvSpPr>
              <p:spPr>
                <a:xfrm>
                  <a:off x="9525632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Multiply 287"/>
                <p:cNvSpPr/>
                <p:nvPr/>
              </p:nvSpPr>
              <p:spPr>
                <a:xfrm>
                  <a:off x="9961724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Multiply 288"/>
                <p:cNvSpPr/>
                <p:nvPr/>
              </p:nvSpPr>
              <p:spPr>
                <a:xfrm>
                  <a:off x="7345172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Multiply 289"/>
                <p:cNvSpPr/>
                <p:nvPr/>
              </p:nvSpPr>
              <p:spPr>
                <a:xfrm>
                  <a:off x="7781264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Multiply 290"/>
                <p:cNvSpPr/>
                <p:nvPr/>
              </p:nvSpPr>
              <p:spPr>
                <a:xfrm>
                  <a:off x="8217356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Multiply 291"/>
                <p:cNvSpPr/>
                <p:nvPr/>
              </p:nvSpPr>
              <p:spPr>
                <a:xfrm>
                  <a:off x="8653448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Multiply 292"/>
                <p:cNvSpPr/>
                <p:nvPr/>
              </p:nvSpPr>
              <p:spPr>
                <a:xfrm>
                  <a:off x="9089540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Multiply 293"/>
                <p:cNvSpPr/>
                <p:nvPr/>
              </p:nvSpPr>
              <p:spPr>
                <a:xfrm>
                  <a:off x="9525632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Multiply 294"/>
                <p:cNvSpPr/>
                <p:nvPr/>
              </p:nvSpPr>
              <p:spPr>
                <a:xfrm>
                  <a:off x="9961724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Multiply 295"/>
                <p:cNvSpPr/>
                <p:nvPr/>
              </p:nvSpPr>
              <p:spPr>
                <a:xfrm>
                  <a:off x="7345172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Multiply 296"/>
                <p:cNvSpPr/>
                <p:nvPr/>
              </p:nvSpPr>
              <p:spPr>
                <a:xfrm>
                  <a:off x="7781264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Multiply 297"/>
                <p:cNvSpPr/>
                <p:nvPr/>
              </p:nvSpPr>
              <p:spPr>
                <a:xfrm>
                  <a:off x="8217356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Multiply 298"/>
                <p:cNvSpPr/>
                <p:nvPr/>
              </p:nvSpPr>
              <p:spPr>
                <a:xfrm>
                  <a:off x="8653448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Multiply 299"/>
                <p:cNvSpPr/>
                <p:nvPr/>
              </p:nvSpPr>
              <p:spPr>
                <a:xfrm>
                  <a:off x="9089540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Multiply 300"/>
                <p:cNvSpPr/>
                <p:nvPr/>
              </p:nvSpPr>
              <p:spPr>
                <a:xfrm>
                  <a:off x="9525632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Multiply 301"/>
                <p:cNvSpPr/>
                <p:nvPr/>
              </p:nvSpPr>
              <p:spPr>
                <a:xfrm>
                  <a:off x="9961724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Multiply 302"/>
                <p:cNvSpPr/>
                <p:nvPr/>
              </p:nvSpPr>
              <p:spPr>
                <a:xfrm>
                  <a:off x="7345172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Multiply 303"/>
                <p:cNvSpPr/>
                <p:nvPr/>
              </p:nvSpPr>
              <p:spPr>
                <a:xfrm>
                  <a:off x="7781264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Multiply 304"/>
                <p:cNvSpPr/>
                <p:nvPr/>
              </p:nvSpPr>
              <p:spPr>
                <a:xfrm>
                  <a:off x="8217356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Multiply 305"/>
                <p:cNvSpPr/>
                <p:nvPr/>
              </p:nvSpPr>
              <p:spPr>
                <a:xfrm>
                  <a:off x="8653448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Multiply 306"/>
                <p:cNvSpPr/>
                <p:nvPr/>
              </p:nvSpPr>
              <p:spPr>
                <a:xfrm>
                  <a:off x="9089540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Multiply 307"/>
                <p:cNvSpPr/>
                <p:nvPr/>
              </p:nvSpPr>
              <p:spPr>
                <a:xfrm>
                  <a:off x="9525632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Multiply 308"/>
                <p:cNvSpPr/>
                <p:nvPr/>
              </p:nvSpPr>
              <p:spPr>
                <a:xfrm>
                  <a:off x="9961724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Multiply 309"/>
                <p:cNvSpPr/>
                <p:nvPr/>
              </p:nvSpPr>
              <p:spPr>
                <a:xfrm>
                  <a:off x="7345172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Multiply 310"/>
                <p:cNvSpPr/>
                <p:nvPr/>
              </p:nvSpPr>
              <p:spPr>
                <a:xfrm>
                  <a:off x="7781264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Multiply 311"/>
                <p:cNvSpPr/>
                <p:nvPr/>
              </p:nvSpPr>
              <p:spPr>
                <a:xfrm>
                  <a:off x="8217356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Multiply 312"/>
                <p:cNvSpPr/>
                <p:nvPr/>
              </p:nvSpPr>
              <p:spPr>
                <a:xfrm>
                  <a:off x="8653448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Multiply 313"/>
                <p:cNvSpPr/>
                <p:nvPr/>
              </p:nvSpPr>
              <p:spPr>
                <a:xfrm>
                  <a:off x="9089540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Multiply 314"/>
                <p:cNvSpPr/>
                <p:nvPr/>
              </p:nvSpPr>
              <p:spPr>
                <a:xfrm>
                  <a:off x="9525632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Multiply 315"/>
                <p:cNvSpPr/>
                <p:nvPr/>
              </p:nvSpPr>
              <p:spPr>
                <a:xfrm>
                  <a:off x="9961724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Multiply 316"/>
                <p:cNvSpPr/>
                <p:nvPr/>
              </p:nvSpPr>
              <p:spPr>
                <a:xfrm>
                  <a:off x="7345172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Multiply 317"/>
                <p:cNvSpPr/>
                <p:nvPr/>
              </p:nvSpPr>
              <p:spPr>
                <a:xfrm>
                  <a:off x="7781264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Multiply 318"/>
                <p:cNvSpPr/>
                <p:nvPr/>
              </p:nvSpPr>
              <p:spPr>
                <a:xfrm>
                  <a:off x="8217356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Multiply 319"/>
                <p:cNvSpPr/>
                <p:nvPr/>
              </p:nvSpPr>
              <p:spPr>
                <a:xfrm>
                  <a:off x="8653448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Multiply 320"/>
                <p:cNvSpPr/>
                <p:nvPr/>
              </p:nvSpPr>
              <p:spPr>
                <a:xfrm>
                  <a:off x="9089540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Multiply 321"/>
                <p:cNvSpPr/>
                <p:nvPr/>
              </p:nvSpPr>
              <p:spPr>
                <a:xfrm>
                  <a:off x="9525632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Multiply 322"/>
                <p:cNvSpPr/>
                <p:nvPr/>
              </p:nvSpPr>
              <p:spPr>
                <a:xfrm>
                  <a:off x="9961724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Multiply 323"/>
                <p:cNvSpPr/>
                <p:nvPr/>
              </p:nvSpPr>
              <p:spPr>
                <a:xfrm>
                  <a:off x="7345172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Multiply 324"/>
                <p:cNvSpPr/>
                <p:nvPr/>
              </p:nvSpPr>
              <p:spPr>
                <a:xfrm>
                  <a:off x="7781264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Multiply 325"/>
                <p:cNvSpPr/>
                <p:nvPr/>
              </p:nvSpPr>
              <p:spPr>
                <a:xfrm>
                  <a:off x="8217356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Multiply 326"/>
                <p:cNvSpPr/>
                <p:nvPr/>
              </p:nvSpPr>
              <p:spPr>
                <a:xfrm>
                  <a:off x="8653448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Multiply 327"/>
                <p:cNvSpPr/>
                <p:nvPr/>
              </p:nvSpPr>
              <p:spPr>
                <a:xfrm>
                  <a:off x="9089540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Multiply 328"/>
                <p:cNvSpPr/>
                <p:nvPr/>
              </p:nvSpPr>
              <p:spPr>
                <a:xfrm>
                  <a:off x="9525632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Multiply 329"/>
                <p:cNvSpPr/>
                <p:nvPr/>
              </p:nvSpPr>
              <p:spPr>
                <a:xfrm>
                  <a:off x="9961724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6" name="Group 265"/>
              <p:cNvGrpSpPr/>
              <p:nvPr/>
            </p:nvGrpSpPr>
            <p:grpSpPr>
              <a:xfrm>
                <a:off x="7874466" y="957831"/>
                <a:ext cx="1972961" cy="2517347"/>
                <a:chOff x="7874466" y="938179"/>
                <a:chExt cx="1972961" cy="2517347"/>
              </a:xfrm>
            </p:grpSpPr>
            <p:sp>
              <p:nvSpPr>
                <p:cNvPr id="279" name="Arc 278"/>
                <p:cNvSpPr/>
                <p:nvPr/>
              </p:nvSpPr>
              <p:spPr>
                <a:xfrm>
                  <a:off x="7874466" y="938179"/>
                  <a:ext cx="1972961" cy="1972961"/>
                </a:xfrm>
                <a:prstGeom prst="arc">
                  <a:avLst>
                    <a:gd name="adj1" fmla="val 10729451"/>
                    <a:gd name="adj2" fmla="val 0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7874466" y="1924659"/>
                  <a:ext cx="0" cy="15308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9847427" y="1901946"/>
                  <a:ext cx="0" cy="15308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" name="TextBox 266"/>
                  <p:cNvSpPr txBox="1"/>
                  <p:nvPr/>
                </p:nvSpPr>
                <p:spPr>
                  <a:xfrm>
                    <a:off x="7600324" y="1931463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7" name="TextBox 2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0324" y="1931463"/>
                    <a:ext cx="176459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8" name="TextBox 267"/>
                  <p:cNvSpPr txBox="1"/>
                  <p:nvPr/>
                </p:nvSpPr>
                <p:spPr>
                  <a:xfrm>
                    <a:off x="9245851" y="3035936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8" name="TextBox 2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5851" y="3035936"/>
                    <a:ext cx="245708" cy="34515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2500" r="-200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71" name="Group 270"/>
              <p:cNvGrpSpPr/>
              <p:nvPr/>
            </p:nvGrpSpPr>
            <p:grpSpPr>
              <a:xfrm>
                <a:off x="7063905" y="2994281"/>
                <a:ext cx="877523" cy="709995"/>
                <a:chOff x="758520" y="708040"/>
                <a:chExt cx="2534677" cy="2135605"/>
              </a:xfrm>
            </p:grpSpPr>
            <p:grpSp>
              <p:nvGrpSpPr>
                <p:cNvPr id="272" name="Group 271"/>
                <p:cNvGrpSpPr/>
                <p:nvPr/>
              </p:nvGrpSpPr>
              <p:grpSpPr>
                <a:xfrm>
                  <a:off x="758520" y="708040"/>
                  <a:ext cx="2534677" cy="2135605"/>
                  <a:chOff x="785815" y="680744"/>
                  <a:chExt cx="2534677" cy="2135605"/>
                </a:xfrm>
              </p:grpSpPr>
              <p:cxnSp>
                <p:nvCxnSpPr>
                  <p:cNvPr id="274" name="Straight Arrow Connector 273"/>
                  <p:cNvCxnSpPr/>
                  <p:nvPr/>
                </p:nvCxnSpPr>
                <p:spPr>
                  <a:xfrm flipV="1">
                    <a:off x="1452939" y="680744"/>
                    <a:ext cx="7683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Arrow Connector 274"/>
                  <p:cNvCxnSpPr/>
                  <p:nvPr/>
                </p:nvCxnSpPr>
                <p:spPr>
                  <a:xfrm flipV="1">
                    <a:off x="1445588" y="2503276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6" name="Rectangle 275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7" name="Rectangle 276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8" name="Rectangle 277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73" name="Rectangle 272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332" name="Straight Arrow Connector 331"/>
            <p:cNvCxnSpPr/>
            <p:nvPr/>
          </p:nvCxnSpPr>
          <p:spPr>
            <a:xfrm flipV="1">
              <a:off x="7745159" y="4182209"/>
              <a:ext cx="0" cy="11280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TextBox 333"/>
                <p:cNvSpPr txBox="1"/>
                <p:nvPr/>
              </p:nvSpPr>
              <p:spPr>
                <a:xfrm>
                  <a:off x="7790728" y="4616366"/>
                  <a:ext cx="16042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4" name="TextBox 3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0728" y="4616366"/>
                  <a:ext cx="160429" cy="353302"/>
                </a:xfrm>
                <a:prstGeom prst="rect">
                  <a:avLst/>
                </a:prstGeom>
                <a:blipFill>
                  <a:blip r:embed="rId32"/>
                  <a:stretch>
                    <a:fillRect l="-50000" t="-34483" r="-107692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5" name="Straight Arrow Connector 334"/>
            <p:cNvCxnSpPr/>
            <p:nvPr/>
          </p:nvCxnSpPr>
          <p:spPr>
            <a:xfrm>
              <a:off x="9502206" y="4079845"/>
              <a:ext cx="0" cy="11801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9096752" y="4626031"/>
                  <a:ext cx="35278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6752" y="4626031"/>
                  <a:ext cx="352789" cy="353302"/>
                </a:xfrm>
                <a:prstGeom prst="rect">
                  <a:avLst/>
                </a:prstGeom>
                <a:blipFill>
                  <a:blip r:embed="rId33"/>
                  <a:stretch>
                    <a:fillRect l="-1724" t="-32759" r="-103448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0" name="Straight Arrow Connector 339"/>
            <p:cNvCxnSpPr>
              <a:stCxn id="318" idx="3"/>
            </p:cNvCxnSpPr>
            <p:nvPr/>
          </p:nvCxnSpPr>
          <p:spPr>
            <a:xfrm flipH="1" flipV="1">
              <a:off x="7048719" y="4864623"/>
              <a:ext cx="588613" cy="19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7008174" y="4441383"/>
                  <a:ext cx="28341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8174" y="4441383"/>
                  <a:ext cx="283411" cy="345159"/>
                </a:xfrm>
                <a:prstGeom prst="rect">
                  <a:avLst/>
                </a:prstGeom>
                <a:blipFill>
                  <a:blip r:embed="rId34"/>
                  <a:stretch>
                    <a:fillRect l="-17021" t="-33333" r="-74468" b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3" name="Straight Arrow Connector 342"/>
            <p:cNvCxnSpPr/>
            <p:nvPr/>
          </p:nvCxnSpPr>
          <p:spPr>
            <a:xfrm>
              <a:off x="9601243" y="4857530"/>
              <a:ext cx="540756" cy="709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TextBox 343"/>
                <p:cNvSpPr txBox="1"/>
                <p:nvPr/>
              </p:nvSpPr>
              <p:spPr>
                <a:xfrm>
                  <a:off x="9669719" y="4441383"/>
                  <a:ext cx="47577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4" name="TextBox 3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9719" y="4441383"/>
                  <a:ext cx="475771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1282" t="-33333" r="-67949" b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1" name="Straight Arrow Connector 350"/>
            <p:cNvCxnSpPr/>
            <p:nvPr/>
          </p:nvCxnSpPr>
          <p:spPr>
            <a:xfrm flipV="1">
              <a:off x="7790728" y="3372414"/>
              <a:ext cx="183024" cy="2286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3" name="TextBox 352"/>
                <p:cNvSpPr txBox="1"/>
                <p:nvPr/>
              </p:nvSpPr>
              <p:spPr>
                <a:xfrm>
                  <a:off x="7929537" y="3345855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3" name="TextBox 3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9537" y="3345855"/>
                  <a:ext cx="317651" cy="353302"/>
                </a:xfrm>
                <a:prstGeom prst="rect">
                  <a:avLst/>
                </a:prstGeom>
                <a:blipFill>
                  <a:blip r:embed="rId36"/>
                  <a:stretch>
                    <a:fillRect l="-17308" t="-32759" r="-103846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4" name="Straight Arrow Connector 353"/>
            <p:cNvCxnSpPr/>
            <p:nvPr/>
          </p:nvCxnSpPr>
          <p:spPr>
            <a:xfrm>
              <a:off x="9420755" y="3552451"/>
              <a:ext cx="180488" cy="249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4" name="TextBox 423"/>
                <p:cNvSpPr txBox="1"/>
                <p:nvPr/>
              </p:nvSpPr>
              <p:spPr>
                <a:xfrm>
                  <a:off x="9000591" y="3380606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4" name="TextBox 4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0591" y="3380606"/>
                  <a:ext cx="317651" cy="353302"/>
                </a:xfrm>
                <a:prstGeom prst="rect">
                  <a:avLst/>
                </a:prstGeom>
                <a:blipFill>
                  <a:blip r:embed="rId37"/>
                  <a:stretch>
                    <a:fillRect l="-17308" t="-32759" r="-105769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5" name="Straight Arrow Connector 424"/>
            <p:cNvCxnSpPr/>
            <p:nvPr/>
          </p:nvCxnSpPr>
          <p:spPr>
            <a:xfrm flipV="1">
              <a:off x="9445533" y="3242785"/>
              <a:ext cx="286537" cy="29109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Arrow Connector 427"/>
            <p:cNvCxnSpPr/>
            <p:nvPr/>
          </p:nvCxnSpPr>
          <p:spPr>
            <a:xfrm flipH="1" flipV="1">
              <a:off x="7463348" y="3316337"/>
              <a:ext cx="304274" cy="27271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0" name="TextBox 429"/>
                <p:cNvSpPr txBox="1"/>
                <p:nvPr/>
              </p:nvSpPr>
              <p:spPr>
                <a:xfrm>
                  <a:off x="9362241" y="2901665"/>
                  <a:ext cx="394852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0" name="TextBox 4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2241" y="2901665"/>
                  <a:ext cx="394852" cy="345159"/>
                </a:xfrm>
                <a:prstGeom prst="rect">
                  <a:avLst/>
                </a:prstGeom>
                <a:blipFill>
                  <a:blip r:embed="rId38"/>
                  <a:stretch>
                    <a:fillRect l="-14063" t="-35714" r="-93750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1" name="TextBox 430"/>
                <p:cNvSpPr txBox="1"/>
                <p:nvPr/>
              </p:nvSpPr>
              <p:spPr>
                <a:xfrm>
                  <a:off x="7507153" y="2903919"/>
                  <a:ext cx="394852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1" name="TextBox 4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7153" y="2903919"/>
                  <a:ext cx="394852" cy="345159"/>
                </a:xfrm>
                <a:prstGeom prst="rect">
                  <a:avLst/>
                </a:prstGeom>
                <a:blipFill>
                  <a:blip r:embed="rId39"/>
                  <a:stretch>
                    <a:fillRect l="-13846" t="-35088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2" name="Straight Connector 431"/>
            <p:cNvCxnSpPr/>
            <p:nvPr/>
          </p:nvCxnSpPr>
          <p:spPr>
            <a:xfrm>
              <a:off x="7777750" y="3578017"/>
              <a:ext cx="834585" cy="56279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>
              <a:stCxn id="279" idx="0"/>
            </p:cNvCxnSpPr>
            <p:nvPr/>
          </p:nvCxnSpPr>
          <p:spPr>
            <a:xfrm flipV="1">
              <a:off x="7631070" y="4130160"/>
              <a:ext cx="981265" cy="1198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1" name="Arc 440"/>
            <p:cNvSpPr/>
            <p:nvPr/>
          </p:nvSpPr>
          <p:spPr>
            <a:xfrm>
              <a:off x="8194915" y="3930657"/>
              <a:ext cx="295451" cy="340768"/>
            </a:xfrm>
            <a:prstGeom prst="arc">
              <a:avLst>
                <a:gd name="adj1" fmla="val 10558989"/>
                <a:gd name="adj2" fmla="val 1478542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2" name="TextBox 441"/>
                <p:cNvSpPr txBox="1"/>
                <p:nvPr/>
              </p:nvSpPr>
              <p:spPr>
                <a:xfrm>
                  <a:off x="7966299" y="3822501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2" name="TextBox 4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299" y="3822501"/>
                  <a:ext cx="222304" cy="307777"/>
                </a:xfrm>
                <a:prstGeom prst="rect">
                  <a:avLst/>
                </a:prstGeom>
                <a:blipFill>
                  <a:blip r:embed="rId40"/>
                  <a:stretch>
                    <a:fillRect l="-25000" r="-25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863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1F6D6D2-99BD-4395-92C9-90F470342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77" y="1619744"/>
            <a:ext cx="1179808" cy="1316954"/>
          </a:xfrm>
          <a:prstGeom prst="rect">
            <a:avLst/>
          </a:prstGeom>
        </p:spPr>
      </p:pic>
      <p:sp>
        <p:nvSpPr>
          <p:cNvPr id="82" name="Parallelogram 81"/>
          <p:cNvSpPr/>
          <p:nvPr/>
        </p:nvSpPr>
        <p:spPr>
          <a:xfrm>
            <a:off x="7026410" y="2880871"/>
            <a:ext cx="3822207" cy="1113088"/>
          </a:xfrm>
          <a:prstGeom prst="parallelogram">
            <a:avLst>
              <a:gd name="adj" fmla="val 150714"/>
            </a:avLst>
          </a:prstGeom>
          <a:solidFill>
            <a:schemeClr val="bg2">
              <a:lumMod val="90000"/>
              <a:alpha val="58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34950" indent="-234950" algn="ctr" fontAlgn="t">
              <a:buFont typeface="Arial" panose="020B0604020202020204" pitchFamily="34" charset="0"/>
              <a:buChar char="•"/>
            </a:pPr>
            <a:endParaRPr lang="en-CA">
              <a:solidFill>
                <a:srgbClr val="353535"/>
              </a:solidFill>
              <a:latin typeface="arial" panose="020B0604020202020204" pitchFamily="34" charset="0"/>
            </a:endParaRPr>
          </a:p>
        </p:txBody>
      </p:sp>
      <p:sp>
        <p:nvSpPr>
          <p:cNvPr id="84" name="Freeform 83"/>
          <p:cNvSpPr/>
          <p:nvPr/>
        </p:nvSpPr>
        <p:spPr>
          <a:xfrm>
            <a:off x="8014617" y="3285757"/>
            <a:ext cx="1288973" cy="528810"/>
          </a:xfrm>
          <a:custGeom>
            <a:avLst/>
            <a:gdLst>
              <a:gd name="connsiteX0" fmla="*/ 418641 w 1288973"/>
              <a:gd name="connsiteY0" fmla="*/ 44068 h 528810"/>
              <a:gd name="connsiteX1" fmla="*/ 33051 w 1288973"/>
              <a:gd name="connsiteY1" fmla="*/ 319490 h 528810"/>
              <a:gd name="connsiteX2" fmla="*/ 0 w 1288973"/>
              <a:gd name="connsiteY2" fmla="*/ 528810 h 528810"/>
              <a:gd name="connsiteX3" fmla="*/ 506776 w 1288973"/>
              <a:gd name="connsiteY3" fmla="*/ 528810 h 528810"/>
              <a:gd name="connsiteX4" fmla="*/ 969484 w 1288973"/>
              <a:gd name="connsiteY4" fmla="*/ 429658 h 528810"/>
              <a:gd name="connsiteX5" fmla="*/ 1288973 w 1288973"/>
              <a:gd name="connsiteY5" fmla="*/ 187287 h 528810"/>
              <a:gd name="connsiteX6" fmla="*/ 980501 w 1288973"/>
              <a:gd name="connsiteY6" fmla="*/ 0 h 528810"/>
              <a:gd name="connsiteX7" fmla="*/ 583894 w 1288973"/>
              <a:gd name="connsiteY7" fmla="*/ 0 h 528810"/>
              <a:gd name="connsiteX8" fmla="*/ 418641 w 1288973"/>
              <a:gd name="connsiteY8" fmla="*/ 44068 h 528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8973" h="528810">
                <a:moveTo>
                  <a:pt x="418641" y="44068"/>
                </a:moveTo>
                <a:lnTo>
                  <a:pt x="33051" y="319490"/>
                </a:lnTo>
                <a:lnTo>
                  <a:pt x="0" y="528810"/>
                </a:lnTo>
                <a:lnTo>
                  <a:pt x="506776" y="528810"/>
                </a:lnTo>
                <a:lnTo>
                  <a:pt x="969484" y="429658"/>
                </a:lnTo>
                <a:lnTo>
                  <a:pt x="1288973" y="187287"/>
                </a:lnTo>
                <a:lnTo>
                  <a:pt x="980501" y="0"/>
                </a:lnTo>
                <a:lnTo>
                  <a:pt x="583894" y="0"/>
                </a:lnTo>
                <a:lnTo>
                  <a:pt x="418641" y="44068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84" idx="2"/>
          </p:cNvCxnSpPr>
          <p:nvPr/>
        </p:nvCxnSpPr>
        <p:spPr>
          <a:xfrm>
            <a:off x="8014617" y="3814567"/>
            <a:ext cx="3723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4"/>
            <a:endCxn id="84" idx="5"/>
          </p:cNvCxnSpPr>
          <p:nvPr/>
        </p:nvCxnSpPr>
        <p:spPr>
          <a:xfrm flipV="1">
            <a:off x="8984101" y="3473044"/>
            <a:ext cx="319489" cy="242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4" idx="6"/>
            <a:endCxn id="84" idx="7"/>
          </p:cNvCxnSpPr>
          <p:nvPr/>
        </p:nvCxnSpPr>
        <p:spPr>
          <a:xfrm flipH="1">
            <a:off x="8598511" y="3285757"/>
            <a:ext cx="3966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4" idx="0"/>
            <a:endCxn id="84" idx="1"/>
          </p:cNvCxnSpPr>
          <p:nvPr/>
        </p:nvCxnSpPr>
        <p:spPr>
          <a:xfrm flipH="1">
            <a:off x="8047668" y="3329825"/>
            <a:ext cx="385590" cy="275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4" idx="3"/>
          </p:cNvCxnSpPr>
          <p:nvPr/>
        </p:nvCxnSpPr>
        <p:spPr>
          <a:xfrm flipV="1">
            <a:off x="8521393" y="3715415"/>
            <a:ext cx="473725" cy="99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9220536" y="3387591"/>
                <a:ext cx="2470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536" y="3387591"/>
                <a:ext cx="24705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8465775" y="3309171"/>
                <a:ext cx="3305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775" y="3309171"/>
                <a:ext cx="33054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9284166" y="2359178"/>
                <a:ext cx="3061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166" y="2359178"/>
                <a:ext cx="30617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1560502" y="572432"/>
            <a:ext cx="4508808" cy="5002103"/>
            <a:chOff x="1560502" y="572432"/>
            <a:chExt cx="4508808" cy="5002103"/>
          </a:xfrm>
        </p:grpSpPr>
        <p:grpSp>
          <p:nvGrpSpPr>
            <p:cNvPr id="101" name="Group 100"/>
            <p:cNvGrpSpPr/>
            <p:nvPr/>
          </p:nvGrpSpPr>
          <p:grpSpPr>
            <a:xfrm>
              <a:off x="1560502" y="572432"/>
              <a:ext cx="4508808" cy="5002103"/>
              <a:chOff x="1560502" y="572432"/>
              <a:chExt cx="4508808" cy="500210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017070" y="1767412"/>
                <a:ext cx="4052240" cy="3225423"/>
                <a:chOff x="1508612" y="3434316"/>
                <a:chExt cx="2251013" cy="1846610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>
                  <a:off x="1517076" y="343431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1512845" y="3588392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1512844" y="3737151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1517076" y="3891141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1512845" y="4045217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1512844" y="419397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1517076" y="4352908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1512845" y="4506984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1512844" y="4655743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1508612" y="480852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1512844" y="4967458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1508613" y="5121534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1508612" y="5270293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618603" y="5052538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8603" y="5052538"/>
                    <a:ext cx="245708" cy="345159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2500" r="-200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Rectangle 18"/>
              <p:cNvSpPr/>
              <p:nvPr/>
            </p:nvSpPr>
            <p:spPr>
              <a:xfrm>
                <a:off x="2864385" y="2192357"/>
                <a:ext cx="2049137" cy="236116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endCxn id="19" idx="0"/>
              </p:cNvCxnSpPr>
              <p:nvPr/>
            </p:nvCxnSpPr>
            <p:spPr>
              <a:xfrm flipH="1">
                <a:off x="3888954" y="2192357"/>
                <a:ext cx="41864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227696" y="1824830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7696" y="1824830"/>
                    <a:ext cx="176459" cy="307777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32143" r="-2857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Multiply 31"/>
              <p:cNvSpPr/>
              <p:nvPr/>
            </p:nvSpPr>
            <p:spPr>
              <a:xfrm>
                <a:off x="4706636" y="3189438"/>
                <a:ext cx="42783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2710219" y="3208645"/>
                <a:ext cx="319032" cy="315970"/>
                <a:chOff x="4484550" y="3215437"/>
                <a:chExt cx="319032" cy="31597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538070" y="2996870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8070" y="2996870"/>
                    <a:ext cx="237629" cy="345159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0513" t="-35714" r="-92308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127354" y="3039757"/>
                    <a:ext cx="429990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7354" y="3039757"/>
                    <a:ext cx="429990" cy="345159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1408" t="-35714" r="-84507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Connector 41"/>
              <p:cNvCxnSpPr/>
              <p:nvPr/>
            </p:nvCxnSpPr>
            <p:spPr>
              <a:xfrm flipH="1">
                <a:off x="3876566" y="927295"/>
                <a:ext cx="17303" cy="46472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Curved Right Arrow 52"/>
              <p:cNvSpPr/>
              <p:nvPr/>
            </p:nvSpPr>
            <p:spPr>
              <a:xfrm>
                <a:off x="3611147" y="1264849"/>
                <a:ext cx="424424" cy="416846"/>
              </a:xfrm>
              <a:prstGeom prst="curvedRightArrow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Up Arrow 53"/>
              <p:cNvSpPr/>
              <p:nvPr/>
            </p:nvSpPr>
            <p:spPr>
              <a:xfrm>
                <a:off x="3808182" y="572432"/>
                <a:ext cx="161544" cy="853752"/>
              </a:xfrm>
              <a:prstGeom prst="upArrow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4174118" y="883874"/>
                    <a:ext cx="17485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𝜏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4118" y="883874"/>
                    <a:ext cx="174856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9286" t="-46667" r="-110714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Arrow Connector 56"/>
              <p:cNvCxnSpPr/>
              <p:nvPr/>
            </p:nvCxnSpPr>
            <p:spPr>
              <a:xfrm>
                <a:off x="2869735" y="4733001"/>
                <a:ext cx="202611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3962253" y="4714428"/>
                    <a:ext cx="2671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253" y="4714428"/>
                    <a:ext cx="26718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1364" r="-6818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Straight Arrow Connector 60"/>
              <p:cNvCxnSpPr/>
              <p:nvPr/>
            </p:nvCxnSpPr>
            <p:spPr>
              <a:xfrm flipH="1">
                <a:off x="2423648" y="2192357"/>
                <a:ext cx="14377" cy="236116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2158586" y="3084945"/>
                    <a:ext cx="21756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8586" y="3084945"/>
                    <a:ext cx="21756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5000" r="-222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5" name="Group 64"/>
              <p:cNvGrpSpPr/>
              <p:nvPr/>
            </p:nvGrpSpPr>
            <p:grpSpPr>
              <a:xfrm>
                <a:off x="1560502" y="4619265"/>
                <a:ext cx="877523" cy="709995"/>
                <a:chOff x="758520" y="708040"/>
                <a:chExt cx="2534677" cy="2135605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758520" y="708040"/>
                  <a:ext cx="2534677" cy="2135605"/>
                  <a:chOff x="785815" y="680744"/>
                  <a:chExt cx="2534677" cy="2135605"/>
                </a:xfrm>
              </p:grpSpPr>
              <p:cxnSp>
                <p:nvCxnSpPr>
                  <p:cNvPr id="68" name="Straight Arrow Connector 67"/>
                  <p:cNvCxnSpPr/>
                  <p:nvPr/>
                </p:nvCxnSpPr>
                <p:spPr>
                  <a:xfrm flipV="1">
                    <a:off x="1452939" y="680744"/>
                    <a:ext cx="7683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/>
                  <p:cNvCxnSpPr/>
                  <p:nvPr/>
                </p:nvCxnSpPr>
                <p:spPr>
                  <a:xfrm flipV="1">
                    <a:off x="1445588" y="2503276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Rectangle 69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Rectangle 70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Rectangle 71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7" name="Rectangle 66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75" name="Straight Arrow Connector 74"/>
              <p:cNvCxnSpPr/>
              <p:nvPr/>
            </p:nvCxnSpPr>
            <p:spPr>
              <a:xfrm flipH="1">
                <a:off x="2842352" y="3789802"/>
                <a:ext cx="1057619" cy="110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3329395" y="3491656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9395" y="3491656"/>
                    <a:ext cx="198003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27273" t="-36000" r="-93939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Straight Arrow Connector 76"/>
              <p:cNvCxnSpPr/>
              <p:nvPr/>
            </p:nvCxnSpPr>
            <p:spPr>
              <a:xfrm flipV="1">
                <a:off x="3911307" y="3994299"/>
                <a:ext cx="1036407" cy="10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4174118" y="3676298"/>
                    <a:ext cx="39036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4118" y="3676298"/>
                    <a:ext cx="390363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3125" t="-33333" r="-96875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2" name="Straight Arrow Connector 61"/>
            <p:cNvCxnSpPr/>
            <p:nvPr/>
          </p:nvCxnSpPr>
          <p:spPr>
            <a:xfrm flipH="1">
              <a:off x="2864385" y="2404138"/>
              <a:ext cx="1053" cy="5052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4909879" y="2717062"/>
              <a:ext cx="3611" cy="4411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endCxn id="19" idx="2"/>
            </p:cNvCxnSpPr>
            <p:nvPr/>
          </p:nvCxnSpPr>
          <p:spPr>
            <a:xfrm>
              <a:off x="3285340" y="4553524"/>
              <a:ext cx="6036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CCB442-807D-409E-9F9F-0332DAC29567}"/>
              </a:ext>
            </a:extLst>
          </p:cNvPr>
          <p:cNvCxnSpPr/>
          <p:nvPr/>
        </p:nvCxnSpPr>
        <p:spPr>
          <a:xfrm flipV="1">
            <a:off x="9682560" y="1727197"/>
            <a:ext cx="0" cy="15396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107CDF68-3334-441B-B9A4-0B2441908462}"/>
              </a:ext>
            </a:extLst>
          </p:cNvPr>
          <p:cNvSpPr/>
          <p:nvPr/>
        </p:nvSpPr>
        <p:spPr>
          <a:xfrm rot="10800000">
            <a:off x="9327615" y="3083998"/>
            <a:ext cx="690779" cy="303593"/>
          </a:xfrm>
          <a:prstGeom prst="arc">
            <a:avLst>
              <a:gd name="adj1" fmla="val 16200000"/>
              <a:gd name="adj2" fmla="val 1253099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9192B2-06E3-4C38-9F67-85CD2CE6C5C8}"/>
              </a:ext>
            </a:extLst>
          </p:cNvPr>
          <p:cNvSpPr/>
          <p:nvPr/>
        </p:nvSpPr>
        <p:spPr>
          <a:xfrm rot="5400000">
            <a:off x="9654648" y="3361277"/>
            <a:ext cx="53034" cy="4571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211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845577" y="304150"/>
            <a:ext cx="4052240" cy="3177281"/>
            <a:chOff x="6475196" y="766858"/>
            <a:chExt cx="4052240" cy="3177281"/>
          </a:xfrm>
        </p:grpSpPr>
        <p:grpSp>
          <p:nvGrpSpPr>
            <p:cNvPr id="8" name="Group 7"/>
            <p:cNvGrpSpPr/>
            <p:nvPr/>
          </p:nvGrpSpPr>
          <p:grpSpPr>
            <a:xfrm>
              <a:off x="6475196" y="968954"/>
              <a:ext cx="4052240" cy="2965590"/>
              <a:chOff x="1508612" y="3434316"/>
              <a:chExt cx="2251013" cy="1697851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1517076" y="343431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1512845" y="3588392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1512844" y="3737151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1517076" y="3891141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1512845" y="4045217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512844" y="419397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1517076" y="4352908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1512845" y="4506984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1512844" y="4655743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1508612" y="480852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1512844" y="4967458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1508613" y="5121534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9999949" y="1603255"/>
                  <a:ext cx="2184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9949" y="1603255"/>
                  <a:ext cx="218458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5000" t="-33333" r="-94444" b="-25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9947614" y="3598980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7614" y="3598980"/>
                  <a:ext cx="245708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19512" r="-1951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Arc 78"/>
            <p:cNvSpPr/>
            <p:nvPr/>
          </p:nvSpPr>
          <p:spPr>
            <a:xfrm>
              <a:off x="8547677" y="2125386"/>
              <a:ext cx="353637" cy="353637"/>
            </a:xfrm>
            <a:prstGeom prst="arc">
              <a:avLst>
                <a:gd name="adj1" fmla="val 16200000"/>
                <a:gd name="adj2" fmla="val 1377079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0" name="Arc 79"/>
            <p:cNvSpPr/>
            <p:nvPr/>
          </p:nvSpPr>
          <p:spPr>
            <a:xfrm>
              <a:off x="8546851" y="3201716"/>
              <a:ext cx="353637" cy="353637"/>
            </a:xfrm>
            <a:prstGeom prst="arc">
              <a:avLst>
                <a:gd name="adj1" fmla="val 16200000"/>
                <a:gd name="adj2" fmla="val 13770799"/>
              </a:avLst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8993743" y="3153805"/>
                  <a:ext cx="27218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𝜏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3743" y="3153805"/>
                  <a:ext cx="272189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8993742" y="2092812"/>
                  <a:ext cx="27218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𝜏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3742" y="2092812"/>
                  <a:ext cx="272189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8268702" y="922793"/>
                  <a:ext cx="93820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𝜏</m:t>
                            </m:r>
                          </m:e>
                        </m:acc>
                        <m:r>
                          <a:rPr lang="en-CA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</m:t>
                        </m:r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8702" y="922793"/>
                  <a:ext cx="938206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" name="Group 92"/>
            <p:cNvGrpSpPr/>
            <p:nvPr/>
          </p:nvGrpSpPr>
          <p:grpSpPr>
            <a:xfrm>
              <a:off x="6679243" y="2764873"/>
              <a:ext cx="1630328" cy="1141504"/>
              <a:chOff x="6679243" y="2764873"/>
              <a:chExt cx="1630328" cy="1141504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6679243" y="2997284"/>
                <a:ext cx="1630328" cy="909093"/>
                <a:chOff x="6988036" y="2997284"/>
                <a:chExt cx="1630328" cy="90909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7266467" y="3496242"/>
                      <a:ext cx="21845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6467" y="3496242"/>
                      <a:ext cx="218458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5000" t="-36000" r="-94444" b="-2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Group 57"/>
                <p:cNvGrpSpPr/>
                <p:nvPr/>
              </p:nvGrpSpPr>
              <p:grpSpPr>
                <a:xfrm rot="5400000">
                  <a:off x="7068718" y="2916602"/>
                  <a:ext cx="909093" cy="1070458"/>
                  <a:chOff x="8058637" y="981301"/>
                  <a:chExt cx="909093" cy="1070458"/>
                </a:xfrm>
              </p:grpSpPr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8163500" y="1056991"/>
                    <a:ext cx="804230" cy="890916"/>
                    <a:chOff x="8163500" y="1165227"/>
                    <a:chExt cx="804230" cy="890916"/>
                  </a:xfrm>
                </p:grpSpPr>
                <p:cxnSp>
                  <p:nvCxnSpPr>
                    <p:cNvPr id="64" name="Straight Arrow Connector 63"/>
                    <p:cNvCxnSpPr/>
                    <p:nvPr/>
                  </p:nvCxnSpPr>
                  <p:spPr>
                    <a:xfrm>
                      <a:off x="8174516" y="1597444"/>
                      <a:ext cx="79321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 flipH="1">
                      <a:off x="8163500" y="1165227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0" name="Group 59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62" name="Oval 61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Oval 62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61" name="Multiply 60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7612191" y="3187901"/>
                      <a:ext cx="1006173" cy="52296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6" name="TextBox 7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12191" y="3187901"/>
                      <a:ext cx="1006173" cy="52296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6706459" y="2765569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6459" y="2765569"/>
                    <a:ext cx="17645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7608407" y="2764873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8407" y="2764873"/>
                    <a:ext cx="176459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/>
            <p:cNvGrpSpPr/>
            <p:nvPr/>
          </p:nvGrpSpPr>
          <p:grpSpPr>
            <a:xfrm>
              <a:off x="7164858" y="1625830"/>
              <a:ext cx="1369640" cy="1224680"/>
              <a:chOff x="7463193" y="1636577"/>
              <a:chExt cx="1369640" cy="1224680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762375" y="1636577"/>
                <a:ext cx="1070458" cy="909093"/>
                <a:chOff x="7775260" y="1592991"/>
                <a:chExt cx="1070458" cy="90909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8058494" y="1721169"/>
                      <a:ext cx="21845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58494" y="1721169"/>
                      <a:ext cx="218458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2222" t="-36000" r="-97222" b="-2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0" name="Group 49"/>
                <p:cNvGrpSpPr/>
                <p:nvPr/>
              </p:nvGrpSpPr>
              <p:grpSpPr>
                <a:xfrm rot="18677954">
                  <a:off x="7855942" y="1512309"/>
                  <a:ext cx="909093" cy="1070458"/>
                  <a:chOff x="8058637" y="981301"/>
                  <a:chExt cx="909093" cy="1070458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8163500" y="1056991"/>
                    <a:ext cx="804230" cy="890916"/>
                    <a:chOff x="8163500" y="1165227"/>
                    <a:chExt cx="804230" cy="890916"/>
                  </a:xfrm>
                </p:grpSpPr>
                <p:cxnSp>
                  <p:nvCxnSpPr>
                    <p:cNvPr id="56" name="Straight Arrow Connector 55"/>
                    <p:cNvCxnSpPr/>
                    <p:nvPr/>
                  </p:nvCxnSpPr>
                  <p:spPr>
                    <a:xfrm>
                      <a:off x="8174516" y="1597444"/>
                      <a:ext cx="79321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H="1">
                      <a:off x="8163500" y="1165227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3" name="Multiply 52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4" name="Arc 73"/>
                <p:cNvSpPr/>
                <p:nvPr/>
              </p:nvSpPr>
              <p:spPr>
                <a:xfrm>
                  <a:off x="8068504" y="2098026"/>
                  <a:ext cx="201081" cy="375254"/>
                </a:xfrm>
                <a:prstGeom prst="arc">
                  <a:avLst>
                    <a:gd name="adj1" fmla="val 17199643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8279012" y="1987302"/>
                      <a:ext cx="2223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TextBox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79012" y="1987302"/>
                      <a:ext cx="222304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5000" r="-25000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7463193" y="1883790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193" y="1883790"/>
                    <a:ext cx="176459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1034" r="-2413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8429670" y="2553480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29670" y="2553480"/>
                    <a:ext cx="176459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7586" r="-2758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4" name="Group 93"/>
            <p:cNvGrpSpPr/>
            <p:nvPr/>
          </p:nvGrpSpPr>
          <p:grpSpPr>
            <a:xfrm>
              <a:off x="9200085" y="766858"/>
              <a:ext cx="909093" cy="1320620"/>
              <a:chOff x="9200085" y="766858"/>
              <a:chExt cx="909093" cy="1320620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9200085" y="996696"/>
                <a:ext cx="909093" cy="1070458"/>
                <a:chOff x="8058637" y="981301"/>
                <a:chExt cx="909093" cy="1070458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8163500" y="1056991"/>
                  <a:ext cx="804230" cy="890916"/>
                  <a:chOff x="8163500" y="1165227"/>
                  <a:chExt cx="804230" cy="890916"/>
                </a:xfrm>
              </p:grpSpPr>
              <p:cxnSp>
                <p:nvCxnSpPr>
                  <p:cNvPr id="5" name="Straight Arrow Connector 4"/>
                  <p:cNvCxnSpPr/>
                  <p:nvPr/>
                </p:nvCxnSpPr>
                <p:spPr>
                  <a:xfrm>
                    <a:off x="8174516" y="1597444"/>
                    <a:ext cx="79321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 flipH="1">
                    <a:off x="8163500" y="1165227"/>
                    <a:ext cx="11016" cy="8909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43" name="Oval 42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8" name="Multiply 47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9375710" y="1182357"/>
                    <a:ext cx="69980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5710" y="1182357"/>
                    <a:ext cx="699807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7895" r="-701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9451210" y="766858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0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1210" y="766858"/>
                    <a:ext cx="176459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9439122" y="1779701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9122" y="1779701"/>
                    <a:ext cx="176459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1034" r="-2413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97" name="Cube 96"/>
          <p:cNvSpPr/>
          <p:nvPr/>
        </p:nvSpPr>
        <p:spPr>
          <a:xfrm>
            <a:off x="7917245" y="719649"/>
            <a:ext cx="3129409" cy="951929"/>
          </a:xfrm>
          <a:prstGeom prst="cube">
            <a:avLst>
              <a:gd name="adj" fmla="val 7306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10481053" y="1041058"/>
            <a:ext cx="661836" cy="69279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10935257" y="1319412"/>
                <a:ext cx="3966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5257" y="1319412"/>
                <a:ext cx="3966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/>
          <p:nvPr/>
        </p:nvCxnSpPr>
        <p:spPr>
          <a:xfrm flipV="1">
            <a:off x="9340760" y="1074425"/>
            <a:ext cx="69750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9965433" y="869826"/>
                <a:ext cx="3966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433" y="869826"/>
                <a:ext cx="3966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/>
          <p:nvPr/>
        </p:nvCxnSpPr>
        <p:spPr>
          <a:xfrm flipV="1">
            <a:off x="7864425" y="657372"/>
            <a:ext cx="575411" cy="58178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/>
              <p:cNvSpPr/>
              <p:nvPr/>
            </p:nvSpPr>
            <p:spPr>
              <a:xfrm>
                <a:off x="7260116" y="519086"/>
                <a:ext cx="3966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116" y="519086"/>
                <a:ext cx="396605" cy="369332"/>
              </a:xfrm>
              <a:prstGeom prst="rect">
                <a:avLst/>
              </a:prstGeom>
              <a:blipFill>
                <a:blip r:embed="rId20"/>
                <a:stretch>
                  <a:fillRect r="-9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/>
          <p:cNvCxnSpPr/>
          <p:nvPr/>
        </p:nvCxnSpPr>
        <p:spPr>
          <a:xfrm flipH="1" flipV="1">
            <a:off x="8921638" y="445448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9241069" y="431363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 flipV="1">
            <a:off x="10507411" y="408666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10583561" y="156111"/>
                <a:ext cx="396070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561" y="156111"/>
                <a:ext cx="396070" cy="40293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/>
          <p:cNvCxnSpPr/>
          <p:nvPr/>
        </p:nvCxnSpPr>
        <p:spPr>
          <a:xfrm flipH="1" flipV="1">
            <a:off x="8596691" y="451120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10602181" y="879313"/>
                <a:ext cx="3966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2181" y="879313"/>
                <a:ext cx="3966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/>
          <p:cNvCxnSpPr/>
          <p:nvPr/>
        </p:nvCxnSpPr>
        <p:spPr>
          <a:xfrm flipH="1" flipV="1">
            <a:off x="9889026" y="422751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 flipV="1">
            <a:off x="10208457" y="408666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 flipV="1">
            <a:off x="9564079" y="428423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 flipV="1">
            <a:off x="8776626" y="785559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 flipV="1">
            <a:off x="9096057" y="771474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10362399" y="748777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 flipV="1">
            <a:off x="8451679" y="791231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 flipV="1">
            <a:off x="9744014" y="762862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 flipV="1">
            <a:off x="10063445" y="748777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 flipV="1">
            <a:off x="9419067" y="768534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Group 276"/>
          <p:cNvGrpSpPr/>
          <p:nvPr/>
        </p:nvGrpSpPr>
        <p:grpSpPr>
          <a:xfrm>
            <a:off x="5634761" y="2323143"/>
            <a:ext cx="4483348" cy="3912153"/>
            <a:chOff x="5634761" y="2323143"/>
            <a:chExt cx="4483348" cy="3912153"/>
          </a:xfrm>
        </p:grpSpPr>
        <p:grpSp>
          <p:nvGrpSpPr>
            <p:cNvPr id="242" name="Group 241"/>
            <p:cNvGrpSpPr/>
            <p:nvPr/>
          </p:nvGrpSpPr>
          <p:grpSpPr>
            <a:xfrm>
              <a:off x="5634761" y="2323143"/>
              <a:ext cx="4483348" cy="3912153"/>
              <a:chOff x="5634761" y="2323143"/>
              <a:chExt cx="4483348" cy="3912153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6429466" y="3474755"/>
                <a:ext cx="3031550" cy="2753632"/>
                <a:chOff x="6462610" y="3062912"/>
                <a:chExt cx="3031550" cy="2753632"/>
              </a:xfrm>
            </p:grpSpPr>
            <p:sp>
              <p:nvSpPr>
                <p:cNvPr id="141" name="Multiply 140"/>
                <p:cNvSpPr/>
                <p:nvPr/>
              </p:nvSpPr>
              <p:spPr>
                <a:xfrm>
                  <a:off x="6462610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Multiply 141"/>
                <p:cNvSpPr/>
                <p:nvPr/>
              </p:nvSpPr>
              <p:spPr>
                <a:xfrm>
                  <a:off x="6898702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Multiply 142"/>
                <p:cNvSpPr/>
                <p:nvPr/>
              </p:nvSpPr>
              <p:spPr>
                <a:xfrm>
                  <a:off x="7334794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Multiply 143"/>
                <p:cNvSpPr/>
                <p:nvPr/>
              </p:nvSpPr>
              <p:spPr>
                <a:xfrm>
                  <a:off x="7770886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Multiply 144"/>
                <p:cNvSpPr/>
                <p:nvPr/>
              </p:nvSpPr>
              <p:spPr>
                <a:xfrm>
                  <a:off x="8206978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Multiply 145"/>
                <p:cNvSpPr/>
                <p:nvPr/>
              </p:nvSpPr>
              <p:spPr>
                <a:xfrm>
                  <a:off x="8643070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Multiply 146"/>
                <p:cNvSpPr/>
                <p:nvPr/>
              </p:nvSpPr>
              <p:spPr>
                <a:xfrm>
                  <a:off x="9079162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Multiply 147"/>
                <p:cNvSpPr/>
                <p:nvPr/>
              </p:nvSpPr>
              <p:spPr>
                <a:xfrm>
                  <a:off x="6462610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Multiply 148"/>
                <p:cNvSpPr/>
                <p:nvPr/>
              </p:nvSpPr>
              <p:spPr>
                <a:xfrm>
                  <a:off x="6898702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Multiply 149"/>
                <p:cNvSpPr/>
                <p:nvPr/>
              </p:nvSpPr>
              <p:spPr>
                <a:xfrm>
                  <a:off x="7334794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Multiply 150"/>
                <p:cNvSpPr/>
                <p:nvPr/>
              </p:nvSpPr>
              <p:spPr>
                <a:xfrm>
                  <a:off x="7770886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Multiply 151"/>
                <p:cNvSpPr/>
                <p:nvPr/>
              </p:nvSpPr>
              <p:spPr>
                <a:xfrm>
                  <a:off x="8206978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Multiply 152"/>
                <p:cNvSpPr/>
                <p:nvPr/>
              </p:nvSpPr>
              <p:spPr>
                <a:xfrm>
                  <a:off x="8643070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Multiply 153"/>
                <p:cNvSpPr/>
                <p:nvPr/>
              </p:nvSpPr>
              <p:spPr>
                <a:xfrm>
                  <a:off x="9079162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Multiply 154"/>
                <p:cNvSpPr/>
                <p:nvPr/>
              </p:nvSpPr>
              <p:spPr>
                <a:xfrm>
                  <a:off x="6462610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Multiply 155"/>
                <p:cNvSpPr/>
                <p:nvPr/>
              </p:nvSpPr>
              <p:spPr>
                <a:xfrm>
                  <a:off x="6898702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Multiply 156"/>
                <p:cNvSpPr/>
                <p:nvPr/>
              </p:nvSpPr>
              <p:spPr>
                <a:xfrm>
                  <a:off x="7334794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Multiply 157"/>
                <p:cNvSpPr/>
                <p:nvPr/>
              </p:nvSpPr>
              <p:spPr>
                <a:xfrm>
                  <a:off x="7770886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Multiply 158"/>
                <p:cNvSpPr/>
                <p:nvPr/>
              </p:nvSpPr>
              <p:spPr>
                <a:xfrm>
                  <a:off x="8206978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Multiply 159"/>
                <p:cNvSpPr/>
                <p:nvPr/>
              </p:nvSpPr>
              <p:spPr>
                <a:xfrm>
                  <a:off x="8643070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Multiply 160"/>
                <p:cNvSpPr/>
                <p:nvPr/>
              </p:nvSpPr>
              <p:spPr>
                <a:xfrm>
                  <a:off x="9079162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Multiply 161"/>
                <p:cNvSpPr/>
                <p:nvPr/>
              </p:nvSpPr>
              <p:spPr>
                <a:xfrm>
                  <a:off x="6462610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Multiply 162"/>
                <p:cNvSpPr/>
                <p:nvPr/>
              </p:nvSpPr>
              <p:spPr>
                <a:xfrm>
                  <a:off x="6898702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Multiply 163"/>
                <p:cNvSpPr/>
                <p:nvPr/>
              </p:nvSpPr>
              <p:spPr>
                <a:xfrm>
                  <a:off x="7334794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Multiply 164"/>
                <p:cNvSpPr/>
                <p:nvPr/>
              </p:nvSpPr>
              <p:spPr>
                <a:xfrm>
                  <a:off x="7770886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Multiply 165"/>
                <p:cNvSpPr/>
                <p:nvPr/>
              </p:nvSpPr>
              <p:spPr>
                <a:xfrm>
                  <a:off x="8206978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Multiply 166"/>
                <p:cNvSpPr/>
                <p:nvPr/>
              </p:nvSpPr>
              <p:spPr>
                <a:xfrm>
                  <a:off x="8643070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Multiply 167"/>
                <p:cNvSpPr/>
                <p:nvPr/>
              </p:nvSpPr>
              <p:spPr>
                <a:xfrm>
                  <a:off x="9079162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Multiply 168"/>
                <p:cNvSpPr/>
                <p:nvPr/>
              </p:nvSpPr>
              <p:spPr>
                <a:xfrm>
                  <a:off x="6462610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Multiply 169"/>
                <p:cNvSpPr/>
                <p:nvPr/>
              </p:nvSpPr>
              <p:spPr>
                <a:xfrm>
                  <a:off x="6898702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Multiply 170"/>
                <p:cNvSpPr/>
                <p:nvPr/>
              </p:nvSpPr>
              <p:spPr>
                <a:xfrm>
                  <a:off x="7334794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Multiply 171"/>
                <p:cNvSpPr/>
                <p:nvPr/>
              </p:nvSpPr>
              <p:spPr>
                <a:xfrm>
                  <a:off x="7770886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Multiply 172"/>
                <p:cNvSpPr/>
                <p:nvPr/>
              </p:nvSpPr>
              <p:spPr>
                <a:xfrm>
                  <a:off x="8206978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Multiply 173"/>
                <p:cNvSpPr/>
                <p:nvPr/>
              </p:nvSpPr>
              <p:spPr>
                <a:xfrm>
                  <a:off x="8643070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Multiply 174"/>
                <p:cNvSpPr/>
                <p:nvPr/>
              </p:nvSpPr>
              <p:spPr>
                <a:xfrm>
                  <a:off x="9079162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Multiply 175"/>
                <p:cNvSpPr/>
                <p:nvPr/>
              </p:nvSpPr>
              <p:spPr>
                <a:xfrm>
                  <a:off x="6462610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Multiply 176"/>
                <p:cNvSpPr/>
                <p:nvPr/>
              </p:nvSpPr>
              <p:spPr>
                <a:xfrm>
                  <a:off x="6898702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Multiply 177"/>
                <p:cNvSpPr/>
                <p:nvPr/>
              </p:nvSpPr>
              <p:spPr>
                <a:xfrm>
                  <a:off x="7334794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Multiply 178"/>
                <p:cNvSpPr/>
                <p:nvPr/>
              </p:nvSpPr>
              <p:spPr>
                <a:xfrm>
                  <a:off x="7770886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Multiply 179"/>
                <p:cNvSpPr/>
                <p:nvPr/>
              </p:nvSpPr>
              <p:spPr>
                <a:xfrm>
                  <a:off x="8206978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Multiply 180"/>
                <p:cNvSpPr/>
                <p:nvPr/>
              </p:nvSpPr>
              <p:spPr>
                <a:xfrm>
                  <a:off x="8643070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Multiply 181"/>
                <p:cNvSpPr/>
                <p:nvPr/>
              </p:nvSpPr>
              <p:spPr>
                <a:xfrm>
                  <a:off x="9079162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Multiply 182"/>
                <p:cNvSpPr/>
                <p:nvPr/>
              </p:nvSpPr>
              <p:spPr>
                <a:xfrm>
                  <a:off x="6462610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Multiply 183"/>
                <p:cNvSpPr/>
                <p:nvPr/>
              </p:nvSpPr>
              <p:spPr>
                <a:xfrm>
                  <a:off x="6898702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Multiply 184"/>
                <p:cNvSpPr/>
                <p:nvPr/>
              </p:nvSpPr>
              <p:spPr>
                <a:xfrm>
                  <a:off x="7334794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Multiply 185"/>
                <p:cNvSpPr/>
                <p:nvPr/>
              </p:nvSpPr>
              <p:spPr>
                <a:xfrm>
                  <a:off x="7770886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Multiply 186"/>
                <p:cNvSpPr/>
                <p:nvPr/>
              </p:nvSpPr>
              <p:spPr>
                <a:xfrm>
                  <a:off x="8206978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Multiply 187"/>
                <p:cNvSpPr/>
                <p:nvPr/>
              </p:nvSpPr>
              <p:spPr>
                <a:xfrm>
                  <a:off x="8643070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Multiply 188"/>
                <p:cNvSpPr/>
                <p:nvPr/>
              </p:nvSpPr>
              <p:spPr>
                <a:xfrm>
                  <a:off x="9079162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7" name="Rectangle 196"/>
              <p:cNvSpPr/>
              <p:nvPr/>
            </p:nvSpPr>
            <p:spPr>
              <a:xfrm>
                <a:off x="6507642" y="4070966"/>
                <a:ext cx="2875198" cy="1567357"/>
              </a:xfrm>
              <a:prstGeom prst="rect">
                <a:avLst/>
              </a:prstGeom>
              <a:solidFill>
                <a:schemeClr val="bg2">
                  <a:lumMod val="90000"/>
                  <a:alpha val="32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0" name="Elbow Connector 199"/>
              <p:cNvCxnSpPr>
                <a:stCxn id="197" idx="1"/>
              </p:cNvCxnSpPr>
              <p:nvPr/>
            </p:nvCxnSpPr>
            <p:spPr>
              <a:xfrm rot="10800000">
                <a:off x="5961720" y="2976547"/>
                <a:ext cx="545923" cy="187809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Elbow Connector 201"/>
              <p:cNvCxnSpPr>
                <a:stCxn id="197" idx="3"/>
              </p:cNvCxnSpPr>
              <p:nvPr/>
            </p:nvCxnSpPr>
            <p:spPr>
              <a:xfrm flipV="1">
                <a:off x="9382840" y="2976546"/>
                <a:ext cx="473042" cy="187809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V="1">
                <a:off x="5966999" y="2992035"/>
                <a:ext cx="1864282" cy="18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7847727" y="2721145"/>
                <a:ext cx="6438" cy="5743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7964618" y="2874246"/>
                <a:ext cx="0" cy="2482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7964618" y="2998385"/>
                <a:ext cx="1891264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217"/>
                  <p:cNvSpPr txBox="1"/>
                  <p:nvPr/>
                </p:nvSpPr>
                <p:spPr>
                  <a:xfrm>
                    <a:off x="7606909" y="2481423"/>
                    <a:ext cx="2628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8" name="TextBox 2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6909" y="2481423"/>
                    <a:ext cx="262892" cy="30777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8605" r="-18605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" name="TextBox 218"/>
                  <p:cNvSpPr txBox="1"/>
                  <p:nvPr/>
                </p:nvSpPr>
                <p:spPr>
                  <a:xfrm>
                    <a:off x="7910942" y="2481423"/>
                    <a:ext cx="2628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9" name="TextBox 2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0942" y="2481423"/>
                    <a:ext cx="262892" cy="30777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4651" r="-23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7741909" y="2323143"/>
                    <a:ext cx="39126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0" name="TextBox 2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1909" y="2323143"/>
                    <a:ext cx="391261" cy="30777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14063" r="-1093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2" name="Straight Arrow Connector 221"/>
              <p:cNvCxnSpPr/>
              <p:nvPr/>
            </p:nvCxnSpPr>
            <p:spPr>
              <a:xfrm flipH="1" flipV="1">
                <a:off x="6769797" y="2992952"/>
                <a:ext cx="531853" cy="54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8381333" y="2998385"/>
                <a:ext cx="52891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/>
              <p:cNvCxnSpPr/>
              <p:nvPr/>
            </p:nvCxnSpPr>
            <p:spPr>
              <a:xfrm flipV="1">
                <a:off x="9855882" y="3874393"/>
                <a:ext cx="0" cy="387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/>
              <p:nvPr/>
            </p:nvCxnSpPr>
            <p:spPr>
              <a:xfrm>
                <a:off x="5961719" y="3855513"/>
                <a:ext cx="0" cy="3599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9414016" y="5890137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9" name="TextBox 2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4016" y="5890137"/>
                    <a:ext cx="245708" cy="345159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19512" r="-19512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0" name="Straight Arrow Connector 229"/>
              <p:cNvCxnSpPr/>
              <p:nvPr/>
            </p:nvCxnSpPr>
            <p:spPr>
              <a:xfrm flipV="1">
                <a:off x="6426232" y="4035503"/>
                <a:ext cx="0" cy="15914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2" name="Rectangle 231"/>
                  <p:cNvSpPr/>
                  <p:nvPr/>
                </p:nvSpPr>
                <p:spPr>
                  <a:xfrm>
                    <a:off x="5634761" y="4989556"/>
                    <a:ext cx="39660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𝐻𝑎𝑙𝑙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2" name="Rectangle 2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4761" y="4989556"/>
                    <a:ext cx="396605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0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3" name="Straight Arrow Connector 232"/>
              <p:cNvCxnSpPr/>
              <p:nvPr/>
            </p:nvCxnSpPr>
            <p:spPr>
              <a:xfrm flipH="1" flipV="1">
                <a:off x="9502301" y="4044003"/>
                <a:ext cx="5585" cy="16004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" name="Rectangle 234"/>
                  <p:cNvSpPr/>
                  <p:nvPr/>
                </p:nvSpPr>
                <p:spPr>
                  <a:xfrm>
                    <a:off x="9461016" y="5008121"/>
                    <a:ext cx="39660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5" name="Rectangle 2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1016" y="5008121"/>
                    <a:ext cx="396605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896598" y="2638138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8" name="TextBox 2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6598" y="2638138"/>
                    <a:ext cx="176459" cy="307777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27586" r="-27586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TextBox 238"/>
                  <p:cNvSpPr txBox="1"/>
                  <p:nvPr/>
                </p:nvSpPr>
                <p:spPr>
                  <a:xfrm>
                    <a:off x="5744833" y="3953730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9" name="TextBox 2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833" y="3953730"/>
                    <a:ext cx="176459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27586" r="-27586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0" name="TextBox 239"/>
                  <p:cNvSpPr txBox="1"/>
                  <p:nvPr/>
                </p:nvSpPr>
                <p:spPr>
                  <a:xfrm>
                    <a:off x="9941650" y="3881614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0" name="TextBox 2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41650" y="3881614"/>
                    <a:ext cx="176459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1" name="TextBox 240"/>
                  <p:cNvSpPr txBox="1"/>
                  <p:nvPr/>
                </p:nvSpPr>
                <p:spPr>
                  <a:xfrm>
                    <a:off x="8540605" y="2650443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1" name="TextBox 2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0605" y="2650443"/>
                    <a:ext cx="176459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7586" r="-27586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43" name="Oval 242"/>
            <p:cNvSpPr/>
            <p:nvPr/>
          </p:nvSpPr>
          <p:spPr>
            <a:xfrm>
              <a:off x="8988926" y="4822448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243"/>
                <p:cNvSpPr txBox="1"/>
                <p:nvPr/>
              </p:nvSpPr>
              <p:spPr>
                <a:xfrm>
                  <a:off x="9037139" y="4805492"/>
                  <a:ext cx="28886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4" name="TextBox 2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7139" y="4805492"/>
                  <a:ext cx="288862" cy="246221"/>
                </a:xfrm>
                <a:prstGeom prst="rect">
                  <a:avLst/>
                </a:prstGeom>
                <a:blipFill>
                  <a:blip r:embed="rId33"/>
                  <a:stretch>
                    <a:fillRect l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" name="Oval 244"/>
            <p:cNvSpPr/>
            <p:nvPr/>
          </p:nvSpPr>
          <p:spPr>
            <a:xfrm>
              <a:off x="8450193" y="4693531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8645791" y="4580066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8" name="Straight Arrow Connector 247"/>
            <p:cNvCxnSpPr>
              <a:stCxn id="243" idx="2"/>
            </p:cNvCxnSpPr>
            <p:nvPr/>
          </p:nvCxnSpPr>
          <p:spPr>
            <a:xfrm flipH="1">
              <a:off x="8471837" y="4859857"/>
              <a:ext cx="517089" cy="80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TextBox 248"/>
                <p:cNvSpPr txBox="1"/>
                <p:nvPr/>
              </p:nvSpPr>
              <p:spPr>
                <a:xfrm>
                  <a:off x="8224316" y="4859856"/>
                  <a:ext cx="3443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9" name="TextBox 2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316" y="4859856"/>
                  <a:ext cx="344325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2281" t="-33333" r="-57895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1" name="Straight Arrow Connector 250"/>
            <p:cNvCxnSpPr/>
            <p:nvPr/>
          </p:nvCxnSpPr>
          <p:spPr>
            <a:xfrm flipH="1" flipV="1">
              <a:off x="9024924" y="4379620"/>
              <a:ext cx="3745" cy="4344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TextBox 253"/>
                <p:cNvSpPr txBox="1"/>
                <p:nvPr/>
              </p:nvSpPr>
              <p:spPr>
                <a:xfrm>
                  <a:off x="9061393" y="4349862"/>
                  <a:ext cx="34188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4" name="TextBox 2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1393" y="4349862"/>
                  <a:ext cx="341888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14035" t="-35714" r="-61404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5" name="Oval 254"/>
            <p:cNvSpPr/>
            <p:nvPr/>
          </p:nvSpPr>
          <p:spPr>
            <a:xfrm>
              <a:off x="8487601" y="428628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/>
            <p:cNvSpPr/>
            <p:nvPr/>
          </p:nvSpPr>
          <p:spPr>
            <a:xfrm>
              <a:off x="8307605" y="4464291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8244349" y="4168598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/>
            <p:cNvSpPr/>
            <p:nvPr/>
          </p:nvSpPr>
          <p:spPr>
            <a:xfrm>
              <a:off x="8041195" y="4269683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>
              <a:off x="8072064" y="4441240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/>
            <p:cNvSpPr/>
            <p:nvPr/>
          </p:nvSpPr>
          <p:spPr>
            <a:xfrm>
              <a:off x="7812074" y="4244235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/>
            <p:cNvSpPr/>
            <p:nvPr/>
          </p:nvSpPr>
          <p:spPr>
            <a:xfrm>
              <a:off x="7748520" y="4447624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/>
            <p:cNvSpPr/>
            <p:nvPr/>
          </p:nvSpPr>
          <p:spPr>
            <a:xfrm>
              <a:off x="7508816" y="4256181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7489015" y="442688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7228681" y="4304803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7253933" y="456579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7021014" y="415198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6986917" y="442688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6815928" y="4594340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/>
            <p:cNvSpPr/>
            <p:nvPr/>
          </p:nvSpPr>
          <p:spPr>
            <a:xfrm>
              <a:off x="6795278" y="4274199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/>
            <p:cNvSpPr/>
            <p:nvPr/>
          </p:nvSpPr>
          <p:spPr>
            <a:xfrm>
              <a:off x="8803458" y="4256181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8637780" y="4390594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7489014" y="4914977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/>
            <p:cNvSpPr/>
            <p:nvPr/>
          </p:nvSpPr>
          <p:spPr>
            <a:xfrm>
              <a:off x="6947870" y="5062533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/>
            <p:cNvSpPr/>
            <p:nvPr/>
          </p:nvSpPr>
          <p:spPr>
            <a:xfrm>
              <a:off x="8018784" y="5207538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6476654" y="3753633"/>
              <a:ext cx="2895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- - - - - - - - - - - - - - - - - </a:t>
              </a:r>
              <a:endPara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6375517" y="5515273"/>
              <a:ext cx="2895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+ + + + + + + + +  + + </a:t>
              </a:r>
              <a:endPara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63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 189"/>
          <p:cNvGrpSpPr/>
          <p:nvPr/>
        </p:nvGrpSpPr>
        <p:grpSpPr>
          <a:xfrm>
            <a:off x="260511" y="723767"/>
            <a:ext cx="3215259" cy="3958278"/>
            <a:chOff x="2114711" y="1155567"/>
            <a:chExt cx="3215259" cy="3958278"/>
          </a:xfrm>
        </p:grpSpPr>
        <p:grpSp>
          <p:nvGrpSpPr>
            <p:cNvPr id="178" name="Group 177"/>
            <p:cNvGrpSpPr/>
            <p:nvPr/>
          </p:nvGrpSpPr>
          <p:grpSpPr>
            <a:xfrm>
              <a:off x="3612580" y="1155567"/>
              <a:ext cx="1717390" cy="3479709"/>
              <a:chOff x="3612580" y="1155567"/>
              <a:chExt cx="1717390" cy="347970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627006" y="1612736"/>
                <a:ext cx="319032" cy="315970"/>
                <a:chOff x="6855696" y="5102145"/>
                <a:chExt cx="319032" cy="315970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4082694" y="1612736"/>
                <a:ext cx="319032" cy="315970"/>
                <a:chOff x="6855696" y="5102145"/>
                <a:chExt cx="319032" cy="315970"/>
              </a:xfrm>
            </p:grpSpPr>
            <p:sp>
              <p:nvSpPr>
                <p:cNvPr id="125" name="Oval 12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4546816" y="1612736"/>
                <a:ext cx="319032" cy="315970"/>
                <a:chOff x="6855696" y="5102145"/>
                <a:chExt cx="319032" cy="315970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5010938" y="1612736"/>
                <a:ext cx="319032" cy="315970"/>
                <a:chOff x="6855696" y="5102145"/>
                <a:chExt cx="319032" cy="315970"/>
              </a:xfrm>
            </p:grpSpPr>
            <p:sp>
              <p:nvSpPr>
                <p:cNvPr id="121" name="Oval 12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627006" y="2063831"/>
                <a:ext cx="319032" cy="315970"/>
                <a:chOff x="6855696" y="5102145"/>
                <a:chExt cx="319032" cy="315970"/>
              </a:xfrm>
            </p:grpSpPr>
            <p:sp>
              <p:nvSpPr>
                <p:cNvPr id="113" name="Oval 11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082694" y="2063831"/>
                <a:ext cx="319032" cy="315970"/>
                <a:chOff x="6855696" y="5102145"/>
                <a:chExt cx="319032" cy="315970"/>
              </a:xfrm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4546816" y="2063831"/>
                <a:ext cx="319032" cy="315970"/>
                <a:chOff x="6855696" y="5102145"/>
                <a:chExt cx="319032" cy="31597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5010938" y="2063831"/>
                <a:ext cx="319032" cy="315970"/>
                <a:chOff x="6855696" y="5102145"/>
                <a:chExt cx="319032" cy="315970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627006" y="2514926"/>
                <a:ext cx="319032" cy="315970"/>
                <a:chOff x="6855696" y="5102145"/>
                <a:chExt cx="319032" cy="315970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082694" y="2514926"/>
                <a:ext cx="319032" cy="315970"/>
                <a:chOff x="6855696" y="5102145"/>
                <a:chExt cx="319032" cy="315970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4546816" y="2514926"/>
                <a:ext cx="319032" cy="315970"/>
                <a:chOff x="6855696" y="5102145"/>
                <a:chExt cx="319032" cy="31597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010938" y="2514926"/>
                <a:ext cx="319032" cy="315970"/>
                <a:chOff x="6855696" y="5102145"/>
                <a:chExt cx="319032" cy="315970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3627006" y="2966021"/>
                <a:ext cx="319032" cy="315970"/>
                <a:chOff x="6855696" y="5102145"/>
                <a:chExt cx="319032" cy="315970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4082694" y="2966021"/>
                <a:ext cx="319032" cy="315970"/>
                <a:chOff x="6855696" y="5102145"/>
                <a:chExt cx="319032" cy="315970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4546816" y="2966021"/>
                <a:ext cx="319032" cy="315970"/>
                <a:chOff x="6855696" y="5102145"/>
                <a:chExt cx="319032" cy="315970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5010938" y="2966021"/>
                <a:ext cx="319032" cy="315970"/>
                <a:chOff x="6855696" y="5102145"/>
                <a:chExt cx="319032" cy="315970"/>
              </a:xfrm>
            </p:grpSpPr>
            <p:sp>
              <p:nvSpPr>
                <p:cNvPr id="79" name="Oval 7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3627006" y="3417116"/>
                <a:ext cx="319032" cy="315970"/>
                <a:chOff x="6855696" y="5102145"/>
                <a:chExt cx="319032" cy="315970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4082694" y="3417116"/>
                <a:ext cx="319032" cy="315970"/>
                <a:chOff x="6855696" y="5102145"/>
                <a:chExt cx="319032" cy="315970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4546816" y="3417116"/>
                <a:ext cx="319032" cy="315970"/>
                <a:chOff x="6855696" y="5102145"/>
                <a:chExt cx="319032" cy="315970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5010938" y="3417116"/>
                <a:ext cx="319032" cy="315970"/>
                <a:chOff x="6855696" y="5102145"/>
                <a:chExt cx="319032" cy="315970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627006" y="3868211"/>
                <a:ext cx="319032" cy="315970"/>
                <a:chOff x="6855696" y="5102145"/>
                <a:chExt cx="319032" cy="31597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4082694" y="3868211"/>
                <a:ext cx="319032" cy="315970"/>
                <a:chOff x="6855696" y="5102145"/>
                <a:chExt cx="319032" cy="315970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4546816" y="3868211"/>
                <a:ext cx="319032" cy="315970"/>
                <a:chOff x="6855696" y="5102145"/>
                <a:chExt cx="319032" cy="315970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010938" y="3868211"/>
                <a:ext cx="319032" cy="315970"/>
                <a:chOff x="6855696" y="5102145"/>
                <a:chExt cx="319032" cy="31597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3635440" y="1155567"/>
                <a:ext cx="319032" cy="315970"/>
                <a:chOff x="6855696" y="5102145"/>
                <a:chExt cx="319032" cy="315970"/>
              </a:xfrm>
            </p:grpSpPr>
            <p:sp>
              <p:nvSpPr>
                <p:cNvPr id="143" name="Oval 14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4099562" y="1155567"/>
                <a:ext cx="319032" cy="315970"/>
                <a:chOff x="6855696" y="5102145"/>
                <a:chExt cx="319032" cy="315970"/>
              </a:xfrm>
            </p:grpSpPr>
            <p:sp>
              <p:nvSpPr>
                <p:cNvPr id="146" name="Oval 14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4555250" y="1155567"/>
                <a:ext cx="319032" cy="315970"/>
                <a:chOff x="6855696" y="5102145"/>
                <a:chExt cx="319032" cy="315970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/>
              <p:cNvGrpSpPr/>
              <p:nvPr/>
            </p:nvGrpSpPr>
            <p:grpSpPr>
              <a:xfrm>
                <a:off x="5010938" y="1155567"/>
                <a:ext cx="319032" cy="315970"/>
                <a:chOff x="6855696" y="5102145"/>
                <a:chExt cx="319032" cy="315970"/>
              </a:xfrm>
            </p:grpSpPr>
            <p:sp>
              <p:nvSpPr>
                <p:cNvPr id="152" name="Oval 15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3612580" y="4319306"/>
                <a:ext cx="319032" cy="315970"/>
                <a:chOff x="6855696" y="5102145"/>
                <a:chExt cx="319032" cy="315970"/>
              </a:xfrm>
            </p:grpSpPr>
            <p:sp>
              <p:nvSpPr>
                <p:cNvPr id="155" name="Oval 15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>
                <a:off x="4076702" y="4319306"/>
                <a:ext cx="319032" cy="315970"/>
                <a:chOff x="6855696" y="5102145"/>
                <a:chExt cx="319032" cy="315970"/>
              </a:xfrm>
            </p:grpSpPr>
            <p:sp>
              <p:nvSpPr>
                <p:cNvPr id="158" name="Oval 15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/>
              <p:cNvGrpSpPr/>
              <p:nvPr/>
            </p:nvGrpSpPr>
            <p:grpSpPr>
              <a:xfrm>
                <a:off x="4532390" y="4319306"/>
                <a:ext cx="319032" cy="315970"/>
                <a:chOff x="6855696" y="5102145"/>
                <a:chExt cx="319032" cy="315970"/>
              </a:xfrm>
            </p:grpSpPr>
            <p:sp>
              <p:nvSpPr>
                <p:cNvPr id="161" name="Oval 16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3" name="Group 162"/>
              <p:cNvGrpSpPr/>
              <p:nvPr/>
            </p:nvGrpSpPr>
            <p:grpSpPr>
              <a:xfrm>
                <a:off x="4988078" y="4319306"/>
                <a:ext cx="319032" cy="315970"/>
                <a:chOff x="6855696" y="5102145"/>
                <a:chExt cx="319032" cy="315970"/>
              </a:xfrm>
            </p:grpSpPr>
            <p:sp>
              <p:nvSpPr>
                <p:cNvPr id="164" name="Oval 16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80" name="Straight Arrow Connector 179"/>
            <p:cNvCxnSpPr/>
            <p:nvPr/>
          </p:nvCxnSpPr>
          <p:spPr>
            <a:xfrm>
              <a:off x="2707836" y="1519603"/>
              <a:ext cx="104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Rectangle 182"/>
            <p:cNvSpPr/>
            <p:nvPr/>
          </p:nvSpPr>
          <p:spPr>
            <a:xfrm>
              <a:off x="3356431" y="2503527"/>
              <a:ext cx="175064" cy="20956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/>
                <p:cNvSpPr txBox="1"/>
                <p:nvPr/>
              </p:nvSpPr>
              <p:spPr>
                <a:xfrm>
                  <a:off x="4820963" y="4049055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0963" y="4049055"/>
                  <a:ext cx="245708" cy="345159"/>
                </a:xfrm>
                <a:prstGeom prst="rect">
                  <a:avLst/>
                </a:prstGeom>
                <a:blipFill>
                  <a:blip r:embed="rId2"/>
                  <a:stretch>
                    <a:fillRect l="-22500" r="-200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/>
                <p:cNvSpPr txBox="1"/>
                <p:nvPr/>
              </p:nvSpPr>
              <p:spPr>
                <a:xfrm>
                  <a:off x="3123087" y="1255939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087" y="1255939"/>
                  <a:ext cx="217495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/>
                <p:cNvSpPr txBox="1"/>
                <p:nvPr/>
              </p:nvSpPr>
              <p:spPr>
                <a:xfrm rot="16200000">
                  <a:off x="2592612" y="3307962"/>
                  <a:ext cx="10572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𝑑𝑒𝑡𝑒𝑐𝑡𝑜𝑟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TextBox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92612" y="3307962"/>
                  <a:ext cx="1057212" cy="307777"/>
                </a:xfrm>
                <a:prstGeom prst="rect">
                  <a:avLst/>
                </a:prstGeom>
                <a:blipFill>
                  <a:blip r:embed="rId4"/>
                  <a:stretch>
                    <a:fillRect t="-4598" r="-12000" b="-51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Straight Arrow Connector 187"/>
            <p:cNvCxnSpPr/>
            <p:nvPr/>
          </p:nvCxnSpPr>
          <p:spPr>
            <a:xfrm>
              <a:off x="2707836" y="2650051"/>
              <a:ext cx="0" cy="18906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/>
                <p:cNvSpPr txBox="1"/>
                <p:nvPr/>
              </p:nvSpPr>
              <p:spPr>
                <a:xfrm>
                  <a:off x="2114711" y="4534904"/>
                  <a:ext cx="1089914" cy="5789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𝑙𝑎𝑟𝑔𝑒𝑟</m:t>
                        </m:r>
                        <m:f>
                          <m:f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9" name="TextBox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4711" y="4534904"/>
                  <a:ext cx="1089914" cy="5789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Arc 128"/>
            <p:cNvSpPr/>
            <p:nvPr/>
          </p:nvSpPr>
          <p:spPr>
            <a:xfrm>
              <a:off x="2291459" y="1519603"/>
              <a:ext cx="2751637" cy="2751637"/>
            </a:xfrm>
            <a:prstGeom prst="arc">
              <a:avLst>
                <a:gd name="adj1" fmla="val 16200000"/>
                <a:gd name="adj2" fmla="val 554579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Arc 180"/>
            <p:cNvSpPr/>
            <p:nvPr/>
          </p:nvSpPr>
          <p:spPr>
            <a:xfrm>
              <a:off x="2761884" y="1532803"/>
              <a:ext cx="1951875" cy="1951875"/>
            </a:xfrm>
            <a:prstGeom prst="arc">
              <a:avLst>
                <a:gd name="adj1" fmla="val 16200000"/>
                <a:gd name="adj2" fmla="val 554579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Arc 181"/>
            <p:cNvSpPr/>
            <p:nvPr/>
          </p:nvSpPr>
          <p:spPr>
            <a:xfrm>
              <a:off x="3098671" y="1532802"/>
              <a:ext cx="1184811" cy="1184811"/>
            </a:xfrm>
            <a:prstGeom prst="arc">
              <a:avLst>
                <a:gd name="adj1" fmla="val 16200000"/>
                <a:gd name="adj2" fmla="val 554579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453223" y="1280311"/>
            <a:ext cx="3597806" cy="2543471"/>
            <a:chOff x="5453223" y="1280311"/>
            <a:chExt cx="3597806" cy="2543471"/>
          </a:xfrm>
        </p:grpSpPr>
        <p:grpSp>
          <p:nvGrpSpPr>
            <p:cNvPr id="339" name="Group 338"/>
            <p:cNvGrpSpPr/>
            <p:nvPr/>
          </p:nvGrpSpPr>
          <p:grpSpPr>
            <a:xfrm>
              <a:off x="5453223" y="1280311"/>
              <a:ext cx="3597806" cy="2543471"/>
              <a:chOff x="5453223" y="1280311"/>
              <a:chExt cx="3597806" cy="2543471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5455236" y="1361780"/>
                <a:ext cx="3160784" cy="25983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4" name="Group 193"/>
              <p:cNvGrpSpPr/>
              <p:nvPr/>
            </p:nvGrpSpPr>
            <p:grpSpPr>
              <a:xfrm>
                <a:off x="5537557" y="1682375"/>
                <a:ext cx="319032" cy="315970"/>
                <a:chOff x="6855696" y="5102145"/>
                <a:chExt cx="319032" cy="315970"/>
              </a:xfrm>
            </p:grpSpPr>
            <p:sp>
              <p:nvSpPr>
                <p:cNvPr id="318" name="Oval 31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Oval 31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5" name="Group 194"/>
              <p:cNvGrpSpPr/>
              <p:nvPr/>
            </p:nvGrpSpPr>
            <p:grpSpPr>
              <a:xfrm>
                <a:off x="5993245" y="1682375"/>
                <a:ext cx="319032" cy="315970"/>
                <a:chOff x="6855696" y="5102145"/>
                <a:chExt cx="319032" cy="315970"/>
              </a:xfrm>
            </p:grpSpPr>
            <p:sp>
              <p:nvSpPr>
                <p:cNvPr id="316" name="Oval 31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Oval 31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6" name="Group 195"/>
              <p:cNvGrpSpPr/>
              <p:nvPr/>
            </p:nvGrpSpPr>
            <p:grpSpPr>
              <a:xfrm>
                <a:off x="6457367" y="1682375"/>
                <a:ext cx="319032" cy="315970"/>
                <a:chOff x="6855696" y="5102145"/>
                <a:chExt cx="319032" cy="315970"/>
              </a:xfrm>
            </p:grpSpPr>
            <p:sp>
              <p:nvSpPr>
                <p:cNvPr id="314" name="Oval 31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Oval 31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7" name="Group 196"/>
              <p:cNvGrpSpPr/>
              <p:nvPr/>
            </p:nvGrpSpPr>
            <p:grpSpPr>
              <a:xfrm>
                <a:off x="6921489" y="1682375"/>
                <a:ext cx="319032" cy="315970"/>
                <a:chOff x="6855696" y="5102145"/>
                <a:chExt cx="319032" cy="315970"/>
              </a:xfrm>
            </p:grpSpPr>
            <p:sp>
              <p:nvSpPr>
                <p:cNvPr id="312" name="Oval 31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Oval 31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8" name="Group 197"/>
              <p:cNvGrpSpPr/>
              <p:nvPr/>
            </p:nvGrpSpPr>
            <p:grpSpPr>
              <a:xfrm>
                <a:off x="7385611" y="1682375"/>
                <a:ext cx="319032" cy="315970"/>
                <a:chOff x="6855696" y="5102145"/>
                <a:chExt cx="319032" cy="315970"/>
              </a:xfrm>
            </p:grpSpPr>
            <p:sp>
              <p:nvSpPr>
                <p:cNvPr id="310" name="Oval 30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9" name="Group 198"/>
              <p:cNvGrpSpPr/>
              <p:nvPr/>
            </p:nvGrpSpPr>
            <p:grpSpPr>
              <a:xfrm>
                <a:off x="7841299" y="1682375"/>
                <a:ext cx="319032" cy="315970"/>
                <a:chOff x="6855696" y="5102145"/>
                <a:chExt cx="319032" cy="315970"/>
              </a:xfrm>
            </p:grpSpPr>
            <p:sp>
              <p:nvSpPr>
                <p:cNvPr id="308" name="Oval 30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Oval 30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0" name="Group 199"/>
              <p:cNvGrpSpPr/>
              <p:nvPr/>
            </p:nvGrpSpPr>
            <p:grpSpPr>
              <a:xfrm>
                <a:off x="8296987" y="1682375"/>
                <a:ext cx="319032" cy="315970"/>
                <a:chOff x="6855696" y="5102145"/>
                <a:chExt cx="319032" cy="315970"/>
              </a:xfrm>
            </p:grpSpPr>
            <p:sp>
              <p:nvSpPr>
                <p:cNvPr id="306" name="Oval 30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Oval 30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1" name="Group 200"/>
              <p:cNvGrpSpPr/>
              <p:nvPr/>
            </p:nvGrpSpPr>
            <p:grpSpPr>
              <a:xfrm>
                <a:off x="5537557" y="2133470"/>
                <a:ext cx="319032" cy="315970"/>
                <a:chOff x="6855696" y="5102145"/>
                <a:chExt cx="319032" cy="315970"/>
              </a:xfrm>
            </p:grpSpPr>
            <p:sp>
              <p:nvSpPr>
                <p:cNvPr id="304" name="Oval 30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Oval 30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2" name="Group 201"/>
              <p:cNvGrpSpPr/>
              <p:nvPr/>
            </p:nvGrpSpPr>
            <p:grpSpPr>
              <a:xfrm>
                <a:off x="5993245" y="2133470"/>
                <a:ext cx="319032" cy="315970"/>
                <a:chOff x="6855696" y="5102145"/>
                <a:chExt cx="319032" cy="315970"/>
              </a:xfrm>
            </p:grpSpPr>
            <p:sp>
              <p:nvSpPr>
                <p:cNvPr id="302" name="Oval 30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Oval 30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3" name="Group 202"/>
              <p:cNvGrpSpPr/>
              <p:nvPr/>
            </p:nvGrpSpPr>
            <p:grpSpPr>
              <a:xfrm>
                <a:off x="6457367" y="2133470"/>
                <a:ext cx="319032" cy="315970"/>
                <a:chOff x="6855696" y="5102145"/>
                <a:chExt cx="319032" cy="315970"/>
              </a:xfrm>
            </p:grpSpPr>
            <p:sp>
              <p:nvSpPr>
                <p:cNvPr id="300" name="Oval 29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Oval 30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4" name="Group 203"/>
              <p:cNvGrpSpPr/>
              <p:nvPr/>
            </p:nvGrpSpPr>
            <p:grpSpPr>
              <a:xfrm>
                <a:off x="6921489" y="21334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98" name="Oval 29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Oval 29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5" name="Group 204"/>
              <p:cNvGrpSpPr/>
              <p:nvPr/>
            </p:nvGrpSpPr>
            <p:grpSpPr>
              <a:xfrm>
                <a:off x="7385611" y="21334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96" name="Oval 29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Oval 29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6" name="Group 205"/>
              <p:cNvGrpSpPr/>
              <p:nvPr/>
            </p:nvGrpSpPr>
            <p:grpSpPr>
              <a:xfrm>
                <a:off x="7841299" y="21334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94" name="Oval 29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Oval 29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7" name="Group 206"/>
              <p:cNvGrpSpPr/>
              <p:nvPr/>
            </p:nvGrpSpPr>
            <p:grpSpPr>
              <a:xfrm>
                <a:off x="8296987" y="21334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92" name="Oval 29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Oval 29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8" name="Group 207"/>
              <p:cNvGrpSpPr/>
              <p:nvPr/>
            </p:nvGrpSpPr>
            <p:grpSpPr>
              <a:xfrm>
                <a:off x="5537557" y="25845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90" name="Oval 28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Oval 29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9" name="Group 208"/>
              <p:cNvGrpSpPr/>
              <p:nvPr/>
            </p:nvGrpSpPr>
            <p:grpSpPr>
              <a:xfrm>
                <a:off x="5993245" y="25845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88" name="Oval 28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Oval 28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0" name="Group 209"/>
              <p:cNvGrpSpPr/>
              <p:nvPr/>
            </p:nvGrpSpPr>
            <p:grpSpPr>
              <a:xfrm>
                <a:off x="6457367" y="25845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86" name="Oval 28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Oval 28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1" name="Group 210"/>
              <p:cNvGrpSpPr/>
              <p:nvPr/>
            </p:nvGrpSpPr>
            <p:grpSpPr>
              <a:xfrm>
                <a:off x="6921489" y="25845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84" name="Oval 28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Oval 28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>
                <a:off x="7385611" y="25845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82" name="Oval 28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Oval 28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oup 212"/>
              <p:cNvGrpSpPr/>
              <p:nvPr/>
            </p:nvGrpSpPr>
            <p:grpSpPr>
              <a:xfrm>
                <a:off x="7841299" y="25845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80" name="Oval 27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Oval 28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4" name="Group 213"/>
              <p:cNvGrpSpPr/>
              <p:nvPr/>
            </p:nvGrpSpPr>
            <p:grpSpPr>
              <a:xfrm>
                <a:off x="8296987" y="25845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78" name="Oval 27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Oval 27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5537557" y="30356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76" name="Oval 27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Oval 27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6" name="Group 215"/>
              <p:cNvGrpSpPr/>
              <p:nvPr/>
            </p:nvGrpSpPr>
            <p:grpSpPr>
              <a:xfrm>
                <a:off x="5993245" y="30356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74" name="Oval 27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Oval 27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7" name="Group 216"/>
              <p:cNvGrpSpPr/>
              <p:nvPr/>
            </p:nvGrpSpPr>
            <p:grpSpPr>
              <a:xfrm>
                <a:off x="6457367" y="30356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72" name="Oval 27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Oval 27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8" name="Group 217"/>
              <p:cNvGrpSpPr/>
              <p:nvPr/>
            </p:nvGrpSpPr>
            <p:grpSpPr>
              <a:xfrm>
                <a:off x="6921489" y="30356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70" name="Oval 26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Oval 27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9" name="Group 218"/>
              <p:cNvGrpSpPr/>
              <p:nvPr/>
            </p:nvGrpSpPr>
            <p:grpSpPr>
              <a:xfrm>
                <a:off x="7385611" y="30356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68" name="Oval 26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Oval 26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0" name="Group 219"/>
              <p:cNvGrpSpPr/>
              <p:nvPr/>
            </p:nvGrpSpPr>
            <p:grpSpPr>
              <a:xfrm>
                <a:off x="7841299" y="30356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66" name="Oval 26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Oval 26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1" name="Group 220"/>
              <p:cNvGrpSpPr/>
              <p:nvPr/>
            </p:nvGrpSpPr>
            <p:grpSpPr>
              <a:xfrm>
                <a:off x="8296987" y="30356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64" name="Oval 26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Oval 26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0" name="TextBox 319"/>
              <p:cNvSpPr txBox="1"/>
              <p:nvPr/>
            </p:nvSpPr>
            <p:spPr>
              <a:xfrm>
                <a:off x="5453223" y="3423672"/>
                <a:ext cx="32592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 + + + + + + + + + + + + + 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5455236" y="3493809"/>
                <a:ext cx="3160784" cy="25983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2" name="TextBox 321"/>
              <p:cNvSpPr txBox="1"/>
              <p:nvPr/>
            </p:nvSpPr>
            <p:spPr>
              <a:xfrm>
                <a:off x="5456618" y="1280311"/>
                <a:ext cx="32944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 - - - - - - - - - - - - - - - - - - - 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4" name="Straight Arrow Connector 323"/>
              <p:cNvCxnSpPr/>
              <p:nvPr/>
            </p:nvCxnSpPr>
            <p:spPr>
              <a:xfrm flipV="1">
                <a:off x="8751110" y="2438518"/>
                <a:ext cx="0" cy="6537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TextBox 324"/>
                  <p:cNvSpPr txBox="1"/>
                  <p:nvPr/>
                </p:nvSpPr>
                <p:spPr>
                  <a:xfrm>
                    <a:off x="8810194" y="2666373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5" name="TextBox 3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10194" y="2666373"/>
                    <a:ext cx="240835" cy="3451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r="-175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6" name="TextBox 325"/>
                  <p:cNvSpPr txBox="1"/>
                  <p:nvPr/>
                </p:nvSpPr>
                <p:spPr>
                  <a:xfrm>
                    <a:off x="8617468" y="1661519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6" name="TextBox 3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7468" y="1661519"/>
                    <a:ext cx="245708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2500" r="-200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7" name="Oval 326"/>
              <p:cNvSpPr/>
              <p:nvPr/>
            </p:nvSpPr>
            <p:spPr>
              <a:xfrm>
                <a:off x="5819100" y="2438518"/>
                <a:ext cx="203200" cy="20320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+</a:t>
                </a:r>
                <a:endParaRPr lang="en-US" dirty="0"/>
              </a:p>
            </p:txBody>
          </p:sp>
          <p:cxnSp>
            <p:nvCxnSpPr>
              <p:cNvPr id="329" name="Straight Arrow Connector 328"/>
              <p:cNvCxnSpPr/>
              <p:nvPr/>
            </p:nvCxnSpPr>
            <p:spPr>
              <a:xfrm flipV="1">
                <a:off x="6022300" y="2511558"/>
                <a:ext cx="696582" cy="12722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Arrow Connector 331"/>
              <p:cNvCxnSpPr/>
              <p:nvPr/>
            </p:nvCxnSpPr>
            <p:spPr>
              <a:xfrm>
                <a:off x="5900333" y="2654653"/>
                <a:ext cx="6161" cy="5462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Arrow Connector 334"/>
              <p:cNvCxnSpPr/>
              <p:nvPr/>
            </p:nvCxnSpPr>
            <p:spPr>
              <a:xfrm flipH="1" flipV="1">
                <a:off x="5900333" y="1831722"/>
                <a:ext cx="2183" cy="6034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7" name="TextBox 336"/>
                  <p:cNvSpPr txBox="1"/>
                  <p:nvPr/>
                </p:nvSpPr>
                <p:spPr>
                  <a:xfrm>
                    <a:off x="5965122" y="1800808"/>
                    <a:ext cx="33778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7" name="TextBox 3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5122" y="1800808"/>
                    <a:ext cx="337785" cy="34515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364" t="-33333" r="-63636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8" name="TextBox 337"/>
                  <p:cNvSpPr txBox="1"/>
                  <p:nvPr/>
                </p:nvSpPr>
                <p:spPr>
                  <a:xfrm>
                    <a:off x="5959787" y="2843756"/>
                    <a:ext cx="34188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8" name="TextBox 3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9787" y="2843756"/>
                    <a:ext cx="341888" cy="34515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071" t="-33333" r="-62500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6301675" y="2203558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1675" y="2203558"/>
                  <a:ext cx="217495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2857" t="-33333" r="-97143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4414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475514" y="272143"/>
            <a:ext cx="6291943" cy="2721428"/>
            <a:chOff x="1317171" y="729343"/>
            <a:chExt cx="6291943" cy="2721428"/>
          </a:xfrm>
        </p:grpSpPr>
        <p:sp>
          <p:nvSpPr>
            <p:cNvPr id="2" name="Rectangle 1"/>
            <p:cNvSpPr/>
            <p:nvPr/>
          </p:nvSpPr>
          <p:spPr>
            <a:xfrm>
              <a:off x="1317171" y="1534886"/>
              <a:ext cx="2623458" cy="10885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3929743" y="729343"/>
              <a:ext cx="1230086" cy="27214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769429" y="1371600"/>
              <a:ext cx="1839685" cy="12518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349829" y="1643743"/>
              <a:ext cx="3679371" cy="452945"/>
            </a:xfrm>
            <a:custGeom>
              <a:avLst/>
              <a:gdLst>
                <a:gd name="connsiteX0" fmla="*/ 0 w 3679371"/>
                <a:gd name="connsiteY0" fmla="*/ 413657 h 452945"/>
                <a:gd name="connsiteX1" fmla="*/ 152400 w 3679371"/>
                <a:gd name="connsiteY1" fmla="*/ 413657 h 452945"/>
                <a:gd name="connsiteX2" fmla="*/ 2416628 w 3679371"/>
                <a:gd name="connsiteY2" fmla="*/ 424543 h 452945"/>
                <a:gd name="connsiteX3" fmla="*/ 3679371 w 3679371"/>
                <a:gd name="connsiteY3" fmla="*/ 0 h 45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9371" h="452945">
                  <a:moveTo>
                    <a:pt x="0" y="413657"/>
                  </a:moveTo>
                  <a:lnTo>
                    <a:pt x="152400" y="413657"/>
                  </a:lnTo>
                  <a:cubicBezTo>
                    <a:pt x="555171" y="415471"/>
                    <a:pt x="1828800" y="493486"/>
                    <a:pt x="2416628" y="424543"/>
                  </a:cubicBezTo>
                  <a:cubicBezTo>
                    <a:pt x="3004456" y="355600"/>
                    <a:pt x="3341913" y="177800"/>
                    <a:pt x="3679371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5889171" y="1471935"/>
              <a:ext cx="1654644" cy="933808"/>
            </a:xfrm>
            <a:custGeom>
              <a:avLst/>
              <a:gdLst>
                <a:gd name="connsiteX0" fmla="*/ 0 w 1654644"/>
                <a:gd name="connsiteY0" fmla="*/ 19408 h 933808"/>
                <a:gd name="connsiteX1" fmla="*/ 76200 w 1654644"/>
                <a:gd name="connsiteY1" fmla="*/ 19408 h 933808"/>
                <a:gd name="connsiteX2" fmla="*/ 1611086 w 1654644"/>
                <a:gd name="connsiteY2" fmla="*/ 8522 h 933808"/>
                <a:gd name="connsiteX3" fmla="*/ 108858 w 1654644"/>
                <a:gd name="connsiteY3" fmla="*/ 160922 h 933808"/>
                <a:gd name="connsiteX4" fmla="*/ 1513115 w 1654644"/>
                <a:gd name="connsiteY4" fmla="*/ 204465 h 933808"/>
                <a:gd name="connsiteX5" fmla="*/ 119743 w 1654644"/>
                <a:gd name="connsiteY5" fmla="*/ 280665 h 933808"/>
                <a:gd name="connsiteX6" fmla="*/ 1567543 w 1654644"/>
                <a:gd name="connsiteY6" fmla="*/ 335094 h 933808"/>
                <a:gd name="connsiteX7" fmla="*/ 195943 w 1654644"/>
                <a:gd name="connsiteY7" fmla="*/ 433065 h 933808"/>
                <a:gd name="connsiteX8" fmla="*/ 1654629 w 1654644"/>
                <a:gd name="connsiteY8" fmla="*/ 520151 h 933808"/>
                <a:gd name="connsiteX9" fmla="*/ 228600 w 1654644"/>
                <a:gd name="connsiteY9" fmla="*/ 607236 h 933808"/>
                <a:gd name="connsiteX10" fmla="*/ 1578429 w 1654644"/>
                <a:gd name="connsiteY10" fmla="*/ 661665 h 933808"/>
                <a:gd name="connsiteX11" fmla="*/ 43543 w 1654644"/>
                <a:gd name="connsiteY11" fmla="*/ 716094 h 933808"/>
                <a:gd name="connsiteX12" fmla="*/ 1578429 w 1654644"/>
                <a:gd name="connsiteY12" fmla="*/ 857608 h 933808"/>
                <a:gd name="connsiteX13" fmla="*/ 32658 w 1654644"/>
                <a:gd name="connsiteY13" fmla="*/ 933808 h 93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54644" h="933808">
                  <a:moveTo>
                    <a:pt x="0" y="19408"/>
                  </a:moveTo>
                  <a:lnTo>
                    <a:pt x="76200" y="19408"/>
                  </a:lnTo>
                  <a:cubicBezTo>
                    <a:pt x="344714" y="17594"/>
                    <a:pt x="1605643" y="-15064"/>
                    <a:pt x="1611086" y="8522"/>
                  </a:cubicBezTo>
                  <a:cubicBezTo>
                    <a:pt x="1616529" y="32108"/>
                    <a:pt x="125186" y="128265"/>
                    <a:pt x="108858" y="160922"/>
                  </a:cubicBezTo>
                  <a:cubicBezTo>
                    <a:pt x="92530" y="193579"/>
                    <a:pt x="1511301" y="184508"/>
                    <a:pt x="1513115" y="204465"/>
                  </a:cubicBezTo>
                  <a:cubicBezTo>
                    <a:pt x="1514929" y="224422"/>
                    <a:pt x="110672" y="258894"/>
                    <a:pt x="119743" y="280665"/>
                  </a:cubicBezTo>
                  <a:cubicBezTo>
                    <a:pt x="128814" y="302436"/>
                    <a:pt x="1554843" y="309694"/>
                    <a:pt x="1567543" y="335094"/>
                  </a:cubicBezTo>
                  <a:cubicBezTo>
                    <a:pt x="1580243" y="360494"/>
                    <a:pt x="181429" y="402222"/>
                    <a:pt x="195943" y="433065"/>
                  </a:cubicBezTo>
                  <a:cubicBezTo>
                    <a:pt x="210457" y="463908"/>
                    <a:pt x="1649186" y="491123"/>
                    <a:pt x="1654629" y="520151"/>
                  </a:cubicBezTo>
                  <a:cubicBezTo>
                    <a:pt x="1660072" y="549179"/>
                    <a:pt x="241300" y="583650"/>
                    <a:pt x="228600" y="607236"/>
                  </a:cubicBezTo>
                  <a:cubicBezTo>
                    <a:pt x="215900" y="630822"/>
                    <a:pt x="1609272" y="643522"/>
                    <a:pt x="1578429" y="661665"/>
                  </a:cubicBezTo>
                  <a:cubicBezTo>
                    <a:pt x="1547586" y="679808"/>
                    <a:pt x="43543" y="683437"/>
                    <a:pt x="43543" y="716094"/>
                  </a:cubicBezTo>
                  <a:cubicBezTo>
                    <a:pt x="43543" y="748751"/>
                    <a:pt x="1580243" y="821322"/>
                    <a:pt x="1578429" y="857608"/>
                  </a:cubicBezTo>
                  <a:cubicBezTo>
                    <a:pt x="1576615" y="893894"/>
                    <a:pt x="32658" y="933808"/>
                    <a:pt x="32658" y="9338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2144486" y="4114800"/>
            <a:ext cx="642257" cy="17417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86743" y="5148943"/>
            <a:ext cx="2471057" cy="7075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57800" y="4114800"/>
            <a:ext cx="642257" cy="17417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01143" y="4114800"/>
            <a:ext cx="642257" cy="10341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750128" y="4177137"/>
                <a:ext cx="54428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128" y="4177137"/>
                <a:ext cx="544286" cy="307777"/>
              </a:xfrm>
              <a:prstGeom prst="rect">
                <a:avLst/>
              </a:prstGeom>
              <a:blipFill>
                <a:blip r:embed="rId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06785" y="4177137"/>
                <a:ext cx="54428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785" y="4177137"/>
                <a:ext cx="544286" cy="307777"/>
              </a:xfrm>
              <a:prstGeom prst="rect">
                <a:avLst/>
              </a:prstGeom>
              <a:blipFill>
                <a:blip r:embed="rId3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193471" y="4182579"/>
                <a:ext cx="54428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471" y="4182579"/>
                <a:ext cx="544286" cy="307777"/>
              </a:xfrm>
              <a:prstGeom prst="rect">
                <a:avLst/>
              </a:prstGeom>
              <a:blipFill>
                <a:blip r:embed="rId4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2917371" y="4985657"/>
            <a:ext cx="2111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17371" y="4789714"/>
            <a:ext cx="2111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17371" y="4702627"/>
            <a:ext cx="2111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917371" y="4887685"/>
            <a:ext cx="2111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00252" y="3570514"/>
            <a:ext cx="45719" cy="14151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776652" y="3554186"/>
            <a:ext cx="45719" cy="14151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525484" y="3208309"/>
            <a:ext cx="2895601" cy="4027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35629" y="2314702"/>
            <a:ext cx="3831771" cy="2939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3" idx="2"/>
            <a:endCxn id="22" idx="2"/>
          </p:cNvCxnSpPr>
          <p:nvPr/>
        </p:nvCxnSpPr>
        <p:spPr>
          <a:xfrm>
            <a:off x="2035629" y="2461659"/>
            <a:ext cx="489855" cy="948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3" idx="6"/>
            <a:endCxn id="22" idx="6"/>
          </p:cNvCxnSpPr>
          <p:nvPr/>
        </p:nvCxnSpPr>
        <p:spPr>
          <a:xfrm flipH="1">
            <a:off x="5421085" y="2461659"/>
            <a:ext cx="446315" cy="948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3" idx="1"/>
          </p:cNvCxnSpPr>
          <p:nvPr/>
        </p:nvCxnSpPr>
        <p:spPr>
          <a:xfrm>
            <a:off x="4343400" y="4331025"/>
            <a:ext cx="96338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4" idx="3"/>
          </p:cNvCxnSpPr>
          <p:nvPr/>
        </p:nvCxnSpPr>
        <p:spPr>
          <a:xfrm flipH="1">
            <a:off x="2737757" y="4331024"/>
            <a:ext cx="914400" cy="54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737757" y="4503962"/>
            <a:ext cx="914400" cy="54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736668" y="4633104"/>
            <a:ext cx="914400" cy="54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332516" y="4506682"/>
            <a:ext cx="96338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317818" y="4615540"/>
            <a:ext cx="96338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104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364255" y="1871031"/>
            <a:ext cx="5521288" cy="3465381"/>
            <a:chOff x="1364255" y="1871031"/>
            <a:chExt cx="5521288" cy="3465381"/>
          </a:xfrm>
        </p:grpSpPr>
        <p:sp>
          <p:nvSpPr>
            <p:cNvPr id="4" name="Oval 3"/>
            <p:cNvSpPr/>
            <p:nvPr/>
          </p:nvSpPr>
          <p:spPr>
            <a:xfrm>
              <a:off x="3040655" y="1905918"/>
              <a:ext cx="2060155" cy="20601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1"/>
              <a:endCxn id="4" idx="5"/>
            </p:cNvCxnSpPr>
            <p:nvPr/>
          </p:nvCxnSpPr>
          <p:spPr>
            <a:xfrm>
              <a:off x="3342358" y="2207621"/>
              <a:ext cx="1456749" cy="14567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493209" y="2128667"/>
              <a:ext cx="1456749" cy="14567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417783" y="2174569"/>
              <a:ext cx="1456749" cy="14567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320755" y="2279518"/>
              <a:ext cx="1456749" cy="14567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 flipH="1">
              <a:off x="4602097" y="1871031"/>
              <a:ext cx="2283446" cy="2412694"/>
            </a:xfrm>
            <a:custGeom>
              <a:avLst/>
              <a:gdLst>
                <a:gd name="connsiteX0" fmla="*/ 2104222 w 2247441"/>
                <a:gd name="connsiteY0" fmla="*/ 55085 h 2412694"/>
                <a:gd name="connsiteX1" fmla="*/ 2104222 w 2247441"/>
                <a:gd name="connsiteY1" fmla="*/ 55085 h 2412694"/>
                <a:gd name="connsiteX2" fmla="*/ 2027104 w 2247441"/>
                <a:gd name="connsiteY2" fmla="*/ 132203 h 2412694"/>
                <a:gd name="connsiteX3" fmla="*/ 1311008 w 2247441"/>
                <a:gd name="connsiteY3" fmla="*/ 771181 h 2412694"/>
                <a:gd name="connsiteX4" fmla="*/ 1421176 w 2247441"/>
                <a:gd name="connsiteY4" fmla="*/ 1718632 h 2412694"/>
                <a:gd name="connsiteX5" fmla="*/ 1751682 w 2247441"/>
                <a:gd name="connsiteY5" fmla="*/ 2291509 h 2412694"/>
                <a:gd name="connsiteX6" fmla="*/ 2247441 w 2247441"/>
                <a:gd name="connsiteY6" fmla="*/ 2412694 h 2412694"/>
                <a:gd name="connsiteX7" fmla="*/ 11017 w 2247441"/>
                <a:gd name="connsiteY7" fmla="*/ 2379644 h 2412694"/>
                <a:gd name="connsiteX8" fmla="*/ 0 w 2247441"/>
                <a:gd name="connsiteY8" fmla="*/ 0 h 2412694"/>
                <a:gd name="connsiteX9" fmla="*/ 2104222 w 2247441"/>
                <a:gd name="connsiteY9" fmla="*/ 55085 h 241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7441" h="2412694">
                  <a:moveTo>
                    <a:pt x="2104222" y="55085"/>
                  </a:moveTo>
                  <a:lnTo>
                    <a:pt x="2104222" y="55085"/>
                  </a:lnTo>
                  <a:lnTo>
                    <a:pt x="2027104" y="132203"/>
                  </a:lnTo>
                  <a:lnTo>
                    <a:pt x="1311008" y="771181"/>
                  </a:lnTo>
                  <a:lnTo>
                    <a:pt x="1421176" y="1718632"/>
                  </a:lnTo>
                  <a:lnTo>
                    <a:pt x="1751682" y="2291509"/>
                  </a:lnTo>
                  <a:lnTo>
                    <a:pt x="2247441" y="2412694"/>
                  </a:lnTo>
                  <a:lnTo>
                    <a:pt x="11017" y="2379644"/>
                  </a:lnTo>
                  <a:cubicBezTo>
                    <a:pt x="7345" y="1586429"/>
                    <a:pt x="3672" y="793215"/>
                    <a:pt x="0" y="0"/>
                  </a:cubicBezTo>
                  <a:lnTo>
                    <a:pt x="2104222" y="55085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364255" y="1871031"/>
              <a:ext cx="2247441" cy="2412694"/>
            </a:xfrm>
            <a:custGeom>
              <a:avLst/>
              <a:gdLst>
                <a:gd name="connsiteX0" fmla="*/ 2104222 w 2247441"/>
                <a:gd name="connsiteY0" fmla="*/ 55085 h 2412694"/>
                <a:gd name="connsiteX1" fmla="*/ 2104222 w 2247441"/>
                <a:gd name="connsiteY1" fmla="*/ 55085 h 2412694"/>
                <a:gd name="connsiteX2" fmla="*/ 2027104 w 2247441"/>
                <a:gd name="connsiteY2" fmla="*/ 132203 h 2412694"/>
                <a:gd name="connsiteX3" fmla="*/ 1311008 w 2247441"/>
                <a:gd name="connsiteY3" fmla="*/ 771181 h 2412694"/>
                <a:gd name="connsiteX4" fmla="*/ 1421176 w 2247441"/>
                <a:gd name="connsiteY4" fmla="*/ 1718632 h 2412694"/>
                <a:gd name="connsiteX5" fmla="*/ 1751682 w 2247441"/>
                <a:gd name="connsiteY5" fmla="*/ 2291509 h 2412694"/>
                <a:gd name="connsiteX6" fmla="*/ 2247441 w 2247441"/>
                <a:gd name="connsiteY6" fmla="*/ 2412694 h 2412694"/>
                <a:gd name="connsiteX7" fmla="*/ 11017 w 2247441"/>
                <a:gd name="connsiteY7" fmla="*/ 2379644 h 2412694"/>
                <a:gd name="connsiteX8" fmla="*/ 0 w 2247441"/>
                <a:gd name="connsiteY8" fmla="*/ 0 h 2412694"/>
                <a:gd name="connsiteX9" fmla="*/ 2104222 w 2247441"/>
                <a:gd name="connsiteY9" fmla="*/ 55085 h 241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7441" h="2412694">
                  <a:moveTo>
                    <a:pt x="2104222" y="55085"/>
                  </a:moveTo>
                  <a:lnTo>
                    <a:pt x="2104222" y="55085"/>
                  </a:lnTo>
                  <a:lnTo>
                    <a:pt x="2027104" y="132203"/>
                  </a:lnTo>
                  <a:lnTo>
                    <a:pt x="1311008" y="771181"/>
                  </a:lnTo>
                  <a:lnTo>
                    <a:pt x="1421176" y="1718632"/>
                  </a:lnTo>
                  <a:lnTo>
                    <a:pt x="1751682" y="2291509"/>
                  </a:lnTo>
                  <a:lnTo>
                    <a:pt x="2247441" y="2412694"/>
                  </a:lnTo>
                  <a:lnTo>
                    <a:pt x="11017" y="2379644"/>
                  </a:lnTo>
                  <a:cubicBezTo>
                    <a:pt x="7345" y="1586429"/>
                    <a:pt x="3672" y="793215"/>
                    <a:pt x="0" y="0"/>
                  </a:cubicBezTo>
                  <a:lnTo>
                    <a:pt x="2104222" y="55085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316077" y="2335576"/>
              <a:ext cx="477335" cy="2699132"/>
            </a:xfrm>
            <a:custGeom>
              <a:avLst/>
              <a:gdLst>
                <a:gd name="connsiteX0" fmla="*/ 0 w 477335"/>
                <a:gd name="connsiteY0" fmla="*/ 0 h 2699132"/>
                <a:gd name="connsiteX1" fmla="*/ 473725 w 477335"/>
                <a:gd name="connsiteY1" fmla="*/ 2148289 h 2699132"/>
                <a:gd name="connsiteX2" fmla="*/ 209321 w 477335"/>
                <a:gd name="connsiteY2" fmla="*/ 2699132 h 26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335" h="2699132">
                  <a:moveTo>
                    <a:pt x="0" y="0"/>
                  </a:moveTo>
                  <a:cubicBezTo>
                    <a:pt x="219419" y="849217"/>
                    <a:pt x="438838" y="1698434"/>
                    <a:pt x="473725" y="2148289"/>
                  </a:cubicBezTo>
                  <a:cubicBezTo>
                    <a:pt x="508612" y="2598144"/>
                    <a:pt x="280930" y="2601816"/>
                    <a:pt x="209321" y="269913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3877937" y="3745735"/>
              <a:ext cx="936434" cy="1344058"/>
            </a:xfrm>
            <a:custGeom>
              <a:avLst/>
              <a:gdLst>
                <a:gd name="connsiteX0" fmla="*/ 936434 w 936434"/>
                <a:gd name="connsiteY0" fmla="*/ 0 h 1344058"/>
                <a:gd name="connsiteX1" fmla="*/ 275422 w 936434"/>
                <a:gd name="connsiteY1" fmla="*/ 771181 h 1344058"/>
                <a:gd name="connsiteX2" fmla="*/ 0 w 936434"/>
                <a:gd name="connsiteY2" fmla="*/ 1344058 h 1344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6434" h="1344058">
                  <a:moveTo>
                    <a:pt x="936434" y="0"/>
                  </a:moveTo>
                  <a:cubicBezTo>
                    <a:pt x="683964" y="273585"/>
                    <a:pt x="431494" y="547171"/>
                    <a:pt x="275422" y="771181"/>
                  </a:cubicBezTo>
                  <a:cubicBezTo>
                    <a:pt x="119350" y="995191"/>
                    <a:pt x="59675" y="1169624"/>
                    <a:pt x="0" y="134405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02308" y="4961838"/>
              <a:ext cx="375629" cy="37457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04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44271</TotalTime>
  <Words>272</Words>
  <Application>Microsoft Office PowerPoint</Application>
  <PresentationFormat>Widescreen</PresentationFormat>
  <Paragraphs>230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694</cp:revision>
  <dcterms:created xsi:type="dcterms:W3CDTF">2017-07-11T12:03:09Z</dcterms:created>
  <dcterms:modified xsi:type="dcterms:W3CDTF">2019-08-21T13:30:28Z</dcterms:modified>
</cp:coreProperties>
</file>