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90" r:id="rId3"/>
    <p:sldId id="291" r:id="rId4"/>
    <p:sldId id="292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7" d="100"/>
          <a:sy n="87" d="100"/>
        </p:scale>
        <p:origin x="96" y="10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/>
          <p:cNvGrpSpPr/>
          <p:nvPr/>
        </p:nvGrpSpPr>
        <p:grpSpPr>
          <a:xfrm>
            <a:off x="5978120" y="695852"/>
            <a:ext cx="5462478" cy="4076573"/>
            <a:chOff x="5978120" y="695852"/>
            <a:chExt cx="5462478" cy="4076573"/>
          </a:xfrm>
        </p:grpSpPr>
        <p:grpSp>
          <p:nvGrpSpPr>
            <p:cNvPr id="136" name="Group 135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6210537" y="695852"/>
                <a:ext cx="5230061" cy="3677844"/>
                <a:chOff x="6210537" y="695852"/>
                <a:chExt cx="5230061" cy="3677844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006727" y="707371"/>
                  <a:ext cx="0" cy="3666325"/>
                </a:xfrm>
                <a:prstGeom prst="line">
                  <a:avLst/>
                </a:prstGeom>
                <a:ln w="476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H="1" flipV="1">
                  <a:off x="7006726" y="3835825"/>
                  <a:ext cx="1" cy="3904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742037" y="4031040"/>
                      <a:ext cx="1764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37" y="4031040"/>
                      <a:ext cx="17645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1034" r="-24138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034268" y="2540533"/>
                  <a:ext cx="2263968" cy="883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Arrow Connector 180"/>
                <p:cNvCxnSpPr/>
                <p:nvPr/>
              </p:nvCxnSpPr>
              <p:spPr>
                <a:xfrm flipV="1">
                  <a:off x="7006726" y="1400739"/>
                  <a:ext cx="0" cy="374921"/>
                </a:xfrm>
                <a:prstGeom prst="straightConnector1">
                  <a:avLst/>
                </a:prstGeom>
                <a:ln w="444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6601853" y="1414525"/>
                      <a:ext cx="317651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46" name="TextBox 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01853" y="1414525"/>
                      <a:ext cx="317651" cy="35330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7308" t="-32759" r="-103846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7006726" y="1767827"/>
                  <a:ext cx="2291510" cy="7727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TextBox 122"/>
                    <p:cNvSpPr txBox="1"/>
                    <p:nvPr/>
                  </p:nvSpPr>
                  <p:spPr>
                    <a:xfrm>
                      <a:off x="7966256" y="1724688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3" name="TextBox 1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6256" y="1724688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250" t="-36000" r="-96875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Multiply 246"/>
                <p:cNvSpPr/>
                <p:nvPr/>
              </p:nvSpPr>
              <p:spPr>
                <a:xfrm>
                  <a:off x="9136243" y="2327312"/>
                  <a:ext cx="42783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8" name="TextBox 247"/>
                    <p:cNvSpPr txBox="1"/>
                    <p:nvPr/>
                  </p:nvSpPr>
                  <p:spPr>
                    <a:xfrm>
                      <a:off x="9178889" y="2019040"/>
                      <a:ext cx="226170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𝑖𝑛𝑡𝑜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𝑡h𝑒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𝑝𝑎𝑔𝑒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48" name="TextBox 2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78889" y="2019040"/>
                      <a:ext cx="2261709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56" r="-3235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/>
                    <p:cNvSpPr txBox="1"/>
                    <p:nvPr/>
                  </p:nvSpPr>
                  <p:spPr>
                    <a:xfrm>
                      <a:off x="7726586" y="260368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4" name="TextBox 1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586" y="2603686"/>
                      <a:ext cx="2175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Arc 124"/>
                <p:cNvSpPr/>
                <p:nvPr/>
              </p:nvSpPr>
              <p:spPr>
                <a:xfrm>
                  <a:off x="8509865" y="2270881"/>
                  <a:ext cx="308278" cy="561338"/>
                </a:xfrm>
                <a:prstGeom prst="arc">
                  <a:avLst>
                    <a:gd name="adj1" fmla="val 11309349"/>
                    <a:gd name="adj2" fmla="val 15243741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8238823" y="2237174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6" name="TextBox 1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38823" y="2237174"/>
                      <a:ext cx="222304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000" r="-25000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6555899" y="695852"/>
                  <a:ext cx="11017" cy="366632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TextBox 129"/>
                    <p:cNvSpPr txBox="1"/>
                    <p:nvPr/>
                  </p:nvSpPr>
                  <p:spPr>
                    <a:xfrm>
                      <a:off x="6210537" y="2449797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0" name="TextBox 1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537" y="2449797"/>
                      <a:ext cx="21204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7006725" y="2535519"/>
                  <a:ext cx="2253120" cy="182665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Arc 249"/>
                <p:cNvSpPr/>
                <p:nvPr/>
              </p:nvSpPr>
              <p:spPr>
                <a:xfrm>
                  <a:off x="8683200" y="2422572"/>
                  <a:ext cx="308278" cy="561338"/>
                </a:xfrm>
                <a:prstGeom prst="arc">
                  <a:avLst>
                    <a:gd name="adj1" fmla="val 6989760"/>
                    <a:gd name="adj2" fmla="val 1352034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1" name="TextBox 250"/>
                    <p:cNvSpPr txBox="1"/>
                    <p:nvPr/>
                  </p:nvSpPr>
                  <p:spPr>
                    <a:xfrm>
                      <a:off x="8262246" y="2695762"/>
                      <a:ext cx="3400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51" name="TextBox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62246" y="2695762"/>
                      <a:ext cx="340063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2500" r="-48214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2" name="Group 251"/>
              <p:cNvGrpSpPr/>
              <p:nvPr/>
            </p:nvGrpSpPr>
            <p:grpSpPr>
              <a:xfrm>
                <a:off x="5978120" y="4062430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53" name="Group 252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55" name="Straight Arrow Connector 254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Arrow Connector 255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7" name="Rectangle 25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8" name="Rectangle 257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9" name="Rectangle 25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4" name="Rectangle 25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260" name="Straight Arrow Connector 259"/>
            <p:cNvCxnSpPr/>
            <p:nvPr/>
          </p:nvCxnSpPr>
          <p:spPr>
            <a:xfrm flipH="1">
              <a:off x="6911072" y="1777234"/>
              <a:ext cx="7424" cy="7198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6653754" y="194346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754" y="1943463"/>
                  <a:ext cx="21916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33147</TotalTime>
  <Words>28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667</cp:revision>
  <dcterms:created xsi:type="dcterms:W3CDTF">2017-07-11T12:03:09Z</dcterms:created>
  <dcterms:modified xsi:type="dcterms:W3CDTF">2019-07-24T20:58:34Z</dcterms:modified>
</cp:coreProperties>
</file>