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B5ADF8-ECF6-4E71-957A-0262D55AD6CF}" v="52" dt="2019-05-24T04:35:57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>
        <p:scale>
          <a:sx n="200" d="100"/>
          <a:sy n="200" d="100"/>
        </p:scale>
        <p:origin x="-4986" y="-1830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B8B5ADF8-ECF6-4E71-957A-0262D55AD6CF}"/>
    <pc:docChg chg="undo custSel modSld">
      <pc:chgData name="Joshua Rinaldo" userId="eeaa994f99e4e508" providerId="LiveId" clId="{B8B5ADF8-ECF6-4E71-957A-0262D55AD6CF}" dt="2019-05-24T04:37:09.068" v="132" actId="14100"/>
      <pc:docMkLst>
        <pc:docMk/>
      </pc:docMkLst>
      <pc:sldChg chg="addSp delSp modSp">
        <pc:chgData name="Joshua Rinaldo" userId="eeaa994f99e4e508" providerId="LiveId" clId="{B8B5ADF8-ECF6-4E71-957A-0262D55AD6CF}" dt="2019-05-24T04:37:09.068" v="132" actId="14100"/>
        <pc:sldMkLst>
          <pc:docMk/>
          <pc:sldMk cId="2828253388" sldId="278"/>
        </pc:sldMkLst>
        <pc:spChg chg="mod">
          <ac:chgData name="Joshua Rinaldo" userId="eeaa994f99e4e508" providerId="LiveId" clId="{B8B5ADF8-ECF6-4E71-957A-0262D55AD6CF}" dt="2019-05-24T04:20:49.613" v="7" actId="1076"/>
          <ac:spMkLst>
            <pc:docMk/>
            <pc:sldMk cId="2828253388" sldId="278"/>
            <ac:spMk id="17" creationId="{1F0EA542-7DB4-4B0D-A674-62DF9853D313}"/>
          </ac:spMkLst>
        </pc:spChg>
        <pc:spChg chg="add del">
          <ac:chgData name="Joshua Rinaldo" userId="eeaa994f99e4e508" providerId="LiveId" clId="{B8B5ADF8-ECF6-4E71-957A-0262D55AD6CF}" dt="2019-05-24T04:20:56.009" v="10" actId="478"/>
          <ac:spMkLst>
            <pc:docMk/>
            <pc:sldMk cId="2828253388" sldId="278"/>
            <ac:spMk id="18" creationId="{57F36A77-21FD-4A2A-A9DB-814A5B165697}"/>
          </ac:spMkLst>
        </pc:spChg>
        <pc:spChg chg="mod topLvl">
          <ac:chgData name="Joshua Rinaldo" userId="eeaa994f99e4e508" providerId="LiveId" clId="{B8B5ADF8-ECF6-4E71-957A-0262D55AD6CF}" dt="2019-05-24T04:34:23.764" v="108" actId="1076"/>
          <ac:spMkLst>
            <pc:docMk/>
            <pc:sldMk cId="2828253388" sldId="278"/>
            <ac:spMk id="28" creationId="{6C968BB8-1D33-40D2-B604-AEE1CD544ED0}"/>
          </ac:spMkLst>
        </pc:spChg>
        <pc:spChg chg="del">
          <ac:chgData name="Joshua Rinaldo" userId="eeaa994f99e4e508" providerId="LiveId" clId="{B8B5ADF8-ECF6-4E71-957A-0262D55AD6CF}" dt="2019-05-24T04:22:41.373" v="28" actId="478"/>
          <ac:spMkLst>
            <pc:docMk/>
            <pc:sldMk cId="2828253388" sldId="278"/>
            <ac:spMk id="31" creationId="{05C75605-5376-4485-8D26-24AD42CC682A}"/>
          </ac:spMkLst>
        </pc:spChg>
        <pc:spChg chg="del">
          <ac:chgData name="Joshua Rinaldo" userId="eeaa994f99e4e508" providerId="LiveId" clId="{B8B5ADF8-ECF6-4E71-957A-0262D55AD6CF}" dt="2019-05-24T04:22:44.517" v="29" actId="478"/>
          <ac:spMkLst>
            <pc:docMk/>
            <pc:sldMk cId="2828253388" sldId="278"/>
            <ac:spMk id="32" creationId="{87C2A82B-0EA0-4CB6-9B65-BA6154BC567E}"/>
          </ac:spMkLst>
        </pc:spChg>
        <pc:spChg chg="del">
          <ac:chgData name="Joshua Rinaldo" userId="eeaa994f99e4e508" providerId="LiveId" clId="{B8B5ADF8-ECF6-4E71-957A-0262D55AD6CF}" dt="2019-05-24T04:22:49.680" v="31" actId="478"/>
          <ac:spMkLst>
            <pc:docMk/>
            <pc:sldMk cId="2828253388" sldId="278"/>
            <ac:spMk id="33" creationId="{716E08DB-678C-4756-90C5-F00AFB6D720D}"/>
          </ac:spMkLst>
        </pc:spChg>
        <pc:spChg chg="del">
          <ac:chgData name="Joshua Rinaldo" userId="eeaa994f99e4e508" providerId="LiveId" clId="{B8B5ADF8-ECF6-4E71-957A-0262D55AD6CF}" dt="2019-05-24T04:22:10.053" v="20" actId="478"/>
          <ac:spMkLst>
            <pc:docMk/>
            <pc:sldMk cId="2828253388" sldId="278"/>
            <ac:spMk id="34" creationId="{830D42E8-AB96-4845-89D1-189C99639BFB}"/>
          </ac:spMkLst>
        </pc:spChg>
        <pc:spChg chg="del mod">
          <ac:chgData name="Joshua Rinaldo" userId="eeaa994f99e4e508" providerId="LiveId" clId="{B8B5ADF8-ECF6-4E71-957A-0262D55AD6CF}" dt="2019-05-24T04:22:18.033" v="22" actId="478"/>
          <ac:spMkLst>
            <pc:docMk/>
            <pc:sldMk cId="2828253388" sldId="278"/>
            <ac:spMk id="35" creationId="{6AE6C7C3-003E-42B6-AE52-890F979A3314}"/>
          </ac:spMkLst>
        </pc:spChg>
        <pc:spChg chg="del">
          <ac:chgData name="Joshua Rinaldo" userId="eeaa994f99e4e508" providerId="LiveId" clId="{B8B5ADF8-ECF6-4E71-957A-0262D55AD6CF}" dt="2019-05-24T04:22:05.903" v="19" actId="478"/>
          <ac:spMkLst>
            <pc:docMk/>
            <pc:sldMk cId="2828253388" sldId="278"/>
            <ac:spMk id="36" creationId="{2BEC5902-6B08-4BAF-8A01-DD11F47C234C}"/>
          </ac:spMkLst>
        </pc:spChg>
        <pc:spChg chg="mod topLvl">
          <ac:chgData name="Joshua Rinaldo" userId="eeaa994f99e4e508" providerId="LiveId" clId="{B8B5ADF8-ECF6-4E71-957A-0262D55AD6CF}" dt="2019-05-24T04:35:57.533" v="127" actId="164"/>
          <ac:spMkLst>
            <pc:docMk/>
            <pc:sldMk cId="2828253388" sldId="278"/>
            <ac:spMk id="37" creationId="{74664585-9BD2-4ED1-9898-4F06A635CB9B}"/>
          </ac:spMkLst>
        </pc:spChg>
        <pc:spChg chg="del">
          <ac:chgData name="Joshua Rinaldo" userId="eeaa994f99e4e508" providerId="LiveId" clId="{B8B5ADF8-ECF6-4E71-957A-0262D55AD6CF}" dt="2019-05-24T04:22:00.490" v="17" actId="478"/>
          <ac:spMkLst>
            <pc:docMk/>
            <pc:sldMk cId="2828253388" sldId="278"/>
            <ac:spMk id="39" creationId="{52F513AF-7E27-4C11-AA32-7A9E2F985A45}"/>
          </ac:spMkLst>
        </pc:spChg>
        <pc:spChg chg="del mod topLvl">
          <ac:chgData name="Joshua Rinaldo" userId="eeaa994f99e4e508" providerId="LiveId" clId="{B8B5ADF8-ECF6-4E71-957A-0262D55AD6CF}" dt="2019-05-24T04:34:35.921" v="112" actId="478"/>
          <ac:spMkLst>
            <pc:docMk/>
            <pc:sldMk cId="2828253388" sldId="278"/>
            <ac:spMk id="40" creationId="{D0B4EF9F-FED2-4229-BC4B-E8C885145956}"/>
          </ac:spMkLst>
        </pc:spChg>
        <pc:spChg chg="del">
          <ac:chgData name="Joshua Rinaldo" userId="eeaa994f99e4e508" providerId="LiveId" clId="{B8B5ADF8-ECF6-4E71-957A-0262D55AD6CF}" dt="2019-05-24T04:21:44.012" v="14" actId="478"/>
          <ac:spMkLst>
            <pc:docMk/>
            <pc:sldMk cId="2828253388" sldId="278"/>
            <ac:spMk id="42" creationId="{47E16968-625B-4061-83CB-D3920CB8B84A}"/>
          </ac:spMkLst>
        </pc:spChg>
        <pc:spChg chg="del">
          <ac:chgData name="Joshua Rinaldo" userId="eeaa994f99e4e508" providerId="LiveId" clId="{B8B5ADF8-ECF6-4E71-957A-0262D55AD6CF}" dt="2019-05-24T04:21:48.265" v="15" actId="478"/>
          <ac:spMkLst>
            <pc:docMk/>
            <pc:sldMk cId="2828253388" sldId="278"/>
            <ac:spMk id="43" creationId="{45CE1E19-3F50-433B-8BBF-FEAB721D3B19}"/>
          </ac:spMkLst>
        </pc:spChg>
        <pc:spChg chg="del">
          <ac:chgData name="Joshua Rinaldo" userId="eeaa994f99e4e508" providerId="LiveId" clId="{B8B5ADF8-ECF6-4E71-957A-0262D55AD6CF}" dt="2019-05-24T04:22:30.094" v="25" actId="478"/>
          <ac:spMkLst>
            <pc:docMk/>
            <pc:sldMk cId="2828253388" sldId="278"/>
            <ac:spMk id="44" creationId="{9E6A03CD-AA09-4ED6-9AD2-9F8E9CCF40E7}"/>
          </ac:spMkLst>
        </pc:spChg>
        <pc:spChg chg="del">
          <ac:chgData name="Joshua Rinaldo" userId="eeaa994f99e4e508" providerId="LiveId" clId="{B8B5ADF8-ECF6-4E71-957A-0262D55AD6CF}" dt="2019-05-24T04:21:51.425" v="16" actId="478"/>
          <ac:spMkLst>
            <pc:docMk/>
            <pc:sldMk cId="2828253388" sldId="278"/>
            <ac:spMk id="45" creationId="{B947C61B-E7AE-4555-A208-C9239C7643C7}"/>
          </ac:spMkLst>
        </pc:spChg>
        <pc:spChg chg="add mod">
          <ac:chgData name="Joshua Rinaldo" userId="eeaa994f99e4e508" providerId="LiveId" clId="{B8B5ADF8-ECF6-4E71-957A-0262D55AD6CF}" dt="2019-05-24T04:36:19.827" v="131" actId="1076"/>
          <ac:spMkLst>
            <pc:docMk/>
            <pc:sldMk cId="2828253388" sldId="278"/>
            <ac:spMk id="67" creationId="{6756828C-1682-4545-AACD-CEDE3FF5A057}"/>
          </ac:spMkLst>
        </pc:spChg>
        <pc:spChg chg="add mod">
          <ac:chgData name="Joshua Rinaldo" userId="eeaa994f99e4e508" providerId="LiveId" clId="{B8B5ADF8-ECF6-4E71-957A-0262D55AD6CF}" dt="2019-05-24T04:35:57.533" v="127" actId="164"/>
          <ac:spMkLst>
            <pc:docMk/>
            <pc:sldMk cId="2828253388" sldId="278"/>
            <ac:spMk id="69" creationId="{8E09BCE3-586A-4122-9E00-1CBD34610AD6}"/>
          </ac:spMkLst>
        </pc:spChg>
        <pc:spChg chg="add mod">
          <ac:chgData name="Joshua Rinaldo" userId="eeaa994f99e4e508" providerId="LiveId" clId="{B8B5ADF8-ECF6-4E71-957A-0262D55AD6CF}" dt="2019-05-24T04:36:09.901" v="130" actId="1076"/>
          <ac:spMkLst>
            <pc:docMk/>
            <pc:sldMk cId="2828253388" sldId="278"/>
            <ac:spMk id="70" creationId="{5C7AA122-3687-4D3A-B0C1-CD960D017534}"/>
          </ac:spMkLst>
        </pc:spChg>
        <pc:grpChg chg="add mod">
          <ac:chgData name="Joshua Rinaldo" userId="eeaa994f99e4e508" providerId="LiveId" clId="{B8B5ADF8-ECF6-4E71-957A-0262D55AD6CF}" dt="2019-05-24T02:13:58.614" v="1" actId="1076"/>
          <ac:grpSpMkLst>
            <pc:docMk/>
            <pc:sldMk cId="2828253388" sldId="278"/>
            <ac:grpSpMk id="2" creationId="{8F174962-D902-47F9-92F8-FAB73B53258F}"/>
          </ac:grpSpMkLst>
        </pc:grpChg>
        <pc:grpChg chg="add del mod">
          <ac:chgData name="Joshua Rinaldo" userId="eeaa994f99e4e508" providerId="LiveId" clId="{B8B5ADF8-ECF6-4E71-957A-0262D55AD6CF}" dt="2019-05-24T04:34:21.857" v="107" actId="165"/>
          <ac:grpSpMkLst>
            <pc:docMk/>
            <pc:sldMk cId="2828253388" sldId="278"/>
            <ac:grpSpMk id="24" creationId="{2AC0BF61-E265-4075-A606-496611CCED80}"/>
          </ac:grpSpMkLst>
        </pc:grpChg>
        <pc:grpChg chg="del mod topLvl">
          <ac:chgData name="Joshua Rinaldo" userId="eeaa994f99e4e508" providerId="LiveId" clId="{B8B5ADF8-ECF6-4E71-957A-0262D55AD6CF}" dt="2019-05-24T04:34:30.918" v="110" actId="165"/>
          <ac:grpSpMkLst>
            <pc:docMk/>
            <pc:sldMk cId="2828253388" sldId="278"/>
            <ac:grpSpMk id="25" creationId="{3F950045-DBF4-405B-98E3-B03638104FB6}"/>
          </ac:grpSpMkLst>
        </pc:grpChg>
        <pc:grpChg chg="del mod">
          <ac:chgData name="Joshua Rinaldo" userId="eeaa994f99e4e508" providerId="LiveId" clId="{B8B5ADF8-ECF6-4E71-957A-0262D55AD6CF}" dt="2019-05-24T04:22:49.680" v="31" actId="478"/>
          <ac:grpSpMkLst>
            <pc:docMk/>
            <pc:sldMk cId="2828253388" sldId="278"/>
            <ac:grpSpMk id="26" creationId="{CEBB5023-074D-47A4-9FE0-0F0A2652BDBA}"/>
          </ac:grpSpMkLst>
        </pc:grpChg>
        <pc:grpChg chg="del mod">
          <ac:chgData name="Joshua Rinaldo" userId="eeaa994f99e4e508" providerId="LiveId" clId="{B8B5ADF8-ECF6-4E71-957A-0262D55AD6CF}" dt="2019-05-24T04:22:47.050" v="30" actId="478"/>
          <ac:grpSpMkLst>
            <pc:docMk/>
            <pc:sldMk cId="2828253388" sldId="278"/>
            <ac:grpSpMk id="27" creationId="{7BE12EAD-F17E-46DC-87DB-7FC4724A49FF}"/>
          </ac:grpSpMkLst>
        </pc:grpChg>
        <pc:grpChg chg="add mod">
          <ac:chgData name="Joshua Rinaldo" userId="eeaa994f99e4e508" providerId="LiveId" clId="{B8B5ADF8-ECF6-4E71-957A-0262D55AD6CF}" dt="2019-05-24T04:35:57.533" v="127" actId="164"/>
          <ac:grpSpMkLst>
            <pc:docMk/>
            <pc:sldMk cId="2828253388" sldId="278"/>
            <ac:grpSpMk id="68" creationId="{555E2D25-C9E5-41A1-86FB-EB1D2EEF148B}"/>
          </ac:grpSpMkLst>
        </pc:grpChg>
        <pc:grpChg chg="add mod">
          <ac:chgData name="Joshua Rinaldo" userId="eeaa994f99e4e508" providerId="LiveId" clId="{B8B5ADF8-ECF6-4E71-957A-0262D55AD6CF}" dt="2019-05-24T04:36:04.816" v="129" actId="1076"/>
          <ac:grpSpMkLst>
            <pc:docMk/>
            <pc:sldMk cId="2828253388" sldId="278"/>
            <ac:grpSpMk id="71" creationId="{5366FEA6-B90A-46D9-B292-8D863BDFCDD8}"/>
          </ac:grpSpMkLst>
        </pc:grpChg>
        <pc:cxnChg chg="add del">
          <ac:chgData name="Joshua Rinaldo" userId="eeaa994f99e4e508" providerId="LiveId" clId="{B8B5ADF8-ECF6-4E71-957A-0262D55AD6CF}" dt="2019-05-24T04:20:54.966" v="8" actId="478"/>
          <ac:cxnSpMkLst>
            <pc:docMk/>
            <pc:sldMk cId="2828253388" sldId="278"/>
            <ac:cxnSpMk id="16" creationId="{B14A06CE-9895-4895-9954-E748246FB1CE}"/>
          </ac:cxnSpMkLst>
        </pc:cxnChg>
        <pc:cxnChg chg="add del">
          <ac:chgData name="Joshua Rinaldo" userId="eeaa994f99e4e508" providerId="LiveId" clId="{B8B5ADF8-ECF6-4E71-957A-0262D55AD6CF}" dt="2019-05-24T04:20:55.405" v="9" actId="478"/>
          <ac:cxnSpMkLst>
            <pc:docMk/>
            <pc:sldMk cId="2828253388" sldId="278"/>
            <ac:cxnSpMk id="19" creationId="{0B950437-7E48-45DE-AB45-EFD1A232169F}"/>
          </ac:cxnSpMkLst>
        </pc:cxnChg>
        <pc:cxnChg chg="del">
          <ac:chgData name="Joshua Rinaldo" userId="eeaa994f99e4e508" providerId="LiveId" clId="{B8B5ADF8-ECF6-4E71-957A-0262D55AD6CF}" dt="2019-05-24T04:22:47.050" v="30" actId="478"/>
          <ac:cxnSpMkLst>
            <pc:docMk/>
            <pc:sldMk cId="2828253388" sldId="278"/>
            <ac:cxnSpMk id="29" creationId="{A0544030-CECB-48E9-9CCB-AB5973D3BC78}"/>
          </ac:cxnSpMkLst>
        </pc:cxnChg>
        <pc:cxnChg chg="del">
          <ac:chgData name="Joshua Rinaldo" userId="eeaa994f99e4e508" providerId="LiveId" clId="{B8B5ADF8-ECF6-4E71-957A-0262D55AD6CF}" dt="2019-05-24T04:22:38.601" v="27" actId="478"/>
          <ac:cxnSpMkLst>
            <pc:docMk/>
            <pc:sldMk cId="2828253388" sldId="278"/>
            <ac:cxnSpMk id="30" creationId="{46BEBF5F-35FD-4CEC-9406-007F7AFA59EF}"/>
          </ac:cxnSpMkLst>
        </pc:cxnChg>
        <pc:cxnChg chg="del">
          <ac:chgData name="Joshua Rinaldo" userId="eeaa994f99e4e508" providerId="LiveId" clId="{B8B5ADF8-ECF6-4E71-957A-0262D55AD6CF}" dt="2019-05-24T04:22:03.290" v="18" actId="478"/>
          <ac:cxnSpMkLst>
            <pc:docMk/>
            <pc:sldMk cId="2828253388" sldId="278"/>
            <ac:cxnSpMk id="38" creationId="{440B0131-CA25-4371-A5DE-161C5B3183EB}"/>
          </ac:cxnSpMkLst>
        </pc:cxnChg>
        <pc:cxnChg chg="del">
          <ac:chgData name="Joshua Rinaldo" userId="eeaa994f99e4e508" providerId="LiveId" clId="{B8B5ADF8-ECF6-4E71-957A-0262D55AD6CF}" dt="2019-05-24T04:22:21.557" v="23" actId="478"/>
          <ac:cxnSpMkLst>
            <pc:docMk/>
            <pc:sldMk cId="2828253388" sldId="278"/>
            <ac:cxnSpMk id="41" creationId="{91B6891C-A41A-4116-AC42-2F8FE3CE0C88}"/>
          </ac:cxnSpMkLst>
        </pc:cxnChg>
        <pc:cxnChg chg="add mod">
          <ac:chgData name="Joshua Rinaldo" userId="eeaa994f99e4e508" providerId="LiveId" clId="{B8B5ADF8-ECF6-4E71-957A-0262D55AD6CF}" dt="2019-05-24T04:32:57.835" v="98" actId="164"/>
          <ac:cxnSpMkLst>
            <pc:docMk/>
            <pc:sldMk cId="2828253388" sldId="278"/>
            <ac:cxnSpMk id="47" creationId="{399842EE-0CD0-464D-A65E-869013D23AC2}"/>
          </ac:cxnSpMkLst>
        </pc:cxnChg>
        <pc:cxnChg chg="add mod">
          <ac:chgData name="Joshua Rinaldo" userId="eeaa994f99e4e508" providerId="LiveId" clId="{B8B5ADF8-ECF6-4E71-957A-0262D55AD6CF}" dt="2019-05-24T04:32:57.835" v="98" actId="164"/>
          <ac:cxnSpMkLst>
            <pc:docMk/>
            <pc:sldMk cId="2828253388" sldId="278"/>
            <ac:cxnSpMk id="48" creationId="{B667CC0D-A8FF-4F7C-97AC-6E36408F90C1}"/>
          </ac:cxnSpMkLst>
        </pc:cxnChg>
        <pc:cxnChg chg="add mod">
          <ac:chgData name="Joshua Rinaldo" userId="eeaa994f99e4e508" providerId="LiveId" clId="{B8B5ADF8-ECF6-4E71-957A-0262D55AD6CF}" dt="2019-05-24T04:37:09.068" v="132" actId="14100"/>
          <ac:cxnSpMkLst>
            <pc:docMk/>
            <pc:sldMk cId="2828253388" sldId="278"/>
            <ac:cxnSpMk id="56" creationId="{5578E004-2D30-4591-A2B8-8B6B396EC61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9" Type="http://schemas.openxmlformats.org/officeDocument/2006/relationships/image" Target="../media/image26.png"/><Relationship Id="rId3" Type="http://schemas.openxmlformats.org/officeDocument/2006/relationships/image" Target="../media/image8.png"/><Relationship Id="rId34" Type="http://schemas.openxmlformats.org/officeDocument/2006/relationships/image" Target="../media/image21.png"/><Relationship Id="rId42" Type="http://schemas.openxmlformats.org/officeDocument/2006/relationships/image" Target="../media/image29.png"/><Relationship Id="rId7" Type="http://schemas.openxmlformats.org/officeDocument/2006/relationships/image" Target="../media/image13.png"/><Relationship Id="rId33" Type="http://schemas.openxmlformats.org/officeDocument/2006/relationships/image" Target="../media/image20.png"/><Relationship Id="rId38" Type="http://schemas.openxmlformats.org/officeDocument/2006/relationships/image" Target="../media/image25.png"/><Relationship Id="rId2" Type="http://schemas.openxmlformats.org/officeDocument/2006/relationships/image" Target="../media/image7.png"/><Relationship Id="rId29" Type="http://schemas.openxmlformats.org/officeDocument/2006/relationships/image" Target="../media/image63.png"/><Relationship Id="rId41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32" Type="http://schemas.openxmlformats.org/officeDocument/2006/relationships/image" Target="../media/image19.png"/><Relationship Id="rId37" Type="http://schemas.openxmlformats.org/officeDocument/2006/relationships/image" Target="../media/image24.png"/><Relationship Id="rId40" Type="http://schemas.openxmlformats.org/officeDocument/2006/relationships/image" Target="../media/image27.png"/><Relationship Id="rId5" Type="http://schemas.openxmlformats.org/officeDocument/2006/relationships/image" Target="../media/image10.png"/><Relationship Id="rId28" Type="http://schemas.openxmlformats.org/officeDocument/2006/relationships/image" Target="../media/image62.png"/><Relationship Id="rId36" Type="http://schemas.openxmlformats.org/officeDocument/2006/relationships/image" Target="../media/image23.png"/><Relationship Id="rId31" Type="http://schemas.openxmlformats.org/officeDocument/2006/relationships/image" Target="../media/image16.png"/><Relationship Id="rId4" Type="http://schemas.openxmlformats.org/officeDocument/2006/relationships/image" Target="../media/image9.png"/><Relationship Id="rId27" Type="http://schemas.openxmlformats.org/officeDocument/2006/relationships/image" Target="../media/image61.png"/><Relationship Id="rId30" Type="http://schemas.openxmlformats.org/officeDocument/2006/relationships/image" Target="../media/image15.png"/><Relationship Id="rId35" Type="http://schemas.openxmlformats.org/officeDocument/2006/relationships/image" Target="../media/image22.png"/><Relationship Id="rId43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NULL"/><Relationship Id="rId3" Type="http://schemas.openxmlformats.org/officeDocument/2006/relationships/image" Target="../media/image32.png"/><Relationship Id="rId34" Type="http://schemas.openxmlformats.org/officeDocument/2006/relationships/image" Target="../media/image37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33" Type="http://schemas.openxmlformats.org/officeDocument/2006/relationships/image" Target="../media/image30.png"/><Relationship Id="rId12" Type="http://schemas.openxmlformats.org/officeDocument/2006/relationships/image" Target="../media/image100.png"/><Relationship Id="rId38" Type="http://schemas.openxmlformats.org/officeDocument/2006/relationships/image" Target="../media/image90.png"/><Relationship Id="rId46" Type="http://schemas.openxmlformats.org/officeDocument/2006/relationships/image" Target="../media/image44.png"/><Relationship Id="rId2" Type="http://schemas.openxmlformats.org/officeDocument/2006/relationships/image" Target="../media/image31.png"/><Relationship Id="rId29" Type="http://schemas.openxmlformats.org/officeDocument/2006/relationships/image" Target="../media/image63.png"/><Relationship Id="rId41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6.png"/><Relationship Id="rId11" Type="http://schemas.openxmlformats.org/officeDocument/2006/relationships/image" Target="NULL"/><Relationship Id="rId37" Type="http://schemas.openxmlformats.org/officeDocument/2006/relationships/image" Target="../media/image39.png"/><Relationship Id="rId40" Type="http://schemas.openxmlformats.org/officeDocument/2006/relationships/image" Target="NULL"/><Relationship Id="rId45" Type="http://schemas.openxmlformats.org/officeDocument/2006/relationships/image" Target="../media/image43.png"/><Relationship Id="rId28" Type="http://schemas.openxmlformats.org/officeDocument/2006/relationships/image" Target="../media/image62.png"/><Relationship Id="rId36" Type="http://schemas.openxmlformats.org/officeDocument/2006/relationships/image" Target="../media/image90.png"/><Relationship Id="rId49" Type="http://schemas.openxmlformats.org/officeDocument/2006/relationships/image" Target="../media/image47.png"/><Relationship Id="rId31" Type="http://schemas.openxmlformats.org/officeDocument/2006/relationships/image" Target="../media/image35.png"/><Relationship Id="rId10" Type="http://schemas.openxmlformats.org/officeDocument/2006/relationships/image" Target="NULL"/><Relationship Id="rId44" Type="http://schemas.openxmlformats.org/officeDocument/2006/relationships/image" Target="../media/image42.png"/><Relationship Id="rId4" Type="http://schemas.openxmlformats.org/officeDocument/2006/relationships/image" Target="../media/image33.png"/><Relationship Id="rId27" Type="http://schemas.openxmlformats.org/officeDocument/2006/relationships/image" Target="../media/image61.png"/><Relationship Id="rId30" Type="http://schemas.openxmlformats.org/officeDocument/2006/relationships/image" Target="../media/image34.png"/><Relationship Id="rId35" Type="http://schemas.openxmlformats.org/officeDocument/2006/relationships/image" Target="../media/image38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0.png"/><Relationship Id="rId18" Type="http://schemas.openxmlformats.org/officeDocument/2006/relationships/image" Target="../media/image390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7.png"/><Relationship Id="rId12" Type="http://schemas.openxmlformats.org/officeDocument/2006/relationships/image" Target="../media/image330.png"/><Relationship Id="rId17" Type="http://schemas.openxmlformats.org/officeDocument/2006/relationships/image" Target="../media/image48.png"/><Relationship Id="rId25" Type="http://schemas.openxmlformats.org/officeDocument/2006/relationships/image" Target="../media/image55.png"/><Relationship Id="rId33" Type="http://schemas.openxmlformats.org/officeDocument/2006/relationships/image" Target="../media/image66.png"/><Relationship Id="rId16" Type="http://schemas.openxmlformats.org/officeDocument/2006/relationships/image" Target="../media/image370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24" Type="http://schemas.openxmlformats.org/officeDocument/2006/relationships/image" Target="../media/image54.png"/><Relationship Id="rId32" Type="http://schemas.openxmlformats.org/officeDocument/2006/relationships/image" Target="../media/image65.png"/><Relationship Id="rId15" Type="http://schemas.openxmlformats.org/officeDocument/2006/relationships/image" Target="../media/image360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NULL"/><Relationship Id="rId19" Type="http://schemas.openxmlformats.org/officeDocument/2006/relationships/image" Target="../media/image49.png"/><Relationship Id="rId31" Type="http://schemas.openxmlformats.org/officeDocument/2006/relationships/image" Target="../media/image64.png"/><Relationship Id="rId4" Type="http://schemas.openxmlformats.org/officeDocument/2006/relationships/image" Target="../media/image320.png"/><Relationship Id="rId14" Type="http://schemas.openxmlformats.org/officeDocument/2006/relationships/image" Target="../media/image350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8" Type="http://schemas.openxmlformats.org/officeDocument/2006/relationships/image" Target="../media/image83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7" Type="http://schemas.openxmlformats.org/officeDocument/2006/relationships/image" Target="../media/image61.png"/><Relationship Id="rId30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6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5.png"/><Relationship Id="rId5" Type="http://schemas.openxmlformats.org/officeDocument/2006/relationships/image" Target="../media/image88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87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8.xml.rels><?xml version="1.0" encoding="UTF-8" standalone="yes"?>
<Relationships xmlns="http://schemas.openxmlformats.org/package/2006/relationships"><Relationship Id="rId80" Type="http://schemas.openxmlformats.org/officeDocument/2006/relationships/image" Target="../media/image108.png"/><Relationship Id="rId3" Type="http://schemas.openxmlformats.org/officeDocument/2006/relationships/image" Target="../media/image102.png"/><Relationship Id="rId47" Type="http://schemas.openxmlformats.org/officeDocument/2006/relationships/image" Target="../media/image2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79" Type="http://schemas.openxmlformats.org/officeDocument/2006/relationships/image" Target="../media/image107.png"/><Relationship Id="rId5" Type="http://schemas.openxmlformats.org/officeDocument/2006/relationships/image" Target="../media/image104.png"/><Relationship Id="rId49" Type="http://schemas.openxmlformats.org/officeDocument/2006/relationships/image" Target="../media/image411.png"/><Relationship Id="rId78" Type="http://schemas.openxmlformats.org/officeDocument/2006/relationships/image" Target="../media/image106.png"/><Relationship Id="rId4" Type="http://schemas.openxmlformats.org/officeDocument/2006/relationships/image" Target="../media/image103.png"/><Relationship Id="rId77" Type="http://schemas.openxmlformats.org/officeDocument/2006/relationships/image" Target="../media/image341.png"/><Relationship Id="rId48" Type="http://schemas.openxmlformats.org/officeDocument/2006/relationships/image" Target="../media/image3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71291" y="1200146"/>
            <a:ext cx="11513054" cy="1362139"/>
            <a:chOff x="271291" y="1200146"/>
            <a:chExt cx="11513054" cy="1362139"/>
          </a:xfrm>
        </p:grpSpPr>
        <p:sp>
          <p:nvSpPr>
            <p:cNvPr id="4" name="TextBox 3"/>
            <p:cNvSpPr txBox="1"/>
            <p:nvPr/>
          </p:nvSpPr>
          <p:spPr>
            <a:xfrm>
              <a:off x="271291" y="1200149"/>
              <a:ext cx="6575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Air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4426" y="1200149"/>
              <a:ext cx="18395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Dry human skin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39519" y="1200149"/>
              <a:ext cx="8573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Glass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82422" y="1200149"/>
              <a:ext cx="15065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Human hair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74570" y="1200149"/>
              <a:ext cx="783406" cy="369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Wool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43544" y="1200147"/>
              <a:ext cx="654989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Silk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4101" y="1200148"/>
              <a:ext cx="92392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Amber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47427" y="1200146"/>
              <a:ext cx="1330023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Polyester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16852" y="1200147"/>
              <a:ext cx="12656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Styrofoam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1291" y="2095500"/>
              <a:ext cx="3076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Tends to become positive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08026" y="2162175"/>
              <a:ext cx="3176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Tends to become negative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9363075" y="1971675"/>
              <a:ext cx="1428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928859" y="1966910"/>
              <a:ext cx="1419225" cy="47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1638471" y="3444658"/>
            <a:ext cx="2214019" cy="2791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52800" y="3373915"/>
            <a:ext cx="3058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- + - + - + - + - +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41095" y="3383945"/>
            <a:ext cx="284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5409494" y="3283727"/>
            <a:ext cx="2303715" cy="574827"/>
            <a:chOff x="4434614" y="3900416"/>
            <a:chExt cx="2303715" cy="574827"/>
          </a:xfrm>
        </p:grpSpPr>
        <p:sp>
          <p:nvSpPr>
            <p:cNvPr id="61" name="Rounded Rectangle 60"/>
            <p:cNvSpPr/>
            <p:nvPr/>
          </p:nvSpPr>
          <p:spPr>
            <a:xfrm>
              <a:off x="4472169" y="4061123"/>
              <a:ext cx="2214019" cy="27913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34614" y="3917273"/>
              <a:ext cx="284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49970" y="4051052"/>
              <a:ext cx="284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576796" y="4075133"/>
              <a:ext cx="284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690329" y="4006648"/>
              <a:ext cx="284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40171" y="3950066"/>
              <a:ext cx="284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468703" y="390041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466646" y="406849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379026" y="3940934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466646" y="3977034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293007" y="3984264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384418" y="402559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</p:grpSp>
      <p:cxnSp>
        <p:nvCxnSpPr>
          <p:cNvPr id="91" name="Straight Connector 90"/>
          <p:cNvCxnSpPr/>
          <p:nvPr/>
        </p:nvCxnSpPr>
        <p:spPr>
          <a:xfrm flipH="1">
            <a:off x="4268461" y="2720331"/>
            <a:ext cx="10632" cy="17277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036022" y="3957182"/>
                <a:ext cx="14189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𝑟𝑜𝑑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022" y="3957182"/>
                <a:ext cx="1418915" cy="307777"/>
              </a:xfrm>
              <a:prstGeom prst="rect">
                <a:avLst/>
              </a:prstGeom>
              <a:blipFill>
                <a:blip r:embed="rId2"/>
                <a:stretch>
                  <a:fillRect l="-3433" r="-257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290019" y="3983729"/>
                <a:ext cx="25892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𝑝𝑜𝑙𝑎𝑟𝑖𝑧𝑒𝑑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𝑟𝑜𝑑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019" y="3983729"/>
                <a:ext cx="2589235" cy="307777"/>
              </a:xfrm>
              <a:prstGeom prst="rect">
                <a:avLst/>
              </a:prstGeom>
              <a:blipFill>
                <a:blip r:embed="rId3"/>
                <a:stretch>
                  <a:fillRect l="-1647" r="-1176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/>
          <p:cNvGrpSpPr/>
          <p:nvPr/>
        </p:nvGrpSpPr>
        <p:grpSpPr>
          <a:xfrm>
            <a:off x="4569580" y="3165702"/>
            <a:ext cx="631524" cy="791480"/>
            <a:chOff x="3525483" y="4270756"/>
            <a:chExt cx="631524" cy="791480"/>
          </a:xfrm>
        </p:grpSpPr>
        <p:sp>
          <p:nvSpPr>
            <p:cNvPr id="65" name="TextBox 64"/>
            <p:cNvSpPr txBox="1"/>
            <p:nvPr/>
          </p:nvSpPr>
          <p:spPr>
            <a:xfrm>
              <a:off x="3840559" y="435680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18046" y="4270756"/>
              <a:ext cx="256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3587818" y="4419763"/>
              <a:ext cx="500236" cy="5197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61139" y="435050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15220" y="4602292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74142" y="4596865"/>
              <a:ext cx="3315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70500" y="4438431"/>
              <a:ext cx="334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525483" y="447081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94681" y="466212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87381" y="448263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43178" y="4533815"/>
              <a:ext cx="334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266055" y="4907914"/>
            <a:ext cx="7367506" cy="1727785"/>
            <a:chOff x="153471" y="4829232"/>
            <a:chExt cx="7367506" cy="1727785"/>
          </a:xfrm>
        </p:grpSpPr>
        <p:grpSp>
          <p:nvGrpSpPr>
            <p:cNvPr id="146" name="Group 145"/>
            <p:cNvGrpSpPr/>
            <p:nvPr/>
          </p:nvGrpSpPr>
          <p:grpSpPr>
            <a:xfrm>
              <a:off x="153471" y="5081246"/>
              <a:ext cx="4028951" cy="1223755"/>
              <a:chOff x="688573" y="5061842"/>
              <a:chExt cx="4028951" cy="1223755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460088" y="5280085"/>
                <a:ext cx="2845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</a:p>
            </p:txBody>
          </p:sp>
          <p:grpSp>
            <p:nvGrpSpPr>
              <p:cNvPr id="104" name="Group 103"/>
              <p:cNvGrpSpPr/>
              <p:nvPr/>
            </p:nvGrpSpPr>
            <p:grpSpPr>
              <a:xfrm>
                <a:off x="1528487" y="5148178"/>
                <a:ext cx="2925831" cy="606516"/>
                <a:chOff x="4434614" y="3868727"/>
                <a:chExt cx="2925831" cy="606516"/>
              </a:xfrm>
            </p:grpSpPr>
            <p:sp>
              <p:nvSpPr>
                <p:cNvPr id="105" name="Rounded Rectangle 104"/>
                <p:cNvSpPr/>
                <p:nvPr/>
              </p:nvSpPr>
              <p:spPr>
                <a:xfrm>
                  <a:off x="4472169" y="4061123"/>
                  <a:ext cx="2214019" cy="27913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4434614" y="3917273"/>
                  <a:ext cx="284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4449970" y="4051052"/>
                  <a:ext cx="284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4576796" y="4075133"/>
                  <a:ext cx="284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4690329" y="4006648"/>
                  <a:ext cx="284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4540171" y="3950066"/>
                  <a:ext cx="284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6468703" y="3900416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6466646" y="4068498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6482077" y="3982446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7090819" y="4061123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6954617" y="3882146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6711660" y="3868727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3779639" y="5977820"/>
                    <a:ext cx="93788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𝑔𝑟𝑜𝑢𝑛𝑑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7" name="TextBox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9639" y="5977820"/>
                    <a:ext cx="93788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091" r="-7143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8" name="Group 117"/>
              <p:cNvGrpSpPr/>
              <p:nvPr/>
            </p:nvGrpSpPr>
            <p:grpSpPr>
              <a:xfrm>
                <a:off x="688573" y="5061842"/>
                <a:ext cx="631524" cy="791480"/>
                <a:chOff x="3525483" y="4270756"/>
                <a:chExt cx="631524" cy="791480"/>
              </a:xfrm>
            </p:grpSpPr>
            <p:sp>
              <p:nvSpPr>
                <p:cNvPr id="119" name="TextBox 118"/>
                <p:cNvSpPr txBox="1"/>
                <p:nvPr/>
              </p:nvSpPr>
              <p:spPr>
                <a:xfrm>
                  <a:off x="3840559" y="4356808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3718046" y="4270756"/>
                  <a:ext cx="25608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587818" y="4419763"/>
                  <a:ext cx="500236" cy="51976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3561139" y="4350508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3815220" y="4602292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3574142" y="4596865"/>
                  <a:ext cx="33156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3670500" y="4438431"/>
                  <a:ext cx="3348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3525483" y="4470811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3694681" y="4662126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887381" y="4482638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3743178" y="4533815"/>
                  <a:ext cx="3348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3957170" y="5801514"/>
                <a:ext cx="508381" cy="143616"/>
                <a:chOff x="4711198" y="5269452"/>
                <a:chExt cx="508381" cy="143616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4711198" y="5269452"/>
                  <a:ext cx="508381" cy="21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4787398" y="5344331"/>
                  <a:ext cx="345934" cy="487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V="1">
                  <a:off x="4874862" y="5412918"/>
                  <a:ext cx="171007" cy="1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Straight Connector 140"/>
              <p:cNvCxnSpPr/>
              <p:nvPr/>
            </p:nvCxnSpPr>
            <p:spPr>
              <a:xfrm>
                <a:off x="3762413" y="5480140"/>
                <a:ext cx="448948" cy="541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V="1">
                <a:off x="4211361" y="5466572"/>
                <a:ext cx="0" cy="3261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Arc 144"/>
              <p:cNvSpPr/>
              <p:nvPr/>
            </p:nvSpPr>
            <p:spPr>
              <a:xfrm>
                <a:off x="4213418" y="5236090"/>
                <a:ext cx="320005" cy="328288"/>
              </a:xfrm>
              <a:custGeom>
                <a:avLst/>
                <a:gdLst>
                  <a:gd name="connsiteX0" fmla="*/ 276087 w 552174"/>
                  <a:gd name="connsiteY0" fmla="*/ 0 h 602669"/>
                  <a:gd name="connsiteX1" fmla="*/ 552174 w 552174"/>
                  <a:gd name="connsiteY1" fmla="*/ 301335 h 602669"/>
                  <a:gd name="connsiteX2" fmla="*/ 276087 w 552174"/>
                  <a:gd name="connsiteY2" fmla="*/ 301335 h 602669"/>
                  <a:gd name="connsiteX3" fmla="*/ 276087 w 552174"/>
                  <a:gd name="connsiteY3" fmla="*/ 0 h 602669"/>
                  <a:gd name="connsiteX0" fmla="*/ 276087 w 552174"/>
                  <a:gd name="connsiteY0" fmla="*/ 0 h 602669"/>
                  <a:gd name="connsiteX1" fmla="*/ 552174 w 552174"/>
                  <a:gd name="connsiteY1" fmla="*/ 301335 h 602669"/>
                  <a:gd name="connsiteX0" fmla="*/ 0 w 310286"/>
                  <a:gd name="connsiteY0" fmla="*/ 1852 h 303187"/>
                  <a:gd name="connsiteX1" fmla="*/ 276087 w 310286"/>
                  <a:gd name="connsiteY1" fmla="*/ 303187 h 303187"/>
                  <a:gd name="connsiteX2" fmla="*/ 0 w 310286"/>
                  <a:gd name="connsiteY2" fmla="*/ 303187 h 303187"/>
                  <a:gd name="connsiteX3" fmla="*/ 0 w 310286"/>
                  <a:gd name="connsiteY3" fmla="*/ 1852 h 303187"/>
                  <a:gd name="connsiteX0" fmla="*/ 0 w 310286"/>
                  <a:gd name="connsiteY0" fmla="*/ 1852 h 303187"/>
                  <a:gd name="connsiteX1" fmla="*/ 276087 w 310286"/>
                  <a:gd name="connsiteY1" fmla="*/ 303187 h 303187"/>
                  <a:gd name="connsiteX0" fmla="*/ 0 w 320005"/>
                  <a:gd name="connsiteY0" fmla="*/ 26953 h 328288"/>
                  <a:gd name="connsiteX1" fmla="*/ 276087 w 320005"/>
                  <a:gd name="connsiteY1" fmla="*/ 328288 h 328288"/>
                  <a:gd name="connsiteX2" fmla="*/ 0 w 320005"/>
                  <a:gd name="connsiteY2" fmla="*/ 328288 h 328288"/>
                  <a:gd name="connsiteX3" fmla="*/ 0 w 320005"/>
                  <a:gd name="connsiteY3" fmla="*/ 26953 h 328288"/>
                  <a:gd name="connsiteX0" fmla="*/ 0 w 320005"/>
                  <a:gd name="connsiteY0" fmla="*/ 26953 h 328288"/>
                  <a:gd name="connsiteX1" fmla="*/ 276087 w 320005"/>
                  <a:gd name="connsiteY1" fmla="*/ 328288 h 32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0005" h="328288" stroke="0" extrusionOk="0">
                    <a:moveTo>
                      <a:pt x="0" y="26953"/>
                    </a:moveTo>
                    <a:cubicBezTo>
                      <a:pt x="242126" y="-32812"/>
                      <a:pt x="401593" y="-17429"/>
                      <a:pt x="276087" y="328288"/>
                    </a:cubicBezTo>
                    <a:lnTo>
                      <a:pt x="0" y="328288"/>
                    </a:lnTo>
                    <a:lnTo>
                      <a:pt x="0" y="26953"/>
                    </a:lnTo>
                    <a:close/>
                  </a:path>
                  <a:path w="320005" h="328288" fill="none">
                    <a:moveTo>
                      <a:pt x="0" y="26953"/>
                    </a:moveTo>
                    <a:cubicBezTo>
                      <a:pt x="152479" y="26953"/>
                      <a:pt x="276087" y="161865"/>
                      <a:pt x="276087" y="328288"/>
                    </a:cubicBezTo>
                  </a:path>
                </a:pathLst>
              </a:cu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7" name="Straight Connector 146"/>
            <p:cNvCxnSpPr/>
            <p:nvPr/>
          </p:nvCxnSpPr>
          <p:spPr>
            <a:xfrm flipH="1">
              <a:off x="4260829" y="4829232"/>
              <a:ext cx="10632" cy="172778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ed Rectangle 150"/>
            <p:cNvSpPr/>
            <p:nvPr/>
          </p:nvSpPr>
          <p:spPr>
            <a:xfrm>
              <a:off x="4505242" y="5352211"/>
              <a:ext cx="2214019" cy="27913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462552" y="5279065"/>
              <a:ext cx="30584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 +  +  +   +   +   +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4873591" y="5961053"/>
                  <a:ext cx="14757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𝑝𝑜𝑠𝑖𝑡𝑖𝑣𝑒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𝑟𝑜𝑑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3591" y="5961053"/>
                  <a:ext cx="147572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4959" r="-2893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61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/>
          <p:cNvGrpSpPr/>
          <p:nvPr/>
        </p:nvGrpSpPr>
        <p:grpSpPr>
          <a:xfrm>
            <a:off x="81803" y="209786"/>
            <a:ext cx="4644383" cy="1727785"/>
            <a:chOff x="81803" y="209786"/>
            <a:chExt cx="4644383" cy="1727785"/>
          </a:xfrm>
        </p:grpSpPr>
        <p:grpSp>
          <p:nvGrpSpPr>
            <p:cNvPr id="66" name="Group 65"/>
            <p:cNvGrpSpPr/>
            <p:nvPr/>
          </p:nvGrpSpPr>
          <p:grpSpPr>
            <a:xfrm>
              <a:off x="180233" y="403175"/>
              <a:ext cx="938842" cy="1040739"/>
              <a:chOff x="2886710" y="1056842"/>
              <a:chExt cx="938842" cy="1040739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091354" y="1325179"/>
                <a:ext cx="529554" cy="550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221318" y="1697471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970609" y="1577160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370230" y="1656991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072931" y="1655106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076518" y="1086290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910957" y="1478083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962973" y="1170643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33479" y="1276635"/>
                <a:ext cx="2400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221318" y="105684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526601" y="1495536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555926" y="1381609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886710" y="1379006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472027" y="1588184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364627" y="108996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912023" y="1268856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490907" y="1170643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67" name="Oval 66"/>
            <p:cNvSpPr/>
            <p:nvPr/>
          </p:nvSpPr>
          <p:spPr>
            <a:xfrm>
              <a:off x="1467735" y="671511"/>
              <a:ext cx="529554" cy="550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2612611" y="420042"/>
              <a:ext cx="1351184" cy="1040739"/>
              <a:chOff x="2891320" y="1056842"/>
              <a:chExt cx="1351184" cy="1040739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3091354" y="1325179"/>
                <a:ext cx="529554" cy="550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221318" y="1697471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970609" y="1577160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972878" y="1584967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495687" y="1595413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962176" y="118085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221318" y="105684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891320" y="1367398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571580" y="1325179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cxnSp>
          <p:nvCxnSpPr>
            <p:cNvPr id="120" name="Straight Connector 119"/>
            <p:cNvCxnSpPr/>
            <p:nvPr/>
          </p:nvCxnSpPr>
          <p:spPr>
            <a:xfrm flipH="1">
              <a:off x="2409048" y="209786"/>
              <a:ext cx="10632" cy="172778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3208935" y="410283"/>
              <a:ext cx="1351792" cy="1040739"/>
              <a:chOff x="2478650" y="1056842"/>
              <a:chExt cx="1351792" cy="1040739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3091354" y="1325179"/>
                <a:ext cx="529554" cy="550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221318" y="1697471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2982748" y="1141167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560816" y="136382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457957" y="160714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881820" y="1327387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221318" y="105684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478650" y="1132899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457957" y="1141647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cxnSp>
          <p:nvCxnSpPr>
            <p:cNvPr id="132" name="Straight Connector 131"/>
            <p:cNvCxnSpPr>
              <a:stCxn id="85" idx="6"/>
              <a:endCxn id="122" idx="2"/>
            </p:cNvCxnSpPr>
            <p:nvPr/>
          </p:nvCxnSpPr>
          <p:spPr>
            <a:xfrm flipV="1">
              <a:off x="3342199" y="953734"/>
              <a:ext cx="479440" cy="97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3427684" y="1073678"/>
              <a:ext cx="3612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81803" y="1326713"/>
                  <a:ext cx="10372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𝑐h𝑎𝑟𝑔𝑒𝑑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03" y="1326713"/>
                  <a:ext cx="103727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7018" r="-7018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1266881" y="1323603"/>
                  <a:ext cx="9475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𝑛𝑒𝑢𝑡𝑟𝑎𝑙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6881" y="1323603"/>
                  <a:ext cx="94750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806" r="-516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2615865" y="1340470"/>
                  <a:ext cx="10372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𝑐h𝑎𝑟𝑔𝑒𝑑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5865" y="1340470"/>
                  <a:ext cx="103727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7059" r="-764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3688914" y="1353844"/>
                  <a:ext cx="10372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𝑐h𝑎𝑟𝑔𝑒𝑑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14" y="1353844"/>
                  <a:ext cx="103727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7059" r="-7647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2" name="Group 171"/>
          <p:cNvGrpSpPr/>
          <p:nvPr/>
        </p:nvGrpSpPr>
        <p:grpSpPr>
          <a:xfrm>
            <a:off x="1089750" y="2891326"/>
            <a:ext cx="3643941" cy="1692293"/>
            <a:chOff x="1089750" y="2891326"/>
            <a:chExt cx="3643941" cy="1692293"/>
          </a:xfrm>
        </p:grpSpPr>
        <p:sp>
          <p:nvSpPr>
            <p:cNvPr id="145" name="Oval 144"/>
            <p:cNvSpPr/>
            <p:nvPr/>
          </p:nvSpPr>
          <p:spPr>
            <a:xfrm>
              <a:off x="2136535" y="3309907"/>
              <a:ext cx="286439" cy="29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2025949" y="2910146"/>
                  <a:ext cx="4877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949" y="2910146"/>
                  <a:ext cx="48776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Oval 146"/>
            <p:cNvSpPr/>
            <p:nvPr/>
          </p:nvSpPr>
          <p:spPr>
            <a:xfrm>
              <a:off x="4351193" y="3309907"/>
              <a:ext cx="286439" cy="29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4240607" y="2910146"/>
                  <a:ext cx="4930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0607" y="2910146"/>
                  <a:ext cx="49308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Arrow Connector 148"/>
            <p:cNvCxnSpPr>
              <a:stCxn id="147" idx="2"/>
            </p:cNvCxnSpPr>
            <p:nvPr/>
          </p:nvCxnSpPr>
          <p:spPr>
            <a:xfrm flipH="1">
              <a:off x="2422974" y="3458635"/>
              <a:ext cx="1928219" cy="33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2792194" y="3063129"/>
                  <a:ext cx="5262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194" y="3063129"/>
                  <a:ext cx="52629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2951" r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Group 150"/>
            <p:cNvGrpSpPr/>
            <p:nvPr/>
          </p:nvGrpSpPr>
          <p:grpSpPr>
            <a:xfrm>
              <a:off x="1089750" y="3873624"/>
              <a:ext cx="881499" cy="709995"/>
              <a:chOff x="758520" y="708040"/>
              <a:chExt cx="2546161" cy="2135605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758520" y="708040"/>
                <a:ext cx="2546161" cy="2135605"/>
                <a:chOff x="785815" y="680744"/>
                <a:chExt cx="2546161" cy="2135605"/>
              </a:xfrm>
            </p:grpSpPr>
            <p:cxnSp>
              <p:nvCxnSpPr>
                <p:cNvPr id="154" name="Straight Arrow Connector 153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/>
                <p:cNvCxnSpPr/>
                <p:nvPr/>
              </p:nvCxnSpPr>
              <p:spPr>
                <a:xfrm flipV="1">
                  <a:off x="1457072" y="2491317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Rectangle 155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Rectangle 156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Rectangle 157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53" name="Rectangle 15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60" name="Straight Arrow Connector 159"/>
            <p:cNvCxnSpPr>
              <a:endCxn id="145" idx="3"/>
            </p:cNvCxnSpPr>
            <p:nvPr/>
          </p:nvCxnSpPr>
          <p:spPr>
            <a:xfrm flipV="1">
              <a:off x="1344052" y="3563801"/>
              <a:ext cx="834431" cy="906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endCxn id="147" idx="3"/>
            </p:cNvCxnSpPr>
            <p:nvPr/>
          </p:nvCxnSpPr>
          <p:spPr>
            <a:xfrm flipV="1">
              <a:off x="1342747" y="3563801"/>
              <a:ext cx="3050394" cy="906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H="1" flipV="1">
              <a:off x="3581920" y="3288532"/>
              <a:ext cx="400739" cy="2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168"/>
                <p:cNvSpPr/>
                <p:nvPr/>
              </p:nvSpPr>
              <p:spPr>
                <a:xfrm>
                  <a:off x="3584697" y="2891326"/>
                  <a:ext cx="5775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4697" y="2891326"/>
                  <a:ext cx="577594" cy="369332"/>
                </a:xfrm>
                <a:prstGeom prst="rect">
                  <a:avLst/>
                </a:prstGeom>
                <a:blipFill>
                  <a:blip r:embed="rId30"/>
                  <a:stretch>
                    <a:fillRect t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Rectangle 169"/>
                <p:cNvSpPr/>
                <p:nvPr/>
              </p:nvSpPr>
              <p:spPr>
                <a:xfrm>
                  <a:off x="1455814" y="3718376"/>
                  <a:ext cx="4231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0" name="Rectangle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5814" y="3718376"/>
                  <a:ext cx="423193" cy="369332"/>
                </a:xfrm>
                <a:prstGeom prst="rect">
                  <a:avLst/>
                </a:prstGeom>
                <a:blipFill>
                  <a:blip r:embed="rId31"/>
                  <a:stretch>
                    <a:fillRect t="-22951" r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Rectangle 170"/>
                <p:cNvSpPr/>
                <p:nvPr/>
              </p:nvSpPr>
              <p:spPr>
                <a:xfrm>
                  <a:off x="3523592" y="3718376"/>
                  <a:ext cx="428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1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592" y="3718376"/>
                  <a:ext cx="428515" cy="369332"/>
                </a:xfrm>
                <a:prstGeom prst="rect">
                  <a:avLst/>
                </a:prstGeom>
                <a:blipFill>
                  <a:blip r:embed="rId32"/>
                  <a:stretch>
                    <a:fillRect t="-22951" r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7" name="Group 196"/>
          <p:cNvGrpSpPr/>
          <p:nvPr/>
        </p:nvGrpSpPr>
        <p:grpSpPr>
          <a:xfrm>
            <a:off x="5465554" y="78407"/>
            <a:ext cx="4002984" cy="3105945"/>
            <a:chOff x="5859256" y="2187669"/>
            <a:chExt cx="4002984" cy="3105945"/>
          </a:xfrm>
        </p:grpSpPr>
        <p:grpSp>
          <p:nvGrpSpPr>
            <p:cNvPr id="188" name="Group 187"/>
            <p:cNvGrpSpPr/>
            <p:nvPr/>
          </p:nvGrpSpPr>
          <p:grpSpPr>
            <a:xfrm>
              <a:off x="6397862" y="2187669"/>
              <a:ext cx="3464378" cy="2744844"/>
              <a:chOff x="6397862" y="2187669"/>
              <a:chExt cx="3464378" cy="2744844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7796599" y="2612691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853846" y="4199182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8693279" y="4180319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Rectangle 175"/>
                  <p:cNvSpPr/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6" name="Rectangle 1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Rectangle 176"/>
                  <p:cNvSpPr/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7" name="Rectangle 1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Rectangle 177"/>
                  <p:cNvSpPr/>
                  <p:nvPr/>
                </p:nvSpPr>
                <p:spPr>
                  <a:xfrm>
                    <a:off x="7796599" y="2187669"/>
                    <a:ext cx="12533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8" name="Rectangle 1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6599" y="2187669"/>
                    <a:ext cx="1253356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0" name="Straight Connector 179"/>
              <p:cNvCxnSpPr>
                <a:stCxn id="173" idx="3"/>
                <a:endCxn id="174" idx="7"/>
              </p:cNvCxnSpPr>
              <p:nvPr/>
            </p:nvCxnSpPr>
            <p:spPr>
              <a:xfrm flipH="1">
                <a:off x="7098337" y="2866585"/>
                <a:ext cx="740210" cy="13761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>
                <a:stCxn id="173" idx="5"/>
                <a:endCxn id="175" idx="0"/>
              </p:cNvCxnSpPr>
              <p:nvPr/>
            </p:nvCxnSpPr>
            <p:spPr>
              <a:xfrm>
                <a:off x="8041090" y="2866585"/>
                <a:ext cx="795409" cy="13137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174" idx="6"/>
                <a:endCxn id="175" idx="2"/>
              </p:cNvCxnSpPr>
              <p:nvPr/>
            </p:nvCxnSpPr>
            <p:spPr>
              <a:xfrm flipV="1">
                <a:off x="7140285" y="4329047"/>
                <a:ext cx="1552994" cy="188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7" name="TextBox 1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959" r="-414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9" name="Group 188"/>
            <p:cNvGrpSpPr/>
            <p:nvPr/>
          </p:nvGrpSpPr>
          <p:grpSpPr>
            <a:xfrm>
              <a:off x="5859256" y="4583619"/>
              <a:ext cx="877523" cy="709995"/>
              <a:chOff x="758520" y="708040"/>
              <a:chExt cx="2534677" cy="2135605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192" name="Straight Arrow Connector 191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4" name="Rectangle 193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5" name="Rectangle 194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6" name="Rectangle 195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1" name="Rectangle 190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242" name="Group 241"/>
          <p:cNvGrpSpPr/>
          <p:nvPr/>
        </p:nvGrpSpPr>
        <p:grpSpPr>
          <a:xfrm>
            <a:off x="7074740" y="3178805"/>
            <a:ext cx="4002984" cy="3423598"/>
            <a:chOff x="7074740" y="3178805"/>
            <a:chExt cx="4002984" cy="3423598"/>
          </a:xfrm>
        </p:grpSpPr>
        <p:grpSp>
          <p:nvGrpSpPr>
            <p:cNvPr id="232" name="Group 231"/>
            <p:cNvGrpSpPr/>
            <p:nvPr/>
          </p:nvGrpSpPr>
          <p:grpSpPr>
            <a:xfrm>
              <a:off x="7074740" y="3178805"/>
              <a:ext cx="4002984" cy="3423598"/>
              <a:chOff x="5546329" y="3148425"/>
              <a:chExt cx="4002984" cy="3423598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5546329" y="3466078"/>
                <a:ext cx="4002984" cy="3105945"/>
                <a:chOff x="5859256" y="2187669"/>
                <a:chExt cx="4002984" cy="3105945"/>
              </a:xfrm>
            </p:grpSpPr>
            <p:grpSp>
              <p:nvGrpSpPr>
                <p:cNvPr id="199" name="Group 198"/>
                <p:cNvGrpSpPr/>
                <p:nvPr/>
              </p:nvGrpSpPr>
              <p:grpSpPr>
                <a:xfrm>
                  <a:off x="6397862" y="2187669"/>
                  <a:ext cx="3464378" cy="2744844"/>
                  <a:chOff x="6397862" y="2187669"/>
                  <a:chExt cx="3464378" cy="2744844"/>
                </a:xfrm>
              </p:grpSpPr>
              <p:sp>
                <p:nvSpPr>
                  <p:cNvPr id="208" name="Oval 207"/>
                  <p:cNvSpPr/>
                  <p:nvPr/>
                </p:nvSpPr>
                <p:spPr>
                  <a:xfrm>
                    <a:off x="7796599" y="2612691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6853846" y="4199182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0" name="Oval 209"/>
                  <p:cNvSpPr/>
                  <p:nvPr/>
                </p:nvSpPr>
                <p:spPr>
                  <a:xfrm>
                    <a:off x="8693279" y="4180319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1" name="Rectangle 210"/>
                      <p:cNvSpPr/>
                      <p:nvPr/>
                    </p:nvSpPr>
                    <p:spPr>
                      <a:xfrm>
                        <a:off x="6397862" y="4563181"/>
                        <a:ext cx="119840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1" name="Rectangle 21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97862" y="4563181"/>
                        <a:ext cx="1198405" cy="369332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 b="-98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8485388" y="4522225"/>
                        <a:ext cx="1376852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2" name="Rectangle 2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85388" y="4522225"/>
                        <a:ext cx="1376852" cy="369332"/>
                      </a:xfrm>
                      <a:prstGeom prst="rect">
                        <a:avLst/>
                      </a:prstGeom>
                      <a:blipFill>
                        <a:blip r:embed="rId3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7796599" y="2187669"/>
                        <a:ext cx="1253356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=−1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3" name="Rectangle 2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96599" y="2187669"/>
                        <a:ext cx="1253356" cy="369332"/>
                      </a:xfrm>
                      <a:prstGeom prst="rect">
                        <a:avLst/>
                      </a:prstGeom>
                      <a:blipFill>
                        <a:blip r:embed="rId39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14" name="Straight Connector 213"/>
                  <p:cNvCxnSpPr>
                    <a:stCxn id="208" idx="3"/>
                    <a:endCxn id="209" idx="7"/>
                  </p:cNvCxnSpPr>
                  <p:nvPr/>
                </p:nvCxnSpPr>
                <p:spPr>
                  <a:xfrm flipH="1">
                    <a:off x="7098337" y="2866585"/>
                    <a:ext cx="740210" cy="137615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>
                    <a:stCxn id="208" idx="5"/>
                    <a:endCxn id="210" idx="0"/>
                  </p:cNvCxnSpPr>
                  <p:nvPr/>
                </p:nvCxnSpPr>
                <p:spPr>
                  <a:xfrm>
                    <a:off x="8041090" y="2866585"/>
                    <a:ext cx="795409" cy="131373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>
                    <a:stCxn id="209" idx="6"/>
                    <a:endCxn id="210" idx="2"/>
                  </p:cNvCxnSpPr>
                  <p:nvPr/>
                </p:nvCxnSpPr>
                <p:spPr>
                  <a:xfrm flipV="1">
                    <a:off x="7140285" y="4329047"/>
                    <a:ext cx="1552994" cy="1886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7" name="TextBox 216"/>
                      <p:cNvSpPr txBox="1"/>
                      <p:nvPr/>
                    </p:nvSpPr>
                    <p:spPr>
                      <a:xfrm>
                        <a:off x="8566496" y="3311819"/>
                        <a:ext cx="103477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𝑐𝑚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7" name="TextBox 2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66496" y="3311819"/>
                        <a:ext cx="1034770" cy="307777"/>
                      </a:xfrm>
                      <a:prstGeom prst="rect">
                        <a:avLst/>
                      </a:prstGeom>
                      <a:blipFill>
                        <a:blip r:embed="rId40"/>
                        <a:stretch>
                          <a:fillRect l="-2959" r="-4142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5859256" y="4583619"/>
                  <a:ext cx="877523" cy="709995"/>
                  <a:chOff x="758520" y="708040"/>
                  <a:chExt cx="2534677" cy="2135605"/>
                </a:xfrm>
              </p:grpSpPr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758520" y="708040"/>
                    <a:ext cx="2534677" cy="2135605"/>
                    <a:chOff x="785815" y="680744"/>
                    <a:chExt cx="2534677" cy="2135605"/>
                  </a:xfrm>
                </p:grpSpPr>
                <p:cxnSp>
                  <p:nvCxnSpPr>
                    <p:cNvPr id="203" name="Straight Arrow Connector 202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Arrow Connector 203"/>
                    <p:cNvCxnSpPr/>
                    <p:nvPr/>
                  </p:nvCxnSpPr>
                  <p:spPr>
                    <a:xfrm flipV="1">
                      <a:off x="1445588" y="2503276"/>
                      <a:ext cx="187490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5" name="Rectangle 204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Rectangle 205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Rectangle 206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219" name="Straight Arrow Connector 218"/>
              <p:cNvCxnSpPr/>
              <p:nvPr/>
            </p:nvCxnSpPr>
            <p:spPr>
              <a:xfrm flipH="1">
                <a:off x="7202565" y="4146848"/>
                <a:ext cx="320516" cy="58274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/>
              <p:nvPr/>
            </p:nvCxnSpPr>
            <p:spPr>
              <a:xfrm flipH="1" flipV="1">
                <a:off x="7067108" y="3148425"/>
                <a:ext cx="479008" cy="77285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6747664" y="4353660"/>
                    <a:ext cx="431464" cy="3759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0" name="TextBox 2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7664" y="4353660"/>
                    <a:ext cx="431464" cy="37593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12857" t="-30645" r="-35714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774186" y="3279527"/>
                    <a:ext cx="431464" cy="3759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4186" y="3279527"/>
                    <a:ext cx="431464" cy="37593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2676" t="-32258" r="-33803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33" name="Straight Connector 232"/>
            <p:cNvCxnSpPr>
              <a:stCxn id="208" idx="2"/>
            </p:cNvCxnSpPr>
            <p:nvPr/>
          </p:nvCxnSpPr>
          <p:spPr>
            <a:xfrm flipH="1" flipV="1">
              <a:off x="8029575" y="4064166"/>
              <a:ext cx="982508" cy="604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Arc 237"/>
            <p:cNvSpPr/>
            <p:nvPr/>
          </p:nvSpPr>
          <p:spPr>
            <a:xfrm>
              <a:off x="8656253" y="3752388"/>
              <a:ext cx="530272" cy="540089"/>
            </a:xfrm>
            <a:prstGeom prst="arc">
              <a:avLst>
                <a:gd name="adj1" fmla="val 10329466"/>
                <a:gd name="adj2" fmla="val 1651696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Arc 238"/>
            <p:cNvSpPr/>
            <p:nvPr/>
          </p:nvSpPr>
          <p:spPr>
            <a:xfrm>
              <a:off x="8777588" y="3893584"/>
              <a:ext cx="530272" cy="540089"/>
            </a:xfrm>
            <a:prstGeom prst="arc">
              <a:avLst>
                <a:gd name="adj1" fmla="val 6995856"/>
                <a:gd name="adj2" fmla="val 1212545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/>
                <p:cNvSpPr txBox="1"/>
                <p:nvPr/>
              </p:nvSpPr>
              <p:spPr>
                <a:xfrm>
                  <a:off x="8310095" y="3823377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0" name="TextBox 2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095" y="3823377"/>
                  <a:ext cx="315791" cy="215444"/>
                </a:xfrm>
                <a:prstGeom prst="rect">
                  <a:avLst/>
                </a:prstGeom>
                <a:blipFill>
                  <a:blip r:embed="rId43"/>
                  <a:stretch>
                    <a:fillRect l="-11538" r="-961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/>
                <p:cNvSpPr txBox="1"/>
                <p:nvPr/>
              </p:nvSpPr>
              <p:spPr>
                <a:xfrm>
                  <a:off x="8462807" y="4199108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1" name="TextBox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807" y="4199108"/>
                  <a:ext cx="315791" cy="215444"/>
                </a:xfrm>
                <a:prstGeom prst="rect">
                  <a:avLst/>
                </a:prstGeom>
                <a:blipFill>
                  <a:blip r:embed="rId43"/>
                  <a:stretch>
                    <a:fillRect l="-11538" r="-9615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450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4968" y="370072"/>
            <a:ext cx="4002984" cy="2434856"/>
            <a:chOff x="5859256" y="2943314"/>
            <a:chExt cx="4002984" cy="2350300"/>
          </a:xfrm>
        </p:grpSpPr>
        <p:grpSp>
          <p:nvGrpSpPr>
            <p:cNvPr id="3" name="Group 2"/>
            <p:cNvGrpSpPr/>
            <p:nvPr/>
          </p:nvGrpSpPr>
          <p:grpSpPr>
            <a:xfrm>
              <a:off x="6397862" y="2943314"/>
              <a:ext cx="3464378" cy="1989199"/>
              <a:chOff x="6397862" y="2943314"/>
              <a:chExt cx="3464378" cy="1989199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853846" y="4199182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693279" y="4180319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/>
              <p:cNvCxnSpPr>
                <a:endCxn id="13" idx="7"/>
              </p:cNvCxnSpPr>
              <p:nvPr/>
            </p:nvCxnSpPr>
            <p:spPr>
              <a:xfrm flipH="1">
                <a:off x="7098337" y="2943314"/>
                <a:ext cx="833263" cy="129942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endCxn id="14" idx="0"/>
              </p:cNvCxnSpPr>
              <p:nvPr/>
            </p:nvCxnSpPr>
            <p:spPr>
              <a:xfrm>
                <a:off x="7931600" y="2943314"/>
                <a:ext cx="904899" cy="123700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3" idx="6"/>
                <a:endCxn id="14" idx="2"/>
              </p:cNvCxnSpPr>
              <p:nvPr/>
            </p:nvCxnSpPr>
            <p:spPr>
              <a:xfrm flipV="1">
                <a:off x="7140285" y="4329047"/>
                <a:ext cx="1552994" cy="1886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53" r="-4118" b="-566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/>
            <p:cNvGrpSpPr/>
            <p:nvPr/>
          </p:nvGrpSpPr>
          <p:grpSpPr>
            <a:xfrm>
              <a:off x="5859256" y="4583619"/>
              <a:ext cx="877523" cy="709995"/>
              <a:chOff x="758520" y="708040"/>
              <a:chExt cx="2534677" cy="213560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" name="Rectangle 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44968" y="3323508"/>
            <a:ext cx="4002984" cy="3071982"/>
            <a:chOff x="6275915" y="1267262"/>
            <a:chExt cx="4002984" cy="3071982"/>
          </a:xfrm>
        </p:grpSpPr>
        <p:grpSp>
          <p:nvGrpSpPr>
            <p:cNvPr id="24" name="Group 23"/>
            <p:cNvGrpSpPr/>
            <p:nvPr/>
          </p:nvGrpSpPr>
          <p:grpSpPr>
            <a:xfrm>
              <a:off x="6275915" y="1904388"/>
              <a:ext cx="4002984" cy="2434856"/>
              <a:chOff x="5859256" y="2943314"/>
              <a:chExt cx="4002984" cy="23503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397862" y="2943314"/>
                <a:ext cx="3464378" cy="1989199"/>
                <a:chOff x="6397862" y="2943314"/>
                <a:chExt cx="3464378" cy="1989199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6853846" y="4199182"/>
                  <a:ext cx="286439" cy="29745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8693279" y="4180319"/>
                  <a:ext cx="286439" cy="29745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6397862" y="4563181"/>
                      <a:ext cx="119840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𝑛𝐶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6" name="Rectangle 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97862" y="4563181"/>
                      <a:ext cx="1198405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8485388" y="4522225"/>
                      <a:ext cx="137685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𝑛𝐶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7" name="Rectangle 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85388" y="4522225"/>
                      <a:ext cx="1376852" cy="369332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b="-63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Connector 37"/>
                <p:cNvCxnSpPr>
                  <a:endCxn id="34" idx="7"/>
                </p:cNvCxnSpPr>
                <p:nvPr/>
              </p:nvCxnSpPr>
              <p:spPr>
                <a:xfrm flipH="1">
                  <a:off x="7098337" y="2943314"/>
                  <a:ext cx="833263" cy="129942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endCxn id="35" idx="0"/>
                </p:cNvCxnSpPr>
                <p:nvPr/>
              </p:nvCxnSpPr>
              <p:spPr>
                <a:xfrm>
                  <a:off x="7931600" y="2943314"/>
                  <a:ext cx="904899" cy="12370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stCxn id="34" idx="6"/>
                  <a:endCxn id="35" idx="2"/>
                </p:cNvCxnSpPr>
                <p:nvPr/>
              </p:nvCxnSpPr>
              <p:spPr>
                <a:xfrm flipV="1">
                  <a:off x="7140285" y="4329047"/>
                  <a:ext cx="1552994" cy="188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8566496" y="3311819"/>
                      <a:ext cx="103477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𝑐𝑚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66496" y="3311819"/>
                      <a:ext cx="1034770" cy="307777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2353" r="-4118" b="-566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6" name="Group 25"/>
              <p:cNvGrpSpPr/>
              <p:nvPr/>
            </p:nvGrpSpPr>
            <p:grpSpPr>
              <a:xfrm>
                <a:off x="5859256" y="4583619"/>
                <a:ext cx="877523" cy="709995"/>
                <a:chOff x="758520" y="708040"/>
                <a:chExt cx="2534677" cy="2135605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758520" y="708040"/>
                  <a:ext cx="2534677" cy="2135605"/>
                  <a:chOff x="785815" y="680744"/>
                  <a:chExt cx="2534677" cy="2135605"/>
                </a:xfrm>
              </p:grpSpPr>
              <p:cxnSp>
                <p:nvCxnSpPr>
                  <p:cNvPr id="29" name="Straight Arrow Connector 28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1445588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103" name="Straight Connector 102"/>
            <p:cNvCxnSpPr/>
            <p:nvPr/>
          </p:nvCxnSpPr>
          <p:spPr>
            <a:xfrm>
              <a:off x="8304668" y="1904388"/>
              <a:ext cx="1225566" cy="1437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Arc 103"/>
            <p:cNvSpPr/>
            <p:nvPr/>
          </p:nvSpPr>
          <p:spPr>
            <a:xfrm rot="6137967">
              <a:off x="8320017" y="1569676"/>
              <a:ext cx="530272" cy="540089"/>
            </a:xfrm>
            <a:prstGeom prst="arc">
              <a:avLst>
                <a:gd name="adj1" fmla="val 10329466"/>
                <a:gd name="adj2" fmla="val 1651696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4815476">
              <a:off x="8272495" y="1654288"/>
              <a:ext cx="453591" cy="466608"/>
            </a:xfrm>
            <a:prstGeom prst="arc">
              <a:avLst>
                <a:gd name="adj1" fmla="val 6995856"/>
                <a:gd name="adj2" fmla="val 1212545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8847318" y="1596234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7318" y="1596234"/>
                  <a:ext cx="315791" cy="215444"/>
                </a:xfrm>
                <a:prstGeom prst="rect">
                  <a:avLst/>
                </a:prstGeom>
                <a:blipFill>
                  <a:blip r:embed="rId33"/>
                  <a:stretch>
                    <a:fillRect l="-11538" r="-961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8711983" y="2088136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983" y="2088136"/>
                  <a:ext cx="315791" cy="215444"/>
                </a:xfrm>
                <a:prstGeom prst="rect">
                  <a:avLst/>
                </a:prstGeom>
                <a:blipFill>
                  <a:blip r:embed="rId33"/>
                  <a:stretch>
                    <a:fillRect l="-11538" r="-9615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 flipV="1">
              <a:off x="8332022" y="1355897"/>
              <a:ext cx="356622" cy="579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8368695" y="1907176"/>
              <a:ext cx="576625" cy="8237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8168558" y="1267262"/>
                  <a:ext cx="33073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558" y="1267262"/>
                  <a:ext cx="330732" cy="345159"/>
                </a:xfrm>
                <a:prstGeom prst="rect">
                  <a:avLst/>
                </a:prstGeom>
                <a:blipFill>
                  <a:blip r:embed="rId34"/>
                  <a:stretch>
                    <a:fillRect l="-16667" r="-5556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8416975" y="2385745"/>
                  <a:ext cx="3366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6975" y="2385745"/>
                  <a:ext cx="336695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4286" r="-5357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0" name="Group 159"/>
          <p:cNvGrpSpPr/>
          <p:nvPr/>
        </p:nvGrpSpPr>
        <p:grpSpPr>
          <a:xfrm>
            <a:off x="6616588" y="521662"/>
            <a:ext cx="2073729" cy="2451226"/>
            <a:chOff x="6616588" y="521662"/>
            <a:chExt cx="2073729" cy="2451226"/>
          </a:xfrm>
        </p:grpSpPr>
        <p:grpSp>
          <p:nvGrpSpPr>
            <p:cNvPr id="142" name="Group 141"/>
            <p:cNvGrpSpPr/>
            <p:nvPr/>
          </p:nvGrpSpPr>
          <p:grpSpPr>
            <a:xfrm>
              <a:off x="6616588" y="521662"/>
              <a:ext cx="2073729" cy="2451226"/>
              <a:chOff x="5412920" y="1679903"/>
              <a:chExt cx="2073729" cy="2451226"/>
            </a:xfrm>
          </p:grpSpPr>
          <p:sp>
            <p:nvSpPr>
              <p:cNvPr id="143" name="Arc 142"/>
              <p:cNvSpPr/>
              <p:nvPr/>
            </p:nvSpPr>
            <p:spPr>
              <a:xfrm rot="10800000">
                <a:off x="5412920" y="2049236"/>
                <a:ext cx="2073729" cy="2081893"/>
              </a:xfrm>
              <a:prstGeom prst="arc">
                <a:avLst>
                  <a:gd name="adj1" fmla="val 16220217"/>
                  <a:gd name="adj2" fmla="val 5373956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6066191" y="2083894"/>
                <a:ext cx="1177394" cy="1246577"/>
                <a:chOff x="1129904" y="1614682"/>
                <a:chExt cx="1177394" cy="1246577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1136901" y="1912196"/>
                  <a:ext cx="1170397" cy="949063"/>
                  <a:chOff x="1164196" y="1884900"/>
                  <a:chExt cx="1170397" cy="949063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 flipV="1">
                    <a:off x="1516583" y="1884900"/>
                    <a:ext cx="7346" cy="6553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Arrow Connector 148"/>
                  <p:cNvCxnSpPr/>
                  <p:nvPr/>
                </p:nvCxnSpPr>
                <p:spPr>
                  <a:xfrm>
                    <a:off x="1509817" y="2538065"/>
                    <a:ext cx="712531" cy="221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0" name="Rectangle 149"/>
                      <p:cNvSpPr/>
                      <p:nvPr/>
                    </p:nvSpPr>
                    <p:spPr>
                      <a:xfrm>
                        <a:off x="1966608" y="2464631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8" name="Rectangle 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66608" y="2464631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1" name="Rectangle 150"/>
                      <p:cNvSpPr/>
                      <p:nvPr/>
                    </p:nvSpPr>
                    <p:spPr>
                      <a:xfrm>
                        <a:off x="1164196" y="19731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64196" y="19731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2" name="Rectangle 151"/>
                      <p:cNvSpPr/>
                      <p:nvPr/>
                    </p:nvSpPr>
                    <p:spPr>
                      <a:xfrm>
                        <a:off x="12435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435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7" name="Rectangle 14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Rectangle 144"/>
                  <p:cNvSpPr/>
                  <p:nvPr/>
                </p:nvSpPr>
                <p:spPr>
                  <a:xfrm>
                    <a:off x="5866297" y="1679903"/>
                    <a:ext cx="39978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6297" y="1679903"/>
                    <a:ext cx="399788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3" name="Straight Connector 152"/>
            <p:cNvCxnSpPr/>
            <p:nvPr/>
          </p:nvCxnSpPr>
          <p:spPr>
            <a:xfrm>
              <a:off x="6811004" y="1395049"/>
              <a:ext cx="830745" cy="47032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6859080" y="1207863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080" y="1207863"/>
                  <a:ext cx="391774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/>
          <p:cNvGrpSpPr/>
          <p:nvPr/>
        </p:nvGrpSpPr>
        <p:grpSpPr>
          <a:xfrm>
            <a:off x="9235556" y="151409"/>
            <a:ext cx="2303918" cy="2589917"/>
            <a:chOff x="9253655" y="510699"/>
            <a:chExt cx="2303918" cy="2589917"/>
          </a:xfrm>
        </p:grpSpPr>
        <p:grpSp>
          <p:nvGrpSpPr>
            <p:cNvPr id="120" name="Group 119"/>
            <p:cNvGrpSpPr/>
            <p:nvPr/>
          </p:nvGrpSpPr>
          <p:grpSpPr>
            <a:xfrm>
              <a:off x="9253655" y="510699"/>
              <a:ext cx="2303918" cy="2589917"/>
              <a:chOff x="9476938" y="1791951"/>
              <a:chExt cx="2303918" cy="2589917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9707127" y="1791951"/>
                <a:ext cx="2073729" cy="2451226"/>
                <a:chOff x="5412920" y="1679903"/>
                <a:chExt cx="2073729" cy="2451226"/>
              </a:xfrm>
            </p:grpSpPr>
            <p:sp>
              <p:nvSpPr>
                <p:cNvPr id="132" name="Arc 131"/>
                <p:cNvSpPr/>
                <p:nvPr/>
              </p:nvSpPr>
              <p:spPr>
                <a:xfrm rot="10800000">
                  <a:off x="5412920" y="2049236"/>
                  <a:ext cx="2073729" cy="2081893"/>
                </a:xfrm>
                <a:prstGeom prst="arc">
                  <a:avLst>
                    <a:gd name="adj1" fmla="val 16220217"/>
                    <a:gd name="adj2" fmla="val 5373956"/>
                  </a:avLst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6066191" y="2083894"/>
                  <a:ext cx="1177394" cy="1246577"/>
                  <a:chOff x="1129904" y="1614682"/>
                  <a:chExt cx="1177394" cy="1246577"/>
                </a:xfrm>
              </p:grpSpPr>
              <p:grpSp>
                <p:nvGrpSpPr>
                  <p:cNvPr id="135" name="Group 134"/>
                  <p:cNvGrpSpPr/>
                  <p:nvPr/>
                </p:nvGrpSpPr>
                <p:grpSpPr>
                  <a:xfrm>
                    <a:off x="1136901" y="1912196"/>
                    <a:ext cx="1170397" cy="949063"/>
                    <a:chOff x="1164196" y="1884900"/>
                    <a:chExt cx="1170397" cy="949063"/>
                  </a:xfrm>
                </p:grpSpPr>
                <p:cxnSp>
                  <p:nvCxnSpPr>
                    <p:cNvPr id="137" name="Straight Arrow Connector 136"/>
                    <p:cNvCxnSpPr/>
                    <p:nvPr/>
                  </p:nvCxnSpPr>
                  <p:spPr>
                    <a:xfrm flipV="1">
                      <a:off x="1516583" y="1884900"/>
                      <a:ext cx="7346" cy="65538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Straight Arrow Connector 137"/>
                    <p:cNvCxnSpPr/>
                    <p:nvPr/>
                  </p:nvCxnSpPr>
                  <p:spPr>
                    <a:xfrm>
                      <a:off x="1509817" y="2538065"/>
                      <a:ext cx="712531" cy="221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9" name="Rectangle 138"/>
                        <p:cNvSpPr/>
                        <p:nvPr/>
                      </p:nvSpPr>
                      <p:spPr>
                        <a:xfrm>
                          <a:off x="1966608" y="2464631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8" name="Rectangle 1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66608" y="2464631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3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0" name="Rectangle 139"/>
                        <p:cNvSpPr/>
                        <p:nvPr/>
                      </p:nvSpPr>
                      <p:spPr>
                        <a:xfrm>
                          <a:off x="1164196" y="1973145"/>
                          <a:ext cx="37138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64" name="Rectangle 6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64196" y="1973145"/>
                          <a:ext cx="371384" cy="369332"/>
                        </a:xfrm>
                        <a:prstGeom prst="rect">
                          <a:avLst/>
                        </a:prstGeom>
                        <a:blipFill rotWithShape="0">
                          <a:blip r:embed="rId39"/>
                          <a:stretch>
                            <a:fillRect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1" name="Rectangle 140"/>
                        <p:cNvSpPr/>
                        <p:nvPr/>
                      </p:nvSpPr>
                      <p:spPr>
                        <a:xfrm>
                          <a:off x="1243583" y="2447020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65" name="Rectangle 6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43583" y="2447020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4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Rectangle 133"/>
                    <p:cNvSpPr/>
                    <p:nvPr/>
                  </p:nvSpPr>
                  <p:spPr>
                    <a:xfrm>
                      <a:off x="5866297" y="1679903"/>
                      <a:ext cx="39978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" name="Rectangle 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6297" y="1679903"/>
                      <a:ext cx="399788" cy="369332"/>
                    </a:xfrm>
                    <a:prstGeom prst="rect">
                      <a:avLst/>
                    </a:prstGeom>
                    <a:blipFill rotWithShape="0">
                      <a:blip r:embed="rId41"/>
                      <a:stretch>
                        <a:fillRect b="-81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9476938" y="2308790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6938" y="2308790"/>
                    <a:ext cx="502638" cy="36933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3" name="Straight Connector 122"/>
              <p:cNvCxnSpPr/>
              <p:nvPr/>
            </p:nvCxnSpPr>
            <p:spPr>
              <a:xfrm>
                <a:off x="9965926" y="2678122"/>
                <a:ext cx="735439" cy="46849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0720037" y="3150127"/>
                <a:ext cx="628234" cy="39615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 flipV="1">
                <a:off x="10732288" y="2725749"/>
                <a:ext cx="532504" cy="4234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Rectangle 125"/>
                  <p:cNvSpPr/>
                  <p:nvPr/>
                </p:nvSpPr>
                <p:spPr>
                  <a:xfrm>
                    <a:off x="10701365" y="3525641"/>
                    <a:ext cx="53123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6" name="Rectangle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1365" y="3525641"/>
                    <a:ext cx="531235" cy="402931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10034700" y="2818639"/>
                    <a:ext cx="3741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Rectangle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4700" y="2818639"/>
                    <a:ext cx="374140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8" name="Straight Connector 127"/>
              <p:cNvCxnSpPr/>
              <p:nvPr/>
            </p:nvCxnSpPr>
            <p:spPr>
              <a:xfrm>
                <a:off x="9823322" y="3148442"/>
                <a:ext cx="87804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Rectangle 128"/>
                  <p:cNvSpPr/>
                  <p:nvPr/>
                </p:nvSpPr>
                <p:spPr>
                  <a:xfrm>
                    <a:off x="10143001" y="2491635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9" name="Rectangle 1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3001" y="2491635"/>
                    <a:ext cx="391774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129"/>
                  <p:cNvSpPr/>
                  <p:nvPr/>
                </p:nvSpPr>
                <p:spPr>
                  <a:xfrm>
                    <a:off x="9639396" y="4012536"/>
                    <a:ext cx="55495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9396" y="4012536"/>
                    <a:ext cx="554959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130"/>
                  <p:cNvSpPr/>
                  <p:nvPr/>
                </p:nvSpPr>
                <p:spPr>
                  <a:xfrm>
                    <a:off x="10880179" y="2362777"/>
                    <a:ext cx="581505" cy="42582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1" name="Rectangle 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80179" y="2362777"/>
                    <a:ext cx="581505" cy="42582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7" name="Arc 156"/>
            <p:cNvSpPr/>
            <p:nvPr/>
          </p:nvSpPr>
          <p:spPr>
            <a:xfrm rot="10800000">
              <a:off x="9483844" y="890995"/>
              <a:ext cx="2073729" cy="2081893"/>
            </a:xfrm>
            <a:prstGeom prst="arc">
              <a:avLst>
                <a:gd name="adj1" fmla="val 1709102"/>
                <a:gd name="adj2" fmla="val 2499957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Arc 157"/>
            <p:cNvSpPr/>
            <p:nvPr/>
          </p:nvSpPr>
          <p:spPr>
            <a:xfrm rot="10800000">
              <a:off x="9483844" y="884417"/>
              <a:ext cx="2073729" cy="2081893"/>
            </a:xfrm>
            <a:prstGeom prst="arc">
              <a:avLst>
                <a:gd name="adj1" fmla="val 18224128"/>
                <a:gd name="adj2" fmla="val 19031511"/>
              </a:avLst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5368755" y="3537071"/>
            <a:ext cx="3724224" cy="1927233"/>
            <a:chOff x="5368755" y="3537071"/>
            <a:chExt cx="3724224" cy="1927233"/>
          </a:xfrm>
        </p:grpSpPr>
        <p:sp>
          <p:nvSpPr>
            <p:cNvPr id="162" name="Freeform 161"/>
            <p:cNvSpPr/>
            <p:nvPr/>
          </p:nvSpPr>
          <p:spPr>
            <a:xfrm>
              <a:off x="5368755" y="3537071"/>
              <a:ext cx="3122639" cy="1338433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354651"/>
                <a:gd name="connsiteY0" fmla="*/ 1133716 h 1133716"/>
                <a:gd name="connsiteX1" fmla="*/ 850604 w 3354651"/>
                <a:gd name="connsiteY1" fmla="*/ 517028 h 1133716"/>
                <a:gd name="connsiteX2" fmla="*/ 2328530 w 3354651"/>
                <a:gd name="connsiteY2" fmla="*/ 772209 h 1133716"/>
                <a:gd name="connsiteX3" fmla="*/ 3354651 w 3354651"/>
                <a:gd name="connsiteY3" fmla="*/ 0 h 1133716"/>
                <a:gd name="connsiteX0" fmla="*/ 0 w 3122639"/>
                <a:gd name="connsiteY0" fmla="*/ 1338433 h 1338433"/>
                <a:gd name="connsiteX1" fmla="*/ 850604 w 3122639"/>
                <a:gd name="connsiteY1" fmla="*/ 721745 h 1338433"/>
                <a:gd name="connsiteX2" fmla="*/ 2328530 w 3122639"/>
                <a:gd name="connsiteY2" fmla="*/ 976926 h 1338433"/>
                <a:gd name="connsiteX3" fmla="*/ 3122639 w 3122639"/>
                <a:gd name="connsiteY3" fmla="*/ 0 h 1338433"/>
                <a:gd name="connsiteX0" fmla="*/ 0 w 3122639"/>
                <a:gd name="connsiteY0" fmla="*/ 1338433 h 1338433"/>
                <a:gd name="connsiteX1" fmla="*/ 850604 w 3122639"/>
                <a:gd name="connsiteY1" fmla="*/ 721745 h 1338433"/>
                <a:gd name="connsiteX2" fmla="*/ 2328530 w 3122639"/>
                <a:gd name="connsiteY2" fmla="*/ 976926 h 1338433"/>
                <a:gd name="connsiteX3" fmla="*/ 3122639 w 3122639"/>
                <a:gd name="connsiteY3" fmla="*/ 0 h 133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2639" h="1338433">
                  <a:moveTo>
                    <a:pt x="0" y="1338433"/>
                  </a:moveTo>
                  <a:cubicBezTo>
                    <a:pt x="231258" y="1060214"/>
                    <a:pt x="462516" y="781996"/>
                    <a:pt x="850604" y="721745"/>
                  </a:cubicBezTo>
                  <a:cubicBezTo>
                    <a:pt x="1238692" y="661494"/>
                    <a:pt x="1949857" y="1097217"/>
                    <a:pt x="2328530" y="976926"/>
                  </a:cubicBezTo>
                  <a:cubicBezTo>
                    <a:pt x="2707203" y="856635"/>
                    <a:pt x="2921176" y="354960"/>
                    <a:pt x="3122639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5442530" y="3814709"/>
              <a:ext cx="3361475" cy="1208779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402418"/>
                <a:gd name="connsiteY0" fmla="*/ 1120068 h 1120068"/>
                <a:gd name="connsiteX1" fmla="*/ 850604 w 3402418"/>
                <a:gd name="connsiteY1" fmla="*/ 503380 h 1120068"/>
                <a:gd name="connsiteX2" fmla="*/ 2328530 w 3402418"/>
                <a:gd name="connsiteY2" fmla="*/ 758561 h 1120068"/>
                <a:gd name="connsiteX3" fmla="*/ 3402418 w 3402418"/>
                <a:gd name="connsiteY3" fmla="*/ 0 h 1120068"/>
                <a:gd name="connsiteX0" fmla="*/ 0 w 3361475"/>
                <a:gd name="connsiteY0" fmla="*/ 1208779 h 1208779"/>
                <a:gd name="connsiteX1" fmla="*/ 850604 w 3361475"/>
                <a:gd name="connsiteY1" fmla="*/ 592091 h 1208779"/>
                <a:gd name="connsiteX2" fmla="*/ 2328530 w 3361475"/>
                <a:gd name="connsiteY2" fmla="*/ 847272 h 1208779"/>
                <a:gd name="connsiteX3" fmla="*/ 3361475 w 3361475"/>
                <a:gd name="connsiteY3" fmla="*/ 0 h 1208779"/>
                <a:gd name="connsiteX0" fmla="*/ 0 w 3361475"/>
                <a:gd name="connsiteY0" fmla="*/ 1208779 h 1208779"/>
                <a:gd name="connsiteX1" fmla="*/ 850604 w 3361475"/>
                <a:gd name="connsiteY1" fmla="*/ 592091 h 1208779"/>
                <a:gd name="connsiteX2" fmla="*/ 2328530 w 3361475"/>
                <a:gd name="connsiteY2" fmla="*/ 847272 h 1208779"/>
                <a:gd name="connsiteX3" fmla="*/ 3361475 w 3361475"/>
                <a:gd name="connsiteY3" fmla="*/ 0 h 120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1475" h="1208779">
                  <a:moveTo>
                    <a:pt x="0" y="1208779"/>
                  </a:moveTo>
                  <a:cubicBezTo>
                    <a:pt x="231258" y="930560"/>
                    <a:pt x="462516" y="652342"/>
                    <a:pt x="850604" y="592091"/>
                  </a:cubicBezTo>
                  <a:cubicBezTo>
                    <a:pt x="1238692" y="531840"/>
                    <a:pt x="1910052" y="945954"/>
                    <a:pt x="2328530" y="847272"/>
                  </a:cubicBezTo>
                  <a:cubicBezTo>
                    <a:pt x="2747008" y="748590"/>
                    <a:pt x="3071302" y="320841"/>
                    <a:pt x="33614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5481821" y="4187882"/>
              <a:ext cx="3429713" cy="983591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429713"/>
                <a:gd name="connsiteY0" fmla="*/ 983591 h 983591"/>
                <a:gd name="connsiteX1" fmla="*/ 850604 w 3429713"/>
                <a:gd name="connsiteY1" fmla="*/ 366903 h 983591"/>
                <a:gd name="connsiteX2" fmla="*/ 2328530 w 3429713"/>
                <a:gd name="connsiteY2" fmla="*/ 622084 h 983591"/>
                <a:gd name="connsiteX3" fmla="*/ 3429713 w 3429713"/>
                <a:gd name="connsiteY3" fmla="*/ 0 h 98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713" h="983591">
                  <a:moveTo>
                    <a:pt x="0" y="983591"/>
                  </a:moveTo>
                  <a:cubicBezTo>
                    <a:pt x="231258" y="705372"/>
                    <a:pt x="462516" y="427154"/>
                    <a:pt x="850604" y="366903"/>
                  </a:cubicBezTo>
                  <a:cubicBezTo>
                    <a:pt x="1238692" y="306652"/>
                    <a:pt x="1898679" y="683234"/>
                    <a:pt x="2328530" y="622084"/>
                  </a:cubicBezTo>
                  <a:cubicBezTo>
                    <a:pt x="2758381" y="560934"/>
                    <a:pt x="3105420" y="300369"/>
                    <a:pt x="342971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5511975" y="4490233"/>
              <a:ext cx="3559367" cy="847114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497952"/>
                <a:gd name="connsiteY0" fmla="*/ 901705 h 901705"/>
                <a:gd name="connsiteX1" fmla="*/ 850604 w 3497952"/>
                <a:gd name="connsiteY1" fmla="*/ 285017 h 901705"/>
                <a:gd name="connsiteX2" fmla="*/ 2328530 w 3497952"/>
                <a:gd name="connsiteY2" fmla="*/ 540198 h 901705"/>
                <a:gd name="connsiteX3" fmla="*/ 3497952 w 3497952"/>
                <a:gd name="connsiteY3" fmla="*/ 0 h 901705"/>
                <a:gd name="connsiteX0" fmla="*/ 0 w 3559367"/>
                <a:gd name="connsiteY0" fmla="*/ 847114 h 847114"/>
                <a:gd name="connsiteX1" fmla="*/ 850604 w 3559367"/>
                <a:gd name="connsiteY1" fmla="*/ 230426 h 847114"/>
                <a:gd name="connsiteX2" fmla="*/ 2328530 w 3559367"/>
                <a:gd name="connsiteY2" fmla="*/ 485607 h 847114"/>
                <a:gd name="connsiteX3" fmla="*/ 3559367 w 3559367"/>
                <a:gd name="connsiteY3" fmla="*/ 0 h 84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9367" h="847114">
                  <a:moveTo>
                    <a:pt x="0" y="847114"/>
                  </a:moveTo>
                  <a:cubicBezTo>
                    <a:pt x="231258" y="568895"/>
                    <a:pt x="462516" y="290677"/>
                    <a:pt x="850604" y="230426"/>
                  </a:cubicBezTo>
                  <a:cubicBezTo>
                    <a:pt x="1238692" y="170175"/>
                    <a:pt x="1877070" y="524011"/>
                    <a:pt x="2328530" y="485607"/>
                  </a:cubicBezTo>
                  <a:cubicBezTo>
                    <a:pt x="2779990" y="447203"/>
                    <a:pt x="3235074" y="300369"/>
                    <a:pt x="3559367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5552338" y="4730658"/>
              <a:ext cx="3540641" cy="733646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540641"/>
                <a:gd name="connsiteY0" fmla="*/ 733646 h 733646"/>
                <a:gd name="connsiteX1" fmla="*/ 850604 w 3540641"/>
                <a:gd name="connsiteY1" fmla="*/ 116958 h 733646"/>
                <a:gd name="connsiteX2" fmla="*/ 2328530 w 3540641"/>
                <a:gd name="connsiteY2" fmla="*/ 372139 h 733646"/>
                <a:gd name="connsiteX3" fmla="*/ 3540641 w 3540641"/>
                <a:gd name="connsiteY3" fmla="*/ 0 h 73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0641" h="733646">
                  <a:moveTo>
                    <a:pt x="0" y="733646"/>
                  </a:moveTo>
                  <a:cubicBezTo>
                    <a:pt x="231258" y="455427"/>
                    <a:pt x="462516" y="177209"/>
                    <a:pt x="850604" y="116958"/>
                  </a:cubicBezTo>
                  <a:cubicBezTo>
                    <a:pt x="1238692" y="56707"/>
                    <a:pt x="1880191" y="391632"/>
                    <a:pt x="2328530" y="372139"/>
                  </a:cubicBezTo>
                  <a:cubicBezTo>
                    <a:pt x="2776870" y="352646"/>
                    <a:pt x="3216348" y="300369"/>
                    <a:pt x="3540641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7322658" y="4631045"/>
              <a:ext cx="656084" cy="156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V="1">
              <a:off x="8436895" y="4022008"/>
              <a:ext cx="226501" cy="2219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7279719" y="4583512"/>
              <a:ext cx="96165" cy="961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8388812" y="4204021"/>
              <a:ext cx="96165" cy="961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7258416" y="4170470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416" y="4170470"/>
                  <a:ext cx="234936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23684" r="-2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8310223" y="3729301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3" y="3729301"/>
                  <a:ext cx="245708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19512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5363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50540" y="599751"/>
            <a:ext cx="2798370" cy="4881104"/>
            <a:chOff x="2568707" y="791137"/>
            <a:chExt cx="2798370" cy="4881104"/>
          </a:xfrm>
        </p:grpSpPr>
        <p:grpSp>
          <p:nvGrpSpPr>
            <p:cNvPr id="4" name="Group 3"/>
            <p:cNvGrpSpPr/>
            <p:nvPr/>
          </p:nvGrpSpPr>
          <p:grpSpPr>
            <a:xfrm>
              <a:off x="2829138" y="821216"/>
              <a:ext cx="2537939" cy="4851025"/>
              <a:chOff x="9231347" y="1683788"/>
              <a:chExt cx="2537939" cy="485102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31347" y="1683788"/>
                <a:ext cx="2537939" cy="4851025"/>
                <a:chOff x="9231347" y="1683788"/>
                <a:chExt cx="2537939" cy="485102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9231347" y="1690688"/>
                  <a:ext cx="2537939" cy="4844125"/>
                  <a:chOff x="9231347" y="1690688"/>
                  <a:chExt cx="2537939" cy="4844125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591892" y="3087193"/>
                    <a:ext cx="1177394" cy="1246577"/>
                    <a:chOff x="1129904" y="1614682"/>
                    <a:chExt cx="1177394" cy="1246577"/>
                  </a:xfrm>
                </p:grpSpPr>
                <p:grpSp>
                  <p:nvGrpSpPr>
                    <p:cNvPr id="21" name="Group 20"/>
                    <p:cNvGrpSpPr/>
                    <p:nvPr/>
                  </p:nvGrpSpPr>
                  <p:grpSpPr>
                    <a:xfrm>
                      <a:off x="1136901" y="1912196"/>
                      <a:ext cx="1170397" cy="949063"/>
                      <a:chOff x="1164196" y="1884900"/>
                      <a:chExt cx="1170397" cy="949063"/>
                    </a:xfrm>
                  </p:grpSpPr>
                  <p:cxnSp>
                    <p:nvCxnSpPr>
                      <p:cNvPr id="23" name="Straight Arrow Connector 22"/>
                      <p:cNvCxnSpPr/>
                      <p:nvPr/>
                    </p:nvCxnSpPr>
                    <p:spPr>
                      <a:xfrm flipV="1">
                        <a:off x="1516583" y="1884900"/>
                        <a:ext cx="7346" cy="65538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Arrow Connector 23"/>
                      <p:cNvCxnSpPr/>
                      <p:nvPr/>
                    </p:nvCxnSpPr>
                    <p:spPr>
                      <a:xfrm>
                        <a:off x="1509817" y="2538065"/>
                        <a:ext cx="712531" cy="221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1966608" y="2464631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" name="Rectangle 1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966608" y="2464631"/>
                            <a:ext cx="367985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1164196" y="1973145"/>
                            <a:ext cx="37138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4" name="Rectangle 63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64196" y="1973145"/>
                            <a:ext cx="371384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10"/>
                            <a:stretch>
                              <a:fillRect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1243583" y="2447020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5" name="Rectangle 6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243583" y="2447020"/>
                            <a:ext cx="367985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Rectangle 9"/>
                      <p:cNvSpPr/>
                      <p:nvPr/>
                    </p:nvSpPr>
                    <p:spPr>
                      <a:xfrm>
                        <a:off x="9231347" y="3015375"/>
                        <a:ext cx="502638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𝑑𝑞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Rectangle 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31347" y="3015375"/>
                        <a:ext cx="502638" cy="369332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9861264" y="3247819"/>
                    <a:ext cx="1071595" cy="790053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Arrow Connector 11"/>
                  <p:cNvCxnSpPr/>
                  <p:nvPr/>
                </p:nvCxnSpPr>
                <p:spPr>
                  <a:xfrm flipV="1">
                    <a:off x="10963782" y="3617000"/>
                    <a:ext cx="532504" cy="423400"/>
                  </a:xfrm>
                  <a:prstGeom prst="straightConnector1">
                    <a:avLst/>
                  </a:prstGeom>
                  <a:ln w="57150">
                    <a:solidFill>
                      <a:srgbClr val="FF000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0904913" y="4367245"/>
                        <a:ext cx="531235" cy="40293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3" name="Rectangle 3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04913" y="4367245"/>
                        <a:ext cx="531235" cy="402931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0266194" y="3709890"/>
                        <a:ext cx="37414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6" name="Rectangle 3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66194" y="3709890"/>
                        <a:ext cx="374140" cy="369332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9823322" y="4037872"/>
                    <a:ext cx="1109537" cy="1821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10318892" y="3384707"/>
                        <a:ext cx="35163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0" name="Rectangle 3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18892" y="3384707"/>
                        <a:ext cx="351635" cy="369332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9801482" y="1690688"/>
                    <a:ext cx="21840" cy="4844125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10201527" y="4090144"/>
                        <a:ext cx="39177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01527" y="4090144"/>
                        <a:ext cx="391774" cy="369332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9804548" y="3121786"/>
                    <a:ext cx="3349" cy="253845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9816121" y="4643253"/>
                    <a:ext cx="3349" cy="253845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9855857" y="1683788"/>
                      <a:ext cx="39978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Rectangle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55857" y="1683788"/>
                      <a:ext cx="399788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801482" y="3521041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1482" y="3521041"/>
                    <a:ext cx="371384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/>
            <p:cNvCxnSpPr/>
            <p:nvPr/>
          </p:nvCxnSpPr>
          <p:spPr>
            <a:xfrm>
              <a:off x="4549067" y="3202228"/>
              <a:ext cx="484872" cy="39467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867944" y="791137"/>
              <a:ext cx="10632" cy="48510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568707" y="296114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707" y="2961144"/>
                  <a:ext cx="21204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2850729" y="3722937"/>
                  <a:ext cx="5549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729" y="3722937"/>
                  <a:ext cx="554959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4676676" y="2401740"/>
                  <a:ext cx="590546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676" y="2401740"/>
                  <a:ext cx="590546" cy="40293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/>
          <p:cNvGrpSpPr/>
          <p:nvPr/>
        </p:nvGrpSpPr>
        <p:grpSpPr>
          <a:xfrm>
            <a:off x="4537968" y="863756"/>
            <a:ext cx="3176668" cy="3812004"/>
            <a:chOff x="4537968" y="863756"/>
            <a:chExt cx="3176668" cy="3812004"/>
          </a:xfrm>
        </p:grpSpPr>
        <p:grpSp>
          <p:nvGrpSpPr>
            <p:cNvPr id="78" name="Group 77"/>
            <p:cNvGrpSpPr/>
            <p:nvPr/>
          </p:nvGrpSpPr>
          <p:grpSpPr>
            <a:xfrm>
              <a:off x="4537968" y="863756"/>
              <a:ext cx="3176668" cy="3812004"/>
              <a:chOff x="5048330" y="1332430"/>
              <a:chExt cx="3176668" cy="381200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769348" y="1332430"/>
                <a:ext cx="2306592" cy="2324888"/>
                <a:chOff x="1129904" y="-3473283"/>
                <a:chExt cx="6662466" cy="6993065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1129905" y="-3473283"/>
                  <a:ext cx="6662465" cy="6993065"/>
                  <a:chOff x="1157200" y="-3500579"/>
                  <a:chExt cx="6662465" cy="6993065"/>
                </a:xfrm>
              </p:grpSpPr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1516586" y="-3217471"/>
                    <a:ext cx="56143" cy="575775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>
                    <a:off x="1445588" y="2503276"/>
                    <a:ext cx="5957990" cy="319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6955153" y="2381567"/>
                        <a:ext cx="864512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1" name="Rectangle 4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55153" y="2381567"/>
                        <a:ext cx="864512" cy="1110919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642031" y="-3500579"/>
                        <a:ext cx="1042388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2" name="Rectangle 4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42031" y="-3500579"/>
                        <a:ext cx="1042388" cy="1110919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1157200" y="2381567"/>
                        <a:ext cx="1124827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3" name="Rectangle 4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200" y="2381567"/>
                        <a:ext cx="1124827" cy="1110919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8" name="Rectangle 3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46" name="Straight Arrow Connector 45"/>
              <p:cNvCxnSpPr/>
              <p:nvPr/>
            </p:nvCxnSpPr>
            <p:spPr>
              <a:xfrm flipH="1">
                <a:off x="5332031" y="3333125"/>
                <a:ext cx="561740" cy="79730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5652110" y="1794910"/>
                <a:ext cx="504586" cy="3062177"/>
                <a:chOff x="9831571" y="1558741"/>
                <a:chExt cx="504586" cy="3062177"/>
              </a:xfrm>
            </p:grpSpPr>
            <p:sp>
              <p:nvSpPr>
                <p:cNvPr id="52" name="Arc 51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Arc 56"/>
              <p:cNvSpPr/>
              <p:nvPr/>
            </p:nvSpPr>
            <p:spPr>
              <a:xfrm>
                <a:off x="5664938" y="1800202"/>
                <a:ext cx="481549" cy="3051544"/>
              </a:xfrm>
              <a:prstGeom prst="arc">
                <a:avLst>
                  <a:gd name="adj1" fmla="val 15991244"/>
                  <a:gd name="adj2" fmla="val 16399563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Arc 57"/>
              <p:cNvSpPr/>
              <p:nvPr/>
            </p:nvSpPr>
            <p:spPr>
              <a:xfrm rot="10800000">
                <a:off x="5670619" y="1813309"/>
                <a:ext cx="481549" cy="3051544"/>
              </a:xfrm>
              <a:prstGeom prst="arc">
                <a:avLst>
                  <a:gd name="adj1" fmla="val 15991244"/>
                  <a:gd name="adj2" fmla="val 16399563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5350969" y="1496930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ectangle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0969" y="1496930"/>
                    <a:ext cx="50263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5350969" y="4775102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</m:oMath>
                    </a14:m>
                    <a:r>
                      <a:rPr lang="en-CA" dirty="0">
                        <a:solidFill>
                          <a:srgbClr val="FF0000"/>
                        </a:solidFill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0969" y="4775102"/>
                    <a:ext cx="50263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614" t="-8197" r="-963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Connector 60"/>
              <p:cNvCxnSpPr/>
              <p:nvPr/>
            </p:nvCxnSpPr>
            <p:spPr>
              <a:xfrm>
                <a:off x="5894724" y="1783165"/>
                <a:ext cx="1556448" cy="1562479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6496466" y="3285669"/>
                    <a:ext cx="3714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6466" y="3285669"/>
                    <a:ext cx="371447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Rectangle 63"/>
                  <p:cNvSpPr/>
                  <p:nvPr/>
                </p:nvSpPr>
                <p:spPr>
                  <a:xfrm>
                    <a:off x="5048330" y="3906337"/>
                    <a:ext cx="299300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4" name="Rectangl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8330" y="3906337"/>
                    <a:ext cx="299300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5602288" y="2308793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Rectangl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2288" y="2308793"/>
                    <a:ext cx="391774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6574894" y="2243953"/>
                    <a:ext cx="3516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4894" y="2243953"/>
                    <a:ext cx="35163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Arrow Connector 67"/>
              <p:cNvCxnSpPr/>
              <p:nvPr/>
            </p:nvCxnSpPr>
            <p:spPr>
              <a:xfrm>
                <a:off x="7451172" y="3362683"/>
                <a:ext cx="442508" cy="45322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7461237" y="2836415"/>
                <a:ext cx="465053" cy="46063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7693763" y="3827100"/>
                    <a:ext cx="53123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3763" y="3827100"/>
                    <a:ext cx="531235" cy="40293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6897811" y="3023514"/>
                    <a:ext cx="3741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7811" y="3023514"/>
                    <a:ext cx="374140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7395055" y="2532989"/>
                    <a:ext cx="581505" cy="42582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7" name="Rectangle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055" y="2532989"/>
                    <a:ext cx="581505" cy="42582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774521" y="1694983"/>
                  <a:ext cx="3997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4521" y="1694983"/>
                  <a:ext cx="399788" cy="369332"/>
                </a:xfrm>
                <a:prstGeom prst="rect">
                  <a:avLst/>
                </a:prstGeom>
                <a:blipFill>
                  <a:blip r:embed="rId3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Connector 79"/>
            <p:cNvCxnSpPr/>
            <p:nvPr/>
          </p:nvCxnSpPr>
          <p:spPr>
            <a:xfrm flipH="1" flipV="1">
              <a:off x="5174309" y="2144611"/>
              <a:ext cx="212352" cy="69295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742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557157"/>
            <a:ext cx="7243174" cy="3071562"/>
            <a:chOff x="1448142" y="1418394"/>
            <a:chExt cx="7243174" cy="3071562"/>
          </a:xfrm>
        </p:grpSpPr>
        <p:grpSp>
          <p:nvGrpSpPr>
            <p:cNvPr id="21" name="Group 20"/>
            <p:cNvGrpSpPr/>
            <p:nvPr/>
          </p:nvGrpSpPr>
          <p:grpSpPr>
            <a:xfrm>
              <a:off x="5732023" y="1418394"/>
              <a:ext cx="2959293" cy="2959293"/>
              <a:chOff x="6344197" y="1102058"/>
              <a:chExt cx="2959293" cy="29592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6344197" y="1102058"/>
                <a:ext cx="2959293" cy="295929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838604" y="1596465"/>
                <a:ext cx="1970476" cy="197047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7046037" y="1803898"/>
                <a:ext cx="1555611" cy="155561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/>
              <p:cNvCxnSpPr>
                <a:stCxn id="10" idx="2"/>
                <a:endCxn id="9" idx="2"/>
              </p:cNvCxnSpPr>
              <p:nvPr/>
            </p:nvCxnSpPr>
            <p:spPr>
              <a:xfrm>
                <a:off x="6838604" y="2581703"/>
                <a:ext cx="20743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491496" y="2243471"/>
                    <a:ext cx="38808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1496" y="2243471"/>
                    <a:ext cx="388088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9375" r="-625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/>
              <p:nvPr/>
            </p:nvCxnSpPr>
            <p:spPr>
              <a:xfrm flipV="1">
                <a:off x="7082045" y="2528505"/>
                <a:ext cx="741797" cy="5632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7548846" y="2783937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8846" y="2783937"/>
                    <a:ext cx="19800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121" r="-1212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/>
            <p:cNvGrpSpPr/>
            <p:nvPr/>
          </p:nvGrpSpPr>
          <p:grpSpPr>
            <a:xfrm>
              <a:off x="1448142" y="1930234"/>
              <a:ext cx="3535617" cy="2559722"/>
              <a:chOff x="930057" y="1453219"/>
              <a:chExt cx="3535617" cy="2559722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339702" y="1453220"/>
                <a:ext cx="3125972" cy="19491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1719453" y="1453219"/>
                <a:ext cx="178918" cy="19491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Arrow Connector 3"/>
              <p:cNvCxnSpPr/>
              <p:nvPr/>
            </p:nvCxnSpPr>
            <p:spPr>
              <a:xfrm>
                <a:off x="1719453" y="2188225"/>
                <a:ext cx="17891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961455" y="1880448"/>
                    <a:ext cx="3682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1455" y="1880448"/>
                    <a:ext cx="368242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754" r="-983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Straight Arrow Connector 5"/>
              <p:cNvCxnSpPr/>
              <p:nvPr/>
            </p:nvCxnSpPr>
            <p:spPr>
              <a:xfrm flipH="1">
                <a:off x="1204425" y="1464145"/>
                <a:ext cx="10632" cy="19273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930057" y="2427817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057" y="2427817"/>
                    <a:ext cx="21204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714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1339702" y="3705164"/>
                <a:ext cx="312597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097825" y="3676505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825" y="3676505"/>
                    <a:ext cx="21320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857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075065" y="3705164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065" y="3705164"/>
                    <a:ext cx="213200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286" r="-857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Straight Arrow Connector 23"/>
            <p:cNvCxnSpPr/>
            <p:nvPr/>
          </p:nvCxnSpPr>
          <p:spPr>
            <a:xfrm flipV="1">
              <a:off x="1793432" y="1778860"/>
              <a:ext cx="319032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218226" y="1457467"/>
                  <a:ext cx="3241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226" y="1457467"/>
                  <a:ext cx="324191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4815" r="-1296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>
              <a:endCxn id="8" idx="0"/>
            </p:cNvCxnSpPr>
            <p:nvPr/>
          </p:nvCxnSpPr>
          <p:spPr>
            <a:xfrm flipV="1">
              <a:off x="7196130" y="1418394"/>
              <a:ext cx="15540" cy="142644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346328" y="1511709"/>
                  <a:ext cx="2415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6328" y="1511709"/>
                  <a:ext cx="241541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/>
          <p:cNvGrpSpPr/>
          <p:nvPr/>
        </p:nvGrpSpPr>
        <p:grpSpPr>
          <a:xfrm>
            <a:off x="8248391" y="596230"/>
            <a:ext cx="3210536" cy="2678280"/>
            <a:chOff x="8248391" y="596230"/>
            <a:chExt cx="3210536" cy="2678280"/>
          </a:xfrm>
        </p:grpSpPr>
        <p:sp>
          <p:nvSpPr>
            <p:cNvPr id="47" name="Oval 46"/>
            <p:cNvSpPr/>
            <p:nvPr/>
          </p:nvSpPr>
          <p:spPr>
            <a:xfrm>
              <a:off x="8499634" y="1843240"/>
              <a:ext cx="2959293" cy="10280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986269" y="2048041"/>
              <a:ext cx="1970476" cy="58476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9201474" y="2164534"/>
              <a:ext cx="1555611" cy="356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Arrow Connector 49"/>
            <p:cNvCxnSpPr>
              <a:endCxn id="49" idx="1"/>
            </p:cNvCxnSpPr>
            <p:nvPr/>
          </p:nvCxnSpPr>
          <p:spPr>
            <a:xfrm>
              <a:off x="9188805" y="2131188"/>
              <a:ext cx="240483" cy="855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9979279" y="2357275"/>
              <a:ext cx="790475" cy="145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201474" y="1850287"/>
                  <a:ext cx="54396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𝑑𝑟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1474" y="1850287"/>
                  <a:ext cx="543966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9416509" y="2545877"/>
                  <a:ext cx="2415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6509" y="2545877"/>
                  <a:ext cx="241541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/>
            <p:nvPr/>
          </p:nvCxnSpPr>
          <p:spPr>
            <a:xfrm flipV="1">
              <a:off x="9979279" y="1200794"/>
              <a:ext cx="1673" cy="11564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0149535" y="1421614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9535" y="1421614"/>
                  <a:ext cx="219483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3889" r="-8333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53869" y="2123456"/>
                  <a:ext cx="36522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3869" y="2123456"/>
                  <a:ext cx="365228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3333" r="-2000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0286424" y="2082434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6424" y="2082434"/>
                  <a:ext cx="198003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2121" r="-1212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/>
            <p:nvPr/>
          </p:nvCxnSpPr>
          <p:spPr>
            <a:xfrm flipV="1">
              <a:off x="9979123" y="604989"/>
              <a:ext cx="156" cy="58679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9309046" y="596230"/>
                  <a:ext cx="531235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046" y="596230"/>
                  <a:ext cx="531235" cy="4029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/>
            <p:nvPr/>
          </p:nvCxnSpPr>
          <p:spPr>
            <a:xfrm flipV="1">
              <a:off x="9109449" y="2351491"/>
              <a:ext cx="855663" cy="39780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11090228" y="2197602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0228" y="2197602"/>
                  <a:ext cx="227498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10526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8" name="Group 97"/>
            <p:cNvGrpSpPr/>
            <p:nvPr/>
          </p:nvGrpSpPr>
          <p:grpSpPr>
            <a:xfrm>
              <a:off x="8248391" y="2564515"/>
              <a:ext cx="983624" cy="709995"/>
              <a:chOff x="8248391" y="2564515"/>
              <a:chExt cx="983624" cy="709995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8248391" y="2564515"/>
                <a:ext cx="888156" cy="709995"/>
                <a:chOff x="758520" y="708040"/>
                <a:chExt cx="2565390" cy="2135605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758520" y="708040"/>
                  <a:ext cx="2565390" cy="2135605"/>
                  <a:chOff x="785815" y="680744"/>
                  <a:chExt cx="2565390" cy="2135605"/>
                </a:xfrm>
              </p:grpSpPr>
              <p:cxnSp>
                <p:nvCxnSpPr>
                  <p:cNvPr id="75" name="Straight Arrow Connector 74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/>
                  <p:cNvCxnSpPr/>
                  <p:nvPr/>
                </p:nvCxnSpPr>
                <p:spPr>
                  <a:xfrm flipV="1">
                    <a:off x="1476301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Rectangle 77"/>
                      <p:cNvSpPr/>
                      <p:nvPr/>
                    </p:nvSpPr>
                    <p:spPr>
                      <a:xfrm>
                        <a:off x="785815" y="912420"/>
                        <a:ext cx="1021790" cy="111091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78" name="Rectangle 7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1021790" cy="1110919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Rectangle 78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4" name="Rectangle 7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81" name="Straight Arrow Connector 80"/>
              <p:cNvCxnSpPr/>
              <p:nvPr/>
            </p:nvCxnSpPr>
            <p:spPr>
              <a:xfrm flipV="1">
                <a:off x="8499634" y="2899233"/>
                <a:ext cx="474314" cy="2731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8860631" y="2742661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0631" y="2742661"/>
                    <a:ext cx="371384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4247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331622" y="844010"/>
            <a:ext cx="2725093" cy="1258600"/>
            <a:chOff x="1331622" y="844010"/>
            <a:chExt cx="2725093" cy="1258600"/>
          </a:xfrm>
        </p:grpSpPr>
        <p:sp>
          <p:nvSpPr>
            <p:cNvPr id="12" name="Oval 11"/>
            <p:cNvSpPr/>
            <p:nvPr/>
          </p:nvSpPr>
          <p:spPr>
            <a:xfrm>
              <a:off x="1787606" y="1356183"/>
              <a:ext cx="286439" cy="3081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627039" y="1336642"/>
              <a:ext cx="286439" cy="3081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31622" y="1733278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483801" y="1674933"/>
                  <a:ext cx="5729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801" y="1674933"/>
                  <a:ext cx="57291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>
              <a:stCxn id="12" idx="6"/>
              <a:endCxn id="13" idx="2"/>
            </p:cNvCxnSpPr>
            <p:nvPr/>
          </p:nvCxnSpPr>
          <p:spPr>
            <a:xfrm flipV="1">
              <a:off x="2074045" y="1490721"/>
              <a:ext cx="1552994" cy="1954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794399" y="844010"/>
                  <a:ext cx="384736" cy="3087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399" y="844010"/>
                  <a:ext cx="384736" cy="308754"/>
                </a:xfrm>
                <a:prstGeom prst="rect">
                  <a:avLst/>
                </a:prstGeom>
                <a:blipFill>
                  <a:blip r:embed="rId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512845" y="1709226"/>
                  <a:ext cx="5729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845" y="1709226"/>
                  <a:ext cx="57291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>
              <a:off x="1930825" y="1152764"/>
              <a:ext cx="18394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130829" y="1684691"/>
              <a:ext cx="143942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794399" y="1733278"/>
                  <a:ext cx="2163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399" y="1733278"/>
                  <a:ext cx="21634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5000" t="-33333" r="-94444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6636349" y="1633133"/>
            <a:ext cx="685928" cy="1273963"/>
            <a:chOff x="6636349" y="1633133"/>
            <a:chExt cx="685928" cy="1273963"/>
          </a:xfrm>
        </p:grpSpPr>
        <p:sp>
          <p:nvSpPr>
            <p:cNvPr id="30" name="Oval 29"/>
            <p:cNvSpPr/>
            <p:nvPr/>
          </p:nvSpPr>
          <p:spPr>
            <a:xfrm>
              <a:off x="6655981" y="1850065"/>
              <a:ext cx="467833" cy="46783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1" name="Oval 30"/>
            <p:cNvSpPr/>
            <p:nvPr/>
          </p:nvSpPr>
          <p:spPr>
            <a:xfrm>
              <a:off x="6898240" y="1664339"/>
              <a:ext cx="315433" cy="31543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898240" y="2115359"/>
              <a:ext cx="315433" cy="31543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26889" y="1684691"/>
              <a:ext cx="32601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b="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26889" y="1890438"/>
              <a:ext cx="32601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b="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96262" y="1633133"/>
              <a:ext cx="32601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96261" y="2094400"/>
              <a:ext cx="32601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6636349" y="2599319"/>
              <a:ext cx="651750" cy="28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889896" y="2599319"/>
                  <a:ext cx="2163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896" y="2599319"/>
                  <a:ext cx="21634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5000" t="-33333" r="-94444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879295" y="3073473"/>
            <a:ext cx="4553031" cy="1973537"/>
            <a:chOff x="879295" y="3073473"/>
            <a:chExt cx="4553031" cy="1973537"/>
          </a:xfrm>
        </p:grpSpPr>
        <p:grpSp>
          <p:nvGrpSpPr>
            <p:cNvPr id="86" name="Group 85"/>
            <p:cNvGrpSpPr/>
            <p:nvPr/>
          </p:nvGrpSpPr>
          <p:grpSpPr>
            <a:xfrm>
              <a:off x="879295" y="3122670"/>
              <a:ext cx="4553031" cy="1924340"/>
              <a:chOff x="135016" y="3356586"/>
              <a:chExt cx="4553031" cy="192434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478463" y="3434316"/>
                <a:ext cx="3206732" cy="1846610"/>
                <a:chOff x="1508612" y="3434316"/>
                <a:chExt cx="2251013" cy="1846610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517076" y="343431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1512845" y="3588392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512844" y="373715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1517076" y="389114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1512845" y="4045217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1512844" y="419397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1517076" y="435290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1512845" y="450698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1512844" y="465574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1508612" y="480852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1512844" y="496745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1508613" y="512153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1508612" y="527029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Rectangle 60"/>
              <p:cNvSpPr/>
              <p:nvPr/>
            </p:nvSpPr>
            <p:spPr>
              <a:xfrm>
                <a:off x="4503316" y="4436496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/>
                  <p:cNvSpPr/>
                  <p:nvPr/>
                </p:nvSpPr>
                <p:spPr>
                  <a:xfrm>
                    <a:off x="2737955" y="3356586"/>
                    <a:ext cx="5729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2" name="Rectangl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7955" y="3356586"/>
                    <a:ext cx="57291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9" name="Group 68"/>
              <p:cNvGrpSpPr/>
              <p:nvPr/>
            </p:nvGrpSpPr>
            <p:grpSpPr>
              <a:xfrm rot="19873084">
                <a:off x="960375" y="4064778"/>
                <a:ext cx="2125872" cy="327697"/>
                <a:chOff x="4959300" y="4039860"/>
                <a:chExt cx="2125872" cy="327697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4959300" y="4059401"/>
                  <a:ext cx="286439" cy="30815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6798733" y="4039860"/>
                  <a:ext cx="286439" cy="30815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63" name="Straight Connector 62"/>
                <p:cNvCxnSpPr>
                  <a:stCxn id="59" idx="6"/>
                  <a:endCxn id="60" idx="2"/>
                </p:cNvCxnSpPr>
                <p:nvPr/>
              </p:nvCxnSpPr>
              <p:spPr>
                <a:xfrm flipV="1">
                  <a:off x="5245739" y="4193939"/>
                  <a:ext cx="1552994" cy="1954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778657" y="4826641"/>
                    <a:ext cx="5729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657" y="4826641"/>
                    <a:ext cx="57291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Arrow Connector 66"/>
              <p:cNvCxnSpPr/>
              <p:nvPr/>
            </p:nvCxnSpPr>
            <p:spPr>
              <a:xfrm flipV="1">
                <a:off x="1550586" y="3954263"/>
                <a:ext cx="961854" cy="53541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753452" y="3896331"/>
                    <a:ext cx="30412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3452" y="3896331"/>
                    <a:ext cx="304121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Right Arrow 72"/>
              <p:cNvSpPr/>
              <p:nvPr/>
            </p:nvSpPr>
            <p:spPr>
              <a:xfrm>
                <a:off x="2984061" y="3721534"/>
                <a:ext cx="882502" cy="113656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ight Arrow 73"/>
              <p:cNvSpPr/>
              <p:nvPr/>
            </p:nvSpPr>
            <p:spPr>
              <a:xfrm rot="10800000">
                <a:off x="271933" y="4629540"/>
                <a:ext cx="882502" cy="113656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3913478" y="3415812"/>
                    <a:ext cx="38452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3478" y="3415812"/>
                    <a:ext cx="384528" cy="34515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698" t="-35088" r="-57143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135016" y="4776375"/>
                    <a:ext cx="38452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016" y="4776375"/>
                    <a:ext cx="384528" cy="34515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698" t="-33333" r="-57143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Straight Arrow Connector 81"/>
              <p:cNvCxnSpPr/>
              <p:nvPr/>
            </p:nvCxnSpPr>
            <p:spPr>
              <a:xfrm>
                <a:off x="1550586" y="4511223"/>
                <a:ext cx="1176694" cy="202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2588166" y="4596731"/>
                    <a:ext cx="337848" cy="483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8166" y="4596731"/>
                    <a:ext cx="337848" cy="48314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Arc 83"/>
              <p:cNvSpPr/>
              <p:nvPr/>
            </p:nvSpPr>
            <p:spPr>
              <a:xfrm>
                <a:off x="1543730" y="4170203"/>
                <a:ext cx="691116" cy="691116"/>
              </a:xfrm>
              <a:prstGeom prst="arc">
                <a:avLst>
                  <a:gd name="adj1" fmla="val 17847057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2273218" y="4036923"/>
                    <a:ext cx="31188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3218" y="4036923"/>
                    <a:ext cx="311880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9" name="Straight Arrow Connector 88"/>
            <p:cNvCxnSpPr/>
            <p:nvPr/>
          </p:nvCxnSpPr>
          <p:spPr>
            <a:xfrm flipV="1">
              <a:off x="2679558" y="3498404"/>
              <a:ext cx="630776" cy="3705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2055395" y="3895151"/>
              <a:ext cx="630776" cy="3705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029826" y="3484342"/>
                  <a:ext cx="384736" cy="582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826" y="3484342"/>
                  <a:ext cx="384736" cy="58233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2734824" y="3073473"/>
                  <a:ext cx="384736" cy="582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824" y="3073473"/>
                  <a:ext cx="384736" cy="58233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622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F174962-D902-47F9-92F8-FAB73B53258F}"/>
              </a:ext>
            </a:extLst>
          </p:cNvPr>
          <p:cNvGrpSpPr/>
          <p:nvPr/>
        </p:nvGrpSpPr>
        <p:grpSpPr>
          <a:xfrm>
            <a:off x="1579665" y="568091"/>
            <a:ext cx="2915305" cy="3155009"/>
            <a:chOff x="-59127" y="657305"/>
            <a:chExt cx="2915305" cy="315500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37E7651-A92F-4EDA-94FF-BB0BA47D11AA}"/>
                </a:ext>
              </a:extLst>
            </p:cNvPr>
            <p:cNvGrpSpPr/>
            <p:nvPr/>
          </p:nvGrpSpPr>
          <p:grpSpPr>
            <a:xfrm>
              <a:off x="483183" y="657305"/>
              <a:ext cx="2372995" cy="2496372"/>
              <a:chOff x="3235619" y="1911557"/>
              <a:chExt cx="2372995" cy="2496372"/>
            </a:xfrm>
          </p:grpSpPr>
          <p:sp>
            <p:nvSpPr>
              <p:cNvPr id="12" name="Rounded Rectangle 122">
                <a:extLst>
                  <a:ext uri="{FF2B5EF4-FFF2-40B4-BE49-F238E27FC236}">
                    <a16:creationId xmlns:a16="http://schemas.microsoft.com/office/drawing/2014/main" id="{DD5DDE00-0F61-4D04-BF30-316C75D155C5}"/>
                  </a:ext>
                </a:extLst>
              </p:cNvPr>
              <p:cNvSpPr/>
              <p:nvPr/>
            </p:nvSpPr>
            <p:spPr>
              <a:xfrm flipV="1">
                <a:off x="3295423" y="2439323"/>
                <a:ext cx="1876941" cy="119610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3">
                <a:extLst>
                  <a:ext uri="{FF2B5EF4-FFF2-40B4-BE49-F238E27FC236}">
                    <a16:creationId xmlns:a16="http://schemas.microsoft.com/office/drawing/2014/main" id="{E97E8668-D34D-4B4C-8A57-05E0453D1EB7}"/>
                  </a:ext>
                </a:extLst>
              </p:cNvPr>
              <p:cNvSpPr/>
              <p:nvPr/>
            </p:nvSpPr>
            <p:spPr>
              <a:xfrm rot="5400000" flipV="1">
                <a:off x="4191217" y="3317989"/>
                <a:ext cx="1876941" cy="119610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24">
                <a:extLst>
                  <a:ext uri="{FF2B5EF4-FFF2-40B4-BE49-F238E27FC236}">
                    <a16:creationId xmlns:a16="http://schemas.microsoft.com/office/drawing/2014/main" id="{091FA8C5-AFB0-4A75-B7BD-822ABB0FB770}"/>
                  </a:ext>
                </a:extLst>
              </p:cNvPr>
              <p:cNvSpPr/>
              <p:nvPr/>
            </p:nvSpPr>
            <p:spPr>
              <a:xfrm rot="5400000" flipV="1">
                <a:off x="2356953" y="3369887"/>
                <a:ext cx="1876941" cy="119610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ounded Rectangle 125">
                <a:extLst>
                  <a:ext uri="{FF2B5EF4-FFF2-40B4-BE49-F238E27FC236}">
                    <a16:creationId xmlns:a16="http://schemas.microsoft.com/office/drawing/2014/main" id="{2100A8C6-0595-47DB-8A40-B5B5D140ABE6}"/>
                  </a:ext>
                </a:extLst>
              </p:cNvPr>
              <p:cNvSpPr/>
              <p:nvPr/>
            </p:nvSpPr>
            <p:spPr>
              <a:xfrm flipV="1">
                <a:off x="3246343" y="4267608"/>
                <a:ext cx="1943150" cy="140321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14A06CE-9895-4895-9954-E748246FB1CE}"/>
                  </a:ext>
                </a:extLst>
              </p:cNvPr>
              <p:cNvCxnSpPr/>
              <p:nvPr/>
            </p:nvCxnSpPr>
            <p:spPr>
              <a:xfrm>
                <a:off x="3295423" y="2272145"/>
                <a:ext cx="187694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F0EA542-7DB4-4B0D-A674-62DF9853D313}"/>
                      </a:ext>
                    </a:extLst>
                  </p:cNvPr>
                  <p:cNvSpPr txBox="1"/>
                  <p:nvPr/>
                </p:nvSpPr>
                <p:spPr>
                  <a:xfrm>
                    <a:off x="4076380" y="1911557"/>
                    <a:ext cx="1810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F0EA542-7DB4-4B0D-A674-62DF9853D3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6380" y="1911557"/>
                    <a:ext cx="181075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0000" r="-2666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7F36A77-21FD-4A2A-A9DB-814A5B165697}"/>
                      </a:ext>
                    </a:extLst>
                  </p:cNvPr>
                  <p:cNvSpPr txBox="1"/>
                  <p:nvPr/>
                </p:nvSpPr>
                <p:spPr>
                  <a:xfrm>
                    <a:off x="5427539" y="3283285"/>
                    <a:ext cx="1810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7F36A77-21FD-4A2A-A9DB-814A5B1656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7539" y="3283285"/>
                    <a:ext cx="181075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4483" r="-27586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B950437-7E48-45DE-AB45-EFD1A232169F}"/>
                  </a:ext>
                </a:extLst>
              </p:cNvPr>
              <p:cNvCxnSpPr/>
              <p:nvPr/>
            </p:nvCxnSpPr>
            <p:spPr>
              <a:xfrm flipH="1" flipV="1">
                <a:off x="5320128" y="2543133"/>
                <a:ext cx="1" cy="18092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1E6E94-566E-48AE-ABF5-5BAB958C5B8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1664" y="3257336"/>
                    <a:ext cx="3882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1E6E94-566E-48AE-ABF5-5BAB958C5B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1664" y="3257336"/>
                    <a:ext cx="388248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125" r="-18750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CC78532-5719-401C-8991-F5B7C472D09B}"/>
                      </a:ext>
                    </a:extLst>
                  </p:cNvPr>
                  <p:cNvSpPr txBox="1"/>
                  <p:nvPr/>
                </p:nvSpPr>
                <p:spPr>
                  <a:xfrm>
                    <a:off x="4030044" y="2635820"/>
                    <a:ext cx="3882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CC78532-5719-401C-8991-F5B7C472D0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0044" y="2635820"/>
                    <a:ext cx="388248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63" r="-18750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A256557-32FA-4CD9-9923-1DBFDB135154}"/>
                      </a:ext>
                    </a:extLst>
                  </p:cNvPr>
                  <p:cNvSpPr txBox="1"/>
                  <p:nvPr/>
                </p:nvSpPr>
                <p:spPr>
                  <a:xfrm>
                    <a:off x="4030748" y="3964943"/>
                    <a:ext cx="3882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A256557-32FA-4CD9-9923-1DBFDB1351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0748" y="3964943"/>
                    <a:ext cx="388248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698" r="-20635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B6990B7-F611-46FF-84AC-2D68EADE9211}"/>
                      </a:ext>
                    </a:extLst>
                  </p:cNvPr>
                  <p:cNvSpPr txBox="1"/>
                  <p:nvPr/>
                </p:nvSpPr>
                <p:spPr>
                  <a:xfrm>
                    <a:off x="4648424" y="3292207"/>
                    <a:ext cx="3882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4" name="TextBox 1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8424" y="3292207"/>
                    <a:ext cx="388248" cy="276999"/>
                  </a:xfrm>
                  <a:prstGeom prst="rect">
                    <a:avLst/>
                  </a:prstGeom>
                  <a:blipFill>
                    <a:blip r:embed="rId77"/>
                    <a:stretch>
                      <a:fillRect l="-1563" r="-18750" b="-282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DBD6A16-ABAD-4D96-A93D-18A657130A1C}"/>
                </a:ext>
              </a:extLst>
            </p:cNvPr>
            <p:cNvGrpSpPr/>
            <p:nvPr/>
          </p:nvGrpSpPr>
          <p:grpSpPr>
            <a:xfrm>
              <a:off x="-59127" y="2519231"/>
              <a:ext cx="1154342" cy="1293083"/>
              <a:chOff x="1129904" y="1614682"/>
              <a:chExt cx="1154342" cy="129308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97FA980-A3FB-4EC5-8E51-4AA7853A151B}"/>
                  </a:ext>
                </a:extLst>
              </p:cNvPr>
              <p:cNvGrpSpPr/>
              <p:nvPr/>
            </p:nvGrpSpPr>
            <p:grpSpPr>
              <a:xfrm>
                <a:off x="1136901" y="1912196"/>
                <a:ext cx="1147345" cy="995569"/>
                <a:chOff x="1164196" y="1884900"/>
                <a:chExt cx="1147345" cy="995569"/>
              </a:xfrm>
            </p:grpSpPr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46C2B726-0077-4C8B-9CD3-83A724AB945F}"/>
                    </a:ext>
                  </a:extLst>
                </p:cNvPr>
                <p:cNvCxnSpPr/>
                <p:nvPr/>
              </p:nvCxnSpPr>
              <p:spPr>
                <a:xfrm flipV="1">
                  <a:off x="1516583" y="1884900"/>
                  <a:ext cx="7346" cy="65538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4DAAB046-6393-4359-9301-8640CB84D991}"/>
                    </a:ext>
                  </a:extLst>
                </p:cNvPr>
                <p:cNvCxnSpPr/>
                <p:nvPr/>
              </p:nvCxnSpPr>
              <p:spPr>
                <a:xfrm>
                  <a:off x="1509817" y="2527048"/>
                  <a:ext cx="712531" cy="221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54FFE5C7-A59D-4426-B20D-A95CE2B860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43556" y="2511137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3" name="Rectangle 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43556" y="2511137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5876853C-2ED3-43F7-806E-73113A2714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4196" y="19731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4" name="Rectangle 6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4196" y="19731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48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B1F5AFBE-D8BC-415B-9C2C-0A3F886962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435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5" name="Rectangle 6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435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D1FA766-BA5F-4D25-A7F2-A64CE1337007}"/>
                  </a:ext>
                </a:extLst>
              </p:cNvPr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C968BB8-1D33-40D2-B604-AEE1CD544ED0}"/>
              </a:ext>
            </a:extLst>
          </p:cNvPr>
          <p:cNvSpPr/>
          <p:nvPr/>
        </p:nvSpPr>
        <p:spPr>
          <a:xfrm>
            <a:off x="6240724" y="230522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366FEA6-B90A-46D9-B292-8D863BDFCDD8}"/>
              </a:ext>
            </a:extLst>
          </p:cNvPr>
          <p:cNvGrpSpPr/>
          <p:nvPr/>
        </p:nvGrpSpPr>
        <p:grpSpPr>
          <a:xfrm>
            <a:off x="5236869" y="1852573"/>
            <a:ext cx="4851529" cy="2915973"/>
            <a:chOff x="6978324" y="1321909"/>
            <a:chExt cx="3429048" cy="2061002"/>
          </a:xfrm>
        </p:grpSpPr>
        <p:sp>
          <p:nvSpPr>
            <p:cNvPr id="37" name="Rounded Rectangle 125">
              <a:extLst>
                <a:ext uri="{FF2B5EF4-FFF2-40B4-BE49-F238E27FC236}">
                  <a16:creationId xmlns:a16="http://schemas.microsoft.com/office/drawing/2014/main" id="{74664585-9BD2-4ED1-9898-4F06A635CB9B}"/>
                </a:ext>
              </a:extLst>
            </p:cNvPr>
            <p:cNvSpPr/>
            <p:nvPr/>
          </p:nvSpPr>
          <p:spPr>
            <a:xfrm flipV="1">
              <a:off x="6978324" y="2922841"/>
              <a:ext cx="3429045" cy="14032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55E2D25-C9E5-41A1-86FB-EB1D2EEF148B}"/>
                </a:ext>
              </a:extLst>
            </p:cNvPr>
            <p:cNvGrpSpPr/>
            <p:nvPr/>
          </p:nvGrpSpPr>
          <p:grpSpPr>
            <a:xfrm>
              <a:off x="6978326" y="1321909"/>
              <a:ext cx="3429046" cy="1621894"/>
              <a:chOff x="6978326" y="2024152"/>
              <a:chExt cx="1944346" cy="919650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99842EE-0CD0-464D-A65E-869013D23A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78326" y="2024152"/>
                <a:ext cx="972770" cy="9196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667CC0D-A8FF-4F7C-97AC-6E36408F90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51096" y="2024152"/>
                <a:ext cx="971576" cy="91803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578E004-2D30-4591-A2B8-8B6B396EC6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51096" y="2024152"/>
                <a:ext cx="0" cy="89999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756828C-1682-4545-AACD-CEDE3FF5A057}"/>
                    </a:ext>
                  </a:extLst>
                </p:cNvPr>
                <p:cNvSpPr txBox="1"/>
                <p:nvPr/>
              </p:nvSpPr>
              <p:spPr>
                <a:xfrm>
                  <a:off x="8776218" y="2081930"/>
                  <a:ext cx="181139" cy="5167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756828C-1682-4545-AACD-CEDE3FF5A0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6218" y="2081930"/>
                  <a:ext cx="181139" cy="516745"/>
                </a:xfrm>
                <a:prstGeom prst="rect">
                  <a:avLst/>
                </a:prstGeom>
                <a:blipFill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E09BCE3-586A-4122-9E00-1CBD34610AD6}"/>
                    </a:ext>
                  </a:extLst>
                </p:cNvPr>
                <p:cNvSpPr txBox="1"/>
                <p:nvPr/>
              </p:nvSpPr>
              <p:spPr>
                <a:xfrm>
                  <a:off x="8602308" y="3105912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E09BCE3-586A-4122-9E00-1CBD34610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2308" y="3105912"/>
                  <a:ext cx="181075" cy="276999"/>
                </a:xfrm>
                <a:prstGeom prst="rect">
                  <a:avLst/>
                </a:prstGeom>
                <a:blipFill>
                  <a:blip r:embed="rId79"/>
                  <a:stretch>
                    <a:fillRect l="-7143" r="-476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C7AA122-3687-4D3A-B0C1-CD960D017534}"/>
                    </a:ext>
                  </a:extLst>
                </p:cNvPr>
                <p:cNvSpPr txBox="1"/>
                <p:nvPr/>
              </p:nvSpPr>
              <p:spPr>
                <a:xfrm>
                  <a:off x="8443123" y="1520978"/>
                  <a:ext cx="267141" cy="4706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C7AA122-3687-4D3A-B0C1-CD960D0175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3123" y="1520978"/>
                  <a:ext cx="267141" cy="470642"/>
                </a:xfrm>
                <a:prstGeom prst="rect">
                  <a:avLst/>
                </a:prstGeom>
                <a:blipFill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2825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23794</TotalTime>
  <Words>352</Words>
  <Application>Microsoft Office PowerPoint</Application>
  <PresentationFormat>Widescreen</PresentationFormat>
  <Paragraphs>245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Joshua Rinaldo</cp:lastModifiedBy>
  <cp:revision>525</cp:revision>
  <dcterms:created xsi:type="dcterms:W3CDTF">2017-07-11T12:03:09Z</dcterms:created>
  <dcterms:modified xsi:type="dcterms:W3CDTF">2019-05-24T04:37:18Z</dcterms:modified>
</cp:coreProperties>
</file>