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1" r:id="rId2"/>
    <p:sldId id="272" r:id="rId3"/>
    <p:sldId id="273" r:id="rId4"/>
    <p:sldId id="27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C790"/>
    <a:srgbClr val="EBD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4"/>
    <p:restoredTop sz="86676" autoAdjust="0"/>
  </p:normalViewPr>
  <p:slideViewPr>
    <p:cSldViewPr snapToGrid="0">
      <p:cViewPr varScale="1">
        <p:scale>
          <a:sx n="90" d="100"/>
          <a:sy n="90" d="100"/>
        </p:scale>
        <p:origin x="510" y="84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5A6B2-55AC-CD4B-A1E6-BB01091FE9DC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E6EB-45E0-614E-8893-FF8AD648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2019-05-13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32" Type="http://schemas.openxmlformats.org/officeDocument/2006/relationships/image" Target="../media/image19.png"/><Relationship Id="rId5" Type="http://schemas.openxmlformats.org/officeDocument/2006/relationships/image" Target="../media/image10.png"/><Relationship Id="rId28" Type="http://schemas.openxmlformats.org/officeDocument/2006/relationships/image" Target="../media/image62.png"/><Relationship Id="rId31" Type="http://schemas.openxmlformats.org/officeDocument/2006/relationships/image" Target="../media/image16.png"/><Relationship Id="rId4" Type="http://schemas.openxmlformats.org/officeDocument/2006/relationships/image" Target="../media/image9.png"/><Relationship Id="rId27" Type="http://schemas.openxmlformats.org/officeDocument/2006/relationships/image" Target="../media/image61.png"/><Relationship Id="rId30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77523" cy="709995"/>
            <a:chOff x="758520" y="708040"/>
            <a:chExt cx="2534677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34677" cy="2135605"/>
              <a:chOff x="785815" y="680744"/>
              <a:chExt cx="2534677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445588" y="2503276"/>
                <a:ext cx="187490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1002" y="5155798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74233" y="569948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404364" y="4242661"/>
            <a:ext cx="2042160" cy="2042160"/>
            <a:chOff x="2565400" y="863600"/>
            <a:chExt cx="2042160" cy="2042160"/>
          </a:xfrm>
        </p:grpSpPr>
        <p:sp>
          <p:nvSpPr>
            <p:cNvPr id="47" name="Oval 46"/>
            <p:cNvSpPr/>
            <p:nvPr/>
          </p:nvSpPr>
          <p:spPr>
            <a:xfrm>
              <a:off x="2565400" y="863600"/>
              <a:ext cx="2042160" cy="20421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7"/>
              <a:endCxn id="47" idx="3"/>
            </p:cNvCxnSpPr>
            <p:nvPr/>
          </p:nvCxnSpPr>
          <p:spPr>
            <a:xfrm flipH="1"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7" idx="0"/>
              <a:endCxn id="47" idx="4"/>
            </p:cNvCxnSpPr>
            <p:nvPr/>
          </p:nvCxnSpPr>
          <p:spPr>
            <a:xfrm>
              <a:off x="3586480" y="863600"/>
              <a:ext cx="0" cy="2042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7" idx="1"/>
              <a:endCxn id="47" idx="5"/>
            </p:cNvCxnSpPr>
            <p:nvPr/>
          </p:nvCxnSpPr>
          <p:spPr>
            <a:xfrm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7" idx="6"/>
              <a:endCxn id="47" idx="2"/>
            </p:cNvCxnSpPr>
            <p:nvPr/>
          </p:nvCxnSpPr>
          <p:spPr>
            <a:xfrm flipH="1">
              <a:off x="2565400" y="1884680"/>
              <a:ext cx="2042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8371187" y="1524017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395056" y="4038138"/>
            <a:ext cx="508381" cy="132983"/>
            <a:chOff x="4711198" y="5280085"/>
            <a:chExt cx="508381" cy="132983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4711198" y="5280085"/>
              <a:ext cx="508381" cy="21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87398" y="5344331"/>
              <a:ext cx="345934" cy="4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874862" y="5412918"/>
              <a:ext cx="171007" cy="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71291" y="1200146"/>
            <a:ext cx="11513054" cy="1362139"/>
            <a:chOff x="271291" y="1200146"/>
            <a:chExt cx="11513054" cy="1362139"/>
          </a:xfrm>
        </p:grpSpPr>
        <p:sp>
          <p:nvSpPr>
            <p:cNvPr id="4" name="TextBox 3"/>
            <p:cNvSpPr txBox="1"/>
            <p:nvPr/>
          </p:nvSpPr>
          <p:spPr>
            <a:xfrm>
              <a:off x="271291" y="1200149"/>
              <a:ext cx="6575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Air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4426" y="1200149"/>
              <a:ext cx="183952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Dry human skin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39519" y="1200149"/>
              <a:ext cx="85733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Glass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82422" y="1200149"/>
              <a:ext cx="150658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Human hair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74570" y="1200149"/>
              <a:ext cx="783406" cy="369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Wool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43544" y="1200147"/>
              <a:ext cx="654989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Silk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684101" y="1200148"/>
              <a:ext cx="92392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Amber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747427" y="1200146"/>
              <a:ext cx="1330023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Polyester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216852" y="1200147"/>
              <a:ext cx="126562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Styrofoam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71291" y="2095500"/>
              <a:ext cx="30769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Tends to become positive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608026" y="2162175"/>
              <a:ext cx="31763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Tends to become negative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9363075" y="1971675"/>
              <a:ext cx="14287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928859" y="1966910"/>
              <a:ext cx="1419225" cy="47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ounded Rectangle 21"/>
          <p:cNvSpPr/>
          <p:nvPr/>
        </p:nvSpPr>
        <p:spPr>
          <a:xfrm>
            <a:off x="1638471" y="3444658"/>
            <a:ext cx="2214019" cy="27913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652800" y="3373915"/>
            <a:ext cx="3058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+ - + - + - + - + - +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341095" y="3383945"/>
            <a:ext cx="284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5409494" y="3283727"/>
            <a:ext cx="2303715" cy="574827"/>
            <a:chOff x="4434614" y="3900416"/>
            <a:chExt cx="2303715" cy="574827"/>
          </a:xfrm>
        </p:grpSpPr>
        <p:sp>
          <p:nvSpPr>
            <p:cNvPr id="61" name="Rounded Rectangle 60"/>
            <p:cNvSpPr/>
            <p:nvPr/>
          </p:nvSpPr>
          <p:spPr>
            <a:xfrm>
              <a:off x="4472169" y="4061123"/>
              <a:ext cx="2214019" cy="279132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434614" y="3917273"/>
              <a:ext cx="2845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 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449970" y="4051052"/>
              <a:ext cx="2845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 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576796" y="4075133"/>
              <a:ext cx="2845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 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690329" y="4006648"/>
              <a:ext cx="2845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 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540171" y="3950066"/>
              <a:ext cx="2845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 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468703" y="3900416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466646" y="4068498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379026" y="3940934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466646" y="3977034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293007" y="3984264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384418" y="4025591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1" name="Straight Connector 90"/>
          <p:cNvCxnSpPr/>
          <p:nvPr/>
        </p:nvCxnSpPr>
        <p:spPr>
          <a:xfrm flipH="1">
            <a:off x="4268461" y="2720331"/>
            <a:ext cx="10632" cy="172778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/>
              <p:cNvSpPr txBox="1"/>
              <p:nvPr/>
            </p:nvSpPr>
            <p:spPr>
              <a:xfrm>
                <a:off x="2036022" y="3957182"/>
                <a:ext cx="141891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𝑛𝑒𝑢𝑡𝑟𝑎𝑙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𝑟𝑜𝑑</m:t>
                      </m:r>
                    </m:oMath>
                  </m:oMathPara>
                </a14:m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022" y="3957182"/>
                <a:ext cx="1418915" cy="307777"/>
              </a:xfrm>
              <a:prstGeom prst="rect">
                <a:avLst/>
              </a:prstGeom>
              <a:blipFill>
                <a:blip r:embed="rId2"/>
                <a:stretch>
                  <a:fillRect l="-3433" r="-2575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/>
              <p:cNvSpPr txBox="1"/>
              <p:nvPr/>
            </p:nvSpPr>
            <p:spPr>
              <a:xfrm>
                <a:off x="5290019" y="3983729"/>
                <a:ext cx="25892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𝑛𝑒𝑢𝑡𝑟𝑎𝑙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𝑝𝑜𝑙𝑎𝑟𝑖𝑧𝑒𝑑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𝑟𝑜𝑑</m:t>
                      </m:r>
                    </m:oMath>
                  </m:oMathPara>
                </a14:m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019" y="3983729"/>
                <a:ext cx="2589235" cy="307777"/>
              </a:xfrm>
              <a:prstGeom prst="rect">
                <a:avLst/>
              </a:prstGeom>
              <a:blipFill>
                <a:blip r:embed="rId3"/>
                <a:stretch>
                  <a:fillRect l="-1647" r="-1176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0" name="Group 99"/>
          <p:cNvGrpSpPr/>
          <p:nvPr/>
        </p:nvGrpSpPr>
        <p:grpSpPr>
          <a:xfrm>
            <a:off x="4569580" y="3165702"/>
            <a:ext cx="631524" cy="791480"/>
            <a:chOff x="3525483" y="4270756"/>
            <a:chExt cx="631524" cy="791480"/>
          </a:xfrm>
        </p:grpSpPr>
        <p:sp>
          <p:nvSpPr>
            <p:cNvPr id="65" name="TextBox 64"/>
            <p:cNvSpPr txBox="1"/>
            <p:nvPr/>
          </p:nvSpPr>
          <p:spPr>
            <a:xfrm>
              <a:off x="3840559" y="4356808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718046" y="4270756"/>
              <a:ext cx="2560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3587818" y="4419763"/>
              <a:ext cx="500236" cy="51976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561139" y="4350508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15220" y="4602292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574142" y="4596865"/>
              <a:ext cx="3315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670500" y="4438431"/>
              <a:ext cx="334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525483" y="4470811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694681" y="4662126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887381" y="4482638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743178" y="4533815"/>
              <a:ext cx="334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1266055" y="4907914"/>
            <a:ext cx="7367506" cy="1727785"/>
            <a:chOff x="153471" y="4829232"/>
            <a:chExt cx="7367506" cy="1727785"/>
          </a:xfrm>
        </p:grpSpPr>
        <p:grpSp>
          <p:nvGrpSpPr>
            <p:cNvPr id="146" name="Group 145"/>
            <p:cNvGrpSpPr/>
            <p:nvPr/>
          </p:nvGrpSpPr>
          <p:grpSpPr>
            <a:xfrm>
              <a:off x="153471" y="5081246"/>
              <a:ext cx="4028951" cy="1223755"/>
              <a:chOff x="688573" y="5061842"/>
              <a:chExt cx="4028951" cy="1223755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1460088" y="5280085"/>
                <a:ext cx="2845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 </a:t>
                </a:r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04" name="Group 103"/>
              <p:cNvGrpSpPr/>
              <p:nvPr/>
            </p:nvGrpSpPr>
            <p:grpSpPr>
              <a:xfrm>
                <a:off x="1528487" y="5148178"/>
                <a:ext cx="2925831" cy="606516"/>
                <a:chOff x="4434614" y="3868727"/>
                <a:chExt cx="2925831" cy="606516"/>
              </a:xfrm>
            </p:grpSpPr>
            <p:sp>
              <p:nvSpPr>
                <p:cNvPr id="105" name="Rounded Rectangle 104"/>
                <p:cNvSpPr/>
                <p:nvPr/>
              </p:nvSpPr>
              <p:spPr>
                <a:xfrm>
                  <a:off x="4472169" y="4061123"/>
                  <a:ext cx="2214019" cy="279132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TextBox 105"/>
                <p:cNvSpPr txBox="1"/>
                <p:nvPr/>
              </p:nvSpPr>
              <p:spPr>
                <a:xfrm>
                  <a:off x="4434614" y="3917273"/>
                  <a:ext cx="28451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+ </a:t>
                  </a:r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7" name="TextBox 106"/>
                <p:cNvSpPr txBox="1"/>
                <p:nvPr/>
              </p:nvSpPr>
              <p:spPr>
                <a:xfrm>
                  <a:off x="4449970" y="4051052"/>
                  <a:ext cx="28451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+ </a:t>
                  </a:r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4576796" y="4075133"/>
                  <a:ext cx="28451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+ </a:t>
                  </a:r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4690329" y="4006648"/>
                  <a:ext cx="28451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+ </a:t>
                  </a:r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4540171" y="3950066"/>
                  <a:ext cx="28451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+ </a:t>
                  </a:r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6468703" y="3900416"/>
                  <a:ext cx="26962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" name="TextBox 111"/>
                <p:cNvSpPr txBox="1"/>
                <p:nvPr/>
              </p:nvSpPr>
              <p:spPr>
                <a:xfrm>
                  <a:off x="6466646" y="4068498"/>
                  <a:ext cx="26962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6482077" y="3982446"/>
                  <a:ext cx="26962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7090819" y="4061123"/>
                  <a:ext cx="26962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6954617" y="3882146"/>
                  <a:ext cx="26962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6711660" y="3868727"/>
                  <a:ext cx="26962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7" name="TextBox 116"/>
                  <p:cNvSpPr txBox="1"/>
                  <p:nvPr/>
                </p:nvSpPr>
                <p:spPr>
                  <a:xfrm>
                    <a:off x="3779639" y="5977820"/>
                    <a:ext cx="93788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𝑔𝑟𝑜𝑢𝑛𝑑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17" name="TextBox 1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79639" y="5977820"/>
                    <a:ext cx="937885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9091" r="-7143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8" name="Group 117"/>
              <p:cNvGrpSpPr/>
              <p:nvPr/>
            </p:nvGrpSpPr>
            <p:grpSpPr>
              <a:xfrm>
                <a:off x="688573" y="5061842"/>
                <a:ext cx="631524" cy="791480"/>
                <a:chOff x="3525483" y="4270756"/>
                <a:chExt cx="631524" cy="791480"/>
              </a:xfrm>
            </p:grpSpPr>
            <p:sp>
              <p:nvSpPr>
                <p:cNvPr id="119" name="TextBox 118"/>
                <p:cNvSpPr txBox="1"/>
                <p:nvPr/>
              </p:nvSpPr>
              <p:spPr>
                <a:xfrm>
                  <a:off x="3840559" y="4356808"/>
                  <a:ext cx="26962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0" name="TextBox 119"/>
                <p:cNvSpPr txBox="1"/>
                <p:nvPr/>
              </p:nvSpPr>
              <p:spPr>
                <a:xfrm>
                  <a:off x="3718046" y="4270756"/>
                  <a:ext cx="25608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3587818" y="4419763"/>
                  <a:ext cx="500236" cy="519764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3561139" y="4350508"/>
                  <a:ext cx="26962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3" name="TextBox 122"/>
                <p:cNvSpPr txBox="1"/>
                <p:nvPr/>
              </p:nvSpPr>
              <p:spPr>
                <a:xfrm>
                  <a:off x="3815220" y="4602292"/>
                  <a:ext cx="26962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4" name="TextBox 123"/>
                <p:cNvSpPr txBox="1"/>
                <p:nvPr/>
              </p:nvSpPr>
              <p:spPr>
                <a:xfrm>
                  <a:off x="3574142" y="4596865"/>
                  <a:ext cx="33156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3670500" y="4438431"/>
                  <a:ext cx="33487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6" name="TextBox 125"/>
                <p:cNvSpPr txBox="1"/>
                <p:nvPr/>
              </p:nvSpPr>
              <p:spPr>
                <a:xfrm>
                  <a:off x="3525483" y="4470811"/>
                  <a:ext cx="26962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3694681" y="4662126"/>
                  <a:ext cx="26962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3887381" y="4482638"/>
                  <a:ext cx="26962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3743178" y="4533815"/>
                  <a:ext cx="33487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39" name="Group 138"/>
              <p:cNvGrpSpPr/>
              <p:nvPr/>
            </p:nvGrpSpPr>
            <p:grpSpPr>
              <a:xfrm>
                <a:off x="3957170" y="5801514"/>
                <a:ext cx="508381" cy="143616"/>
                <a:chOff x="4711198" y="5269452"/>
                <a:chExt cx="508381" cy="143616"/>
              </a:xfrm>
            </p:grpSpPr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4711198" y="5269452"/>
                  <a:ext cx="508381" cy="212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>
                  <a:off x="4787398" y="5344331"/>
                  <a:ext cx="345934" cy="487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 flipV="1">
                  <a:off x="4874862" y="5412918"/>
                  <a:ext cx="171007" cy="15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1" name="Straight Connector 140"/>
              <p:cNvCxnSpPr/>
              <p:nvPr/>
            </p:nvCxnSpPr>
            <p:spPr>
              <a:xfrm>
                <a:off x="3762413" y="5480140"/>
                <a:ext cx="448948" cy="541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 flipV="1">
                <a:off x="4211361" y="5466572"/>
                <a:ext cx="0" cy="3261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Arc 144"/>
              <p:cNvSpPr/>
              <p:nvPr/>
            </p:nvSpPr>
            <p:spPr>
              <a:xfrm>
                <a:off x="4213418" y="5236090"/>
                <a:ext cx="320005" cy="328288"/>
              </a:xfrm>
              <a:custGeom>
                <a:avLst/>
                <a:gdLst>
                  <a:gd name="connsiteX0" fmla="*/ 276087 w 552174"/>
                  <a:gd name="connsiteY0" fmla="*/ 0 h 602669"/>
                  <a:gd name="connsiteX1" fmla="*/ 552174 w 552174"/>
                  <a:gd name="connsiteY1" fmla="*/ 301335 h 602669"/>
                  <a:gd name="connsiteX2" fmla="*/ 276087 w 552174"/>
                  <a:gd name="connsiteY2" fmla="*/ 301335 h 602669"/>
                  <a:gd name="connsiteX3" fmla="*/ 276087 w 552174"/>
                  <a:gd name="connsiteY3" fmla="*/ 0 h 602669"/>
                  <a:gd name="connsiteX0" fmla="*/ 276087 w 552174"/>
                  <a:gd name="connsiteY0" fmla="*/ 0 h 602669"/>
                  <a:gd name="connsiteX1" fmla="*/ 552174 w 552174"/>
                  <a:gd name="connsiteY1" fmla="*/ 301335 h 602669"/>
                  <a:gd name="connsiteX0" fmla="*/ 0 w 310286"/>
                  <a:gd name="connsiteY0" fmla="*/ 1852 h 303187"/>
                  <a:gd name="connsiteX1" fmla="*/ 276087 w 310286"/>
                  <a:gd name="connsiteY1" fmla="*/ 303187 h 303187"/>
                  <a:gd name="connsiteX2" fmla="*/ 0 w 310286"/>
                  <a:gd name="connsiteY2" fmla="*/ 303187 h 303187"/>
                  <a:gd name="connsiteX3" fmla="*/ 0 w 310286"/>
                  <a:gd name="connsiteY3" fmla="*/ 1852 h 303187"/>
                  <a:gd name="connsiteX0" fmla="*/ 0 w 310286"/>
                  <a:gd name="connsiteY0" fmla="*/ 1852 h 303187"/>
                  <a:gd name="connsiteX1" fmla="*/ 276087 w 310286"/>
                  <a:gd name="connsiteY1" fmla="*/ 303187 h 303187"/>
                  <a:gd name="connsiteX0" fmla="*/ 0 w 320005"/>
                  <a:gd name="connsiteY0" fmla="*/ 26953 h 328288"/>
                  <a:gd name="connsiteX1" fmla="*/ 276087 w 320005"/>
                  <a:gd name="connsiteY1" fmla="*/ 328288 h 328288"/>
                  <a:gd name="connsiteX2" fmla="*/ 0 w 320005"/>
                  <a:gd name="connsiteY2" fmla="*/ 328288 h 328288"/>
                  <a:gd name="connsiteX3" fmla="*/ 0 w 320005"/>
                  <a:gd name="connsiteY3" fmla="*/ 26953 h 328288"/>
                  <a:gd name="connsiteX0" fmla="*/ 0 w 320005"/>
                  <a:gd name="connsiteY0" fmla="*/ 26953 h 328288"/>
                  <a:gd name="connsiteX1" fmla="*/ 276087 w 320005"/>
                  <a:gd name="connsiteY1" fmla="*/ 328288 h 328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0005" h="328288" stroke="0" extrusionOk="0">
                    <a:moveTo>
                      <a:pt x="0" y="26953"/>
                    </a:moveTo>
                    <a:cubicBezTo>
                      <a:pt x="242126" y="-32812"/>
                      <a:pt x="401593" y="-17429"/>
                      <a:pt x="276087" y="328288"/>
                    </a:cubicBezTo>
                    <a:lnTo>
                      <a:pt x="0" y="328288"/>
                    </a:lnTo>
                    <a:lnTo>
                      <a:pt x="0" y="26953"/>
                    </a:lnTo>
                    <a:close/>
                  </a:path>
                  <a:path w="320005" h="328288" fill="none">
                    <a:moveTo>
                      <a:pt x="0" y="26953"/>
                    </a:moveTo>
                    <a:cubicBezTo>
                      <a:pt x="152479" y="26953"/>
                      <a:pt x="276087" y="161865"/>
                      <a:pt x="276087" y="328288"/>
                    </a:cubicBezTo>
                  </a:path>
                </a:pathLst>
              </a:cu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7" name="Straight Connector 146"/>
            <p:cNvCxnSpPr/>
            <p:nvPr/>
          </p:nvCxnSpPr>
          <p:spPr>
            <a:xfrm flipH="1">
              <a:off x="4260829" y="4829232"/>
              <a:ext cx="10632" cy="1727785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Rounded Rectangle 150"/>
            <p:cNvSpPr/>
            <p:nvPr/>
          </p:nvSpPr>
          <p:spPr>
            <a:xfrm>
              <a:off x="4505242" y="5352211"/>
              <a:ext cx="2214019" cy="279132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4462552" y="5279065"/>
              <a:ext cx="30584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  +  +  +   +   +   + 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4873591" y="5961053"/>
                  <a:ext cx="147572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𝑝𝑜𝑠𝑖𝑡𝑖𝑣𝑒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𝑟𝑜𝑑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52" name="TextBox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3591" y="5961053"/>
                  <a:ext cx="1475724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4959" r="-2893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8561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roup 143"/>
          <p:cNvGrpSpPr/>
          <p:nvPr/>
        </p:nvGrpSpPr>
        <p:grpSpPr>
          <a:xfrm>
            <a:off x="81803" y="209786"/>
            <a:ext cx="4644383" cy="1727785"/>
            <a:chOff x="81803" y="209786"/>
            <a:chExt cx="4644383" cy="1727785"/>
          </a:xfrm>
        </p:grpSpPr>
        <p:grpSp>
          <p:nvGrpSpPr>
            <p:cNvPr id="66" name="Group 65"/>
            <p:cNvGrpSpPr/>
            <p:nvPr/>
          </p:nvGrpSpPr>
          <p:grpSpPr>
            <a:xfrm>
              <a:off x="180233" y="403175"/>
              <a:ext cx="938842" cy="1040739"/>
              <a:chOff x="2886710" y="1056842"/>
              <a:chExt cx="938842" cy="1040739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3091354" y="1325179"/>
                <a:ext cx="529554" cy="5502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221318" y="1697471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970609" y="1577160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370230" y="1656991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3072931" y="1655106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076518" y="1086290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910957" y="1478083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962973" y="1170643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533479" y="1276635"/>
                <a:ext cx="24005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221318" y="1056842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526601" y="1495536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3555926" y="1381609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2886710" y="1379006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472027" y="1588184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364627" y="1089962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912023" y="1268856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3490907" y="1170643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7" name="Oval 66"/>
            <p:cNvSpPr/>
            <p:nvPr/>
          </p:nvSpPr>
          <p:spPr>
            <a:xfrm>
              <a:off x="1467735" y="671511"/>
              <a:ext cx="529554" cy="5502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2612611" y="420042"/>
              <a:ext cx="1351184" cy="1040739"/>
              <a:chOff x="2891320" y="1056842"/>
              <a:chExt cx="1351184" cy="1040739"/>
            </a:xfrm>
          </p:grpSpPr>
          <p:sp>
            <p:nvSpPr>
              <p:cNvPr id="85" name="Oval 84"/>
              <p:cNvSpPr/>
              <p:nvPr/>
            </p:nvSpPr>
            <p:spPr>
              <a:xfrm>
                <a:off x="3091354" y="1325179"/>
                <a:ext cx="529554" cy="5502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3221318" y="1697471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970609" y="1577160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3972878" y="1584967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3495687" y="1595413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2962176" y="1180852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3221318" y="1056842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2891320" y="1367398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3571580" y="1325179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20" name="Straight Connector 119"/>
            <p:cNvCxnSpPr/>
            <p:nvPr/>
          </p:nvCxnSpPr>
          <p:spPr>
            <a:xfrm flipH="1">
              <a:off x="2409048" y="209786"/>
              <a:ext cx="10632" cy="1727785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 120"/>
            <p:cNvGrpSpPr/>
            <p:nvPr/>
          </p:nvGrpSpPr>
          <p:grpSpPr>
            <a:xfrm>
              <a:off x="3208935" y="410283"/>
              <a:ext cx="1351792" cy="1040739"/>
              <a:chOff x="2478650" y="1056842"/>
              <a:chExt cx="1351792" cy="1040739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3091354" y="1325179"/>
                <a:ext cx="529554" cy="5502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3221318" y="1697471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2982748" y="1141167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3560816" y="1363822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3457957" y="1607142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2881820" y="1327387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3221318" y="1056842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2478650" y="1132899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3457957" y="1141647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32" name="Straight Connector 131"/>
            <p:cNvCxnSpPr>
              <a:stCxn id="85" idx="6"/>
              <a:endCxn id="122" idx="2"/>
            </p:cNvCxnSpPr>
            <p:nvPr/>
          </p:nvCxnSpPr>
          <p:spPr>
            <a:xfrm flipV="1">
              <a:off x="3342199" y="953734"/>
              <a:ext cx="479440" cy="97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3427684" y="1073678"/>
              <a:ext cx="36124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0" name="TextBox 139"/>
                <p:cNvSpPr txBox="1"/>
                <p:nvPr/>
              </p:nvSpPr>
              <p:spPr>
                <a:xfrm>
                  <a:off x="81803" y="1326713"/>
                  <a:ext cx="103727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𝑎𝑟𝑔𝑒𝑑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40" name="TextBox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03" y="1326713"/>
                  <a:ext cx="1037272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7018" r="-7018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1266881" y="1323603"/>
                  <a:ext cx="9475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𝑛𝑒𝑢𝑡𝑟𝑎𝑙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6881" y="1323603"/>
                  <a:ext cx="94750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5806" r="-5161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2615865" y="1340470"/>
                  <a:ext cx="103727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𝑎𝑟𝑔𝑒𝑑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5865" y="1340470"/>
                  <a:ext cx="1037272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7059" r="-7647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3688914" y="1353844"/>
                  <a:ext cx="103727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𝑎𝑟𝑔𝑒𝑑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8914" y="1353844"/>
                  <a:ext cx="1037272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765" r="-7647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2" name="Group 171"/>
          <p:cNvGrpSpPr/>
          <p:nvPr/>
        </p:nvGrpSpPr>
        <p:grpSpPr>
          <a:xfrm>
            <a:off x="1089750" y="2891326"/>
            <a:ext cx="3643941" cy="1692293"/>
            <a:chOff x="1089750" y="2891326"/>
            <a:chExt cx="3643941" cy="1692293"/>
          </a:xfrm>
        </p:grpSpPr>
        <p:sp>
          <p:nvSpPr>
            <p:cNvPr id="145" name="Oval 144"/>
            <p:cNvSpPr/>
            <p:nvPr/>
          </p:nvSpPr>
          <p:spPr>
            <a:xfrm>
              <a:off x="2136535" y="3309907"/>
              <a:ext cx="286439" cy="29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Rectangle 145"/>
                <p:cNvSpPr/>
                <p:nvPr/>
              </p:nvSpPr>
              <p:spPr>
                <a:xfrm>
                  <a:off x="2025949" y="2910146"/>
                  <a:ext cx="48776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>
            <p:sp>
              <p:nvSpPr>
                <p:cNvPr id="146" name="Rectangle 1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5949" y="2910146"/>
                  <a:ext cx="48776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Oval 146"/>
            <p:cNvSpPr/>
            <p:nvPr/>
          </p:nvSpPr>
          <p:spPr>
            <a:xfrm>
              <a:off x="4351193" y="3309907"/>
              <a:ext cx="286439" cy="29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8" name="Rectangle 147"/>
                <p:cNvSpPr/>
                <p:nvPr/>
              </p:nvSpPr>
              <p:spPr>
                <a:xfrm>
                  <a:off x="4240607" y="2910146"/>
                  <a:ext cx="4930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>
            <p:sp>
              <p:nvSpPr>
                <p:cNvPr id="148" name="Rectangle 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0607" y="2910146"/>
                  <a:ext cx="493084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9" name="Straight Arrow Connector 148"/>
            <p:cNvCxnSpPr>
              <a:stCxn id="147" idx="2"/>
            </p:cNvCxnSpPr>
            <p:nvPr/>
          </p:nvCxnSpPr>
          <p:spPr>
            <a:xfrm flipH="1">
              <a:off x="2422974" y="3458635"/>
              <a:ext cx="1928219" cy="33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0" name="Rectangle 149"/>
                <p:cNvSpPr/>
                <p:nvPr/>
              </p:nvSpPr>
              <p:spPr>
                <a:xfrm>
                  <a:off x="2792194" y="3063129"/>
                  <a:ext cx="52629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>
            <p:sp>
              <p:nvSpPr>
                <p:cNvPr id="150" name="Rectangle 1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2194" y="3063129"/>
                  <a:ext cx="526298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22951" r="-186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1" name="Group 150"/>
            <p:cNvGrpSpPr/>
            <p:nvPr/>
          </p:nvGrpSpPr>
          <p:grpSpPr>
            <a:xfrm>
              <a:off x="1089750" y="3873624"/>
              <a:ext cx="881499" cy="709995"/>
              <a:chOff x="758520" y="708040"/>
              <a:chExt cx="2546161" cy="2135605"/>
            </a:xfrm>
          </p:grpSpPr>
          <p:grpSp>
            <p:nvGrpSpPr>
              <p:cNvPr id="152" name="Group 151"/>
              <p:cNvGrpSpPr/>
              <p:nvPr/>
            </p:nvGrpSpPr>
            <p:grpSpPr>
              <a:xfrm>
                <a:off x="758520" y="708040"/>
                <a:ext cx="2546161" cy="2135605"/>
                <a:chOff x="785815" y="680744"/>
                <a:chExt cx="2546161" cy="2135605"/>
              </a:xfrm>
            </p:grpSpPr>
            <p:cxnSp>
              <p:nvCxnSpPr>
                <p:cNvPr id="154" name="Straight Arrow Connector 153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Arrow Connector 154"/>
                <p:cNvCxnSpPr/>
                <p:nvPr/>
              </p:nvCxnSpPr>
              <p:spPr>
                <a:xfrm flipV="1">
                  <a:off x="1457072" y="2491317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Rectangle 155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7" name="Rectangle 156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8" name="Rectangle 157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53" name="Rectangle 152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160" name="Straight Arrow Connector 159"/>
            <p:cNvCxnSpPr>
              <a:endCxn id="145" idx="3"/>
            </p:cNvCxnSpPr>
            <p:nvPr/>
          </p:nvCxnSpPr>
          <p:spPr>
            <a:xfrm flipV="1">
              <a:off x="1344052" y="3563801"/>
              <a:ext cx="834431" cy="9063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>
              <a:endCxn id="147" idx="3"/>
            </p:cNvCxnSpPr>
            <p:nvPr/>
          </p:nvCxnSpPr>
          <p:spPr>
            <a:xfrm flipV="1">
              <a:off x="1342747" y="3563801"/>
              <a:ext cx="3050394" cy="9063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 flipH="1" flipV="1">
              <a:off x="3581920" y="3288532"/>
              <a:ext cx="400739" cy="28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9" name="Rectangle 168"/>
                <p:cNvSpPr/>
                <p:nvPr/>
              </p:nvSpPr>
              <p:spPr>
                <a:xfrm>
                  <a:off x="3584697" y="2891326"/>
                  <a:ext cx="5775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>
            <p:sp>
              <p:nvSpPr>
                <p:cNvPr id="169" name="Rectangle 1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4697" y="2891326"/>
                  <a:ext cx="577594" cy="369332"/>
                </a:xfrm>
                <a:prstGeom prst="rect">
                  <a:avLst/>
                </a:prstGeom>
                <a:blipFill>
                  <a:blip r:embed="rId30"/>
                  <a:stretch>
                    <a:fillRect t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0" name="Rectangle 169"/>
                <p:cNvSpPr/>
                <p:nvPr/>
              </p:nvSpPr>
              <p:spPr>
                <a:xfrm>
                  <a:off x="1455814" y="3718376"/>
                  <a:ext cx="42319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>
            <p:sp>
              <p:nvSpPr>
                <p:cNvPr id="170" name="Rectangle 1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5814" y="3718376"/>
                  <a:ext cx="423193" cy="369332"/>
                </a:xfrm>
                <a:prstGeom prst="rect">
                  <a:avLst/>
                </a:prstGeom>
                <a:blipFill>
                  <a:blip r:embed="rId31"/>
                  <a:stretch>
                    <a:fillRect t="-22951" r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1" name="Rectangle 170"/>
                <p:cNvSpPr/>
                <p:nvPr/>
              </p:nvSpPr>
              <p:spPr>
                <a:xfrm>
                  <a:off x="3523592" y="3718376"/>
                  <a:ext cx="42851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>
            <p:sp>
              <p:nvSpPr>
                <p:cNvPr id="171" name="Rectangle 1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3592" y="3718376"/>
                  <a:ext cx="428515" cy="369332"/>
                </a:xfrm>
                <a:prstGeom prst="rect">
                  <a:avLst/>
                </a:prstGeom>
                <a:blipFill>
                  <a:blip r:embed="rId32"/>
                  <a:stretch>
                    <a:fillRect t="-22951" r="-2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5450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363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19648</TotalTime>
  <Words>145</Words>
  <Application>Microsoft Office PowerPoint</Application>
  <PresentationFormat>Widescreen</PresentationFormat>
  <Paragraphs>115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501</cp:revision>
  <dcterms:created xsi:type="dcterms:W3CDTF">2017-07-11T12:03:09Z</dcterms:created>
  <dcterms:modified xsi:type="dcterms:W3CDTF">2019-05-13T21:22:48Z</dcterms:modified>
</cp:coreProperties>
</file>