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83" d="100"/>
          <a:sy n="83" d="100"/>
        </p:scale>
        <p:origin x="102" y="23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52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6.png"/><Relationship Id="rId33" Type="http://schemas.openxmlformats.org/officeDocument/2006/relationships/image" Target="../media/image67.png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.png"/><Relationship Id="rId32" Type="http://schemas.openxmlformats.org/officeDocument/2006/relationships/image" Target="../media/image66.png"/><Relationship Id="rId15" Type="http://schemas.openxmlformats.org/officeDocument/2006/relationships/image" Target="../media/image47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9" Type="http://schemas.openxmlformats.org/officeDocument/2006/relationships/image" Target="NULL"/><Relationship Id="rId31" Type="http://schemas.openxmlformats.org/officeDocument/2006/relationships/image" Target="../media/image65.png"/><Relationship Id="rId4" Type="http://schemas.openxmlformats.org/officeDocument/2006/relationships/image" Target="../media/image43.png"/><Relationship Id="rId14" Type="http://schemas.openxmlformats.org/officeDocument/2006/relationships/image" Target="../media/image46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39" Type="http://schemas.openxmlformats.org/officeDocument/2006/relationships/image" Target="../media/image73.png"/><Relationship Id="rId34" Type="http://schemas.openxmlformats.org/officeDocument/2006/relationships/image" Target="../media/image68.png"/><Relationship Id="rId25" Type="http://schemas.openxmlformats.org/officeDocument/2006/relationships/image" Target="../media/image56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5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28" Type="http://schemas.openxmlformats.org/officeDocument/2006/relationships/image" Target="../media/image59.png"/><Relationship Id="rId36" Type="http://schemas.openxmlformats.org/officeDocument/2006/relationships/image" Target="../media/image70.png"/><Relationship Id="rId31" Type="http://schemas.openxmlformats.org/officeDocument/2006/relationships/image" Target="../media/image65.png"/><Relationship Id="rId27" Type="http://schemas.openxmlformats.org/officeDocument/2006/relationships/image" Target="../media/image58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-52374" y="515036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-105867" y="3758315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3297259" y="3458805"/>
            <a:ext cx="6474739" cy="2419360"/>
            <a:chOff x="3297259" y="3458805"/>
            <a:chExt cx="6474739" cy="2419360"/>
          </a:xfrm>
        </p:grpSpPr>
        <p:grpSp>
          <p:nvGrpSpPr>
            <p:cNvPr id="394" name="Group 393"/>
            <p:cNvGrpSpPr/>
            <p:nvPr/>
          </p:nvGrpSpPr>
          <p:grpSpPr>
            <a:xfrm>
              <a:off x="3297259" y="3458805"/>
              <a:ext cx="3118996" cy="2419360"/>
              <a:chOff x="4504549" y="3501996"/>
              <a:chExt cx="3118996" cy="2419360"/>
            </a:xfrm>
          </p:grpSpPr>
          <p:cxnSp>
            <p:nvCxnSpPr>
              <p:cNvPr id="369" name="Straight Arrow Connector 368"/>
              <p:cNvCxnSpPr/>
              <p:nvPr/>
            </p:nvCxnSpPr>
            <p:spPr>
              <a:xfrm flipV="1">
                <a:off x="5001086" y="4870083"/>
                <a:ext cx="5357" cy="9517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endCxn id="348" idx="0"/>
              </p:cNvCxnSpPr>
              <p:nvPr/>
            </p:nvCxnSpPr>
            <p:spPr>
              <a:xfrm flipV="1">
                <a:off x="4919481" y="5075448"/>
                <a:ext cx="13088" cy="7679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4838641" y="5224528"/>
                <a:ext cx="0" cy="696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/>
              <p:nvPr/>
            </p:nvCxnSpPr>
            <p:spPr>
              <a:xfrm flipV="1">
                <a:off x="5607249" y="4764386"/>
                <a:ext cx="12339" cy="1057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/>
              <p:cNvCxnSpPr/>
              <p:nvPr/>
            </p:nvCxnSpPr>
            <p:spPr>
              <a:xfrm flipV="1">
                <a:off x="5951171" y="4681460"/>
                <a:ext cx="1140" cy="9839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6609558" y="4438560"/>
                <a:ext cx="0" cy="10987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Parallelogram 345"/>
              <p:cNvSpPr/>
              <p:nvPr/>
            </p:nvSpPr>
            <p:spPr>
              <a:xfrm>
                <a:off x="4504549" y="4606673"/>
                <a:ext cx="3118996" cy="6967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Parallelogram 346"/>
              <p:cNvSpPr/>
              <p:nvPr/>
            </p:nvSpPr>
            <p:spPr>
              <a:xfrm>
                <a:off x="5352395" y="4847501"/>
                <a:ext cx="812156" cy="227947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Parallelogram 347"/>
              <p:cNvSpPr/>
              <p:nvPr/>
            </p:nvSpPr>
            <p:spPr>
              <a:xfrm>
                <a:off x="4526491" y="5075448"/>
                <a:ext cx="812156" cy="227947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9" name="Parallelogram 348"/>
              <p:cNvSpPr/>
              <p:nvPr/>
            </p:nvSpPr>
            <p:spPr>
              <a:xfrm>
                <a:off x="6181920" y="4606674"/>
                <a:ext cx="812156" cy="227947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350" name="Straight Arrow Connector 349"/>
              <p:cNvCxnSpPr/>
              <p:nvPr/>
            </p:nvCxnSpPr>
            <p:spPr>
              <a:xfrm flipV="1">
                <a:off x="5619588" y="3765538"/>
                <a:ext cx="11212" cy="1248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H="1" flipV="1">
                <a:off x="6604242" y="3501996"/>
                <a:ext cx="4339" cy="12284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V="1">
                <a:off x="4838641" y="3941635"/>
                <a:ext cx="13651" cy="12828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4928493" y="3827911"/>
                <a:ext cx="17667" cy="1350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5007151" y="3697151"/>
                <a:ext cx="18499" cy="14373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 flipH="1" flipV="1">
                <a:off x="5943764" y="3675951"/>
                <a:ext cx="4339" cy="12284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5" name="TextBox 384"/>
                  <p:cNvSpPr txBox="1"/>
                  <p:nvPr/>
                </p:nvSpPr>
                <p:spPr>
                  <a:xfrm>
                    <a:off x="4584627" y="3676979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5" name="TextBox 3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4627" y="3676979"/>
                    <a:ext cx="240835" cy="34515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6" name="Straight Arrow Connector 385"/>
              <p:cNvCxnSpPr/>
              <p:nvPr/>
            </p:nvCxnSpPr>
            <p:spPr>
              <a:xfrm flipV="1">
                <a:off x="5119168" y="4666809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/>
              <p:cNvCxnSpPr/>
              <p:nvPr/>
            </p:nvCxnSpPr>
            <p:spPr>
              <a:xfrm flipV="1">
                <a:off x="5758473" y="4477746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/>
              <p:cNvCxnSpPr/>
              <p:nvPr/>
            </p:nvCxnSpPr>
            <p:spPr>
              <a:xfrm flipV="1">
                <a:off x="6534636" y="4245997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Rectangle 390"/>
                  <p:cNvSpPr/>
                  <p:nvPr/>
                </p:nvSpPr>
                <p:spPr>
                  <a:xfrm>
                    <a:off x="5024888" y="4351167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1" name="Rectangle 3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888" y="4351167"/>
                    <a:ext cx="538929" cy="4037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2" name="Rectangle 391"/>
                  <p:cNvSpPr/>
                  <p:nvPr/>
                </p:nvSpPr>
                <p:spPr>
                  <a:xfrm>
                    <a:off x="5504216" y="4099347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2" name="Rectangle 3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4216" y="4099347"/>
                    <a:ext cx="538929" cy="4037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Rectangle 392"/>
                  <p:cNvSpPr/>
                  <p:nvPr/>
                </p:nvSpPr>
                <p:spPr>
                  <a:xfrm>
                    <a:off x="6118458" y="3941635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3" name="Rectangle 3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8458" y="3941635"/>
                    <a:ext cx="538929" cy="4037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2" name="Group 471"/>
            <p:cNvGrpSpPr/>
            <p:nvPr/>
          </p:nvGrpSpPr>
          <p:grpSpPr>
            <a:xfrm>
              <a:off x="6670561" y="3565635"/>
              <a:ext cx="3101437" cy="1561761"/>
              <a:chOff x="6311297" y="4369730"/>
              <a:chExt cx="3101437" cy="1561761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 flipH="1">
                <a:off x="7898757" y="5488149"/>
                <a:ext cx="650572" cy="439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7233190" y="5486070"/>
                <a:ext cx="669761" cy="4454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7693866" y="5416549"/>
                <a:ext cx="213231" cy="508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>
                <a:off x="7894549" y="5377139"/>
                <a:ext cx="240397" cy="547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7465892" y="5475182"/>
                <a:ext cx="441205" cy="4526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7902952" y="5334187"/>
                <a:ext cx="3298" cy="593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H="1">
                <a:off x="7903850" y="5676862"/>
                <a:ext cx="574753" cy="2509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H="1">
                <a:off x="7900604" y="5569852"/>
                <a:ext cx="352504" cy="3609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flipH="1" flipV="1">
                <a:off x="6819441" y="5556032"/>
                <a:ext cx="1087656" cy="3747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1" name="Group 430"/>
              <p:cNvGrpSpPr/>
              <p:nvPr/>
            </p:nvGrpSpPr>
            <p:grpSpPr>
              <a:xfrm>
                <a:off x="6311297" y="4369730"/>
                <a:ext cx="3101437" cy="1377297"/>
                <a:chOff x="7202176" y="3527071"/>
                <a:chExt cx="3101437" cy="1377297"/>
              </a:xfrm>
            </p:grpSpPr>
            <p:sp>
              <p:nvSpPr>
                <p:cNvPr id="411" name="Parallelogram 410"/>
                <p:cNvSpPr/>
                <p:nvPr/>
              </p:nvSpPr>
              <p:spPr>
                <a:xfrm>
                  <a:off x="7646130" y="4645006"/>
                  <a:ext cx="2331318" cy="259362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12" name="Straight Arrow Connector 411"/>
                <p:cNvCxnSpPr/>
                <p:nvPr/>
              </p:nvCxnSpPr>
              <p:spPr>
                <a:xfrm flipH="1" flipV="1">
                  <a:off x="8792334" y="3654481"/>
                  <a:ext cx="2993" cy="11267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3" name="TextBox 412"/>
                    <p:cNvSpPr txBox="1"/>
                    <p:nvPr/>
                  </p:nvSpPr>
                  <p:spPr>
                    <a:xfrm>
                      <a:off x="8784990" y="3527071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3" name="TextBox 4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4990" y="3527071"/>
                      <a:ext cx="240835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17949" b="-70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4" name="Parallelogram 413"/>
                <p:cNvSpPr/>
                <p:nvPr/>
              </p:nvSpPr>
              <p:spPr>
                <a:xfrm>
                  <a:off x="7945813" y="4803261"/>
                  <a:ext cx="294566" cy="8232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58000"/>
                  </a:srgbClr>
                </a:solidFill>
                <a:ln w="127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15" name="Straight Arrow Connector 414"/>
                <p:cNvCxnSpPr/>
                <p:nvPr/>
              </p:nvCxnSpPr>
              <p:spPr>
                <a:xfrm flipV="1">
                  <a:off x="9063252" y="4030463"/>
                  <a:ext cx="782034" cy="7780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Arrow Connector 415"/>
                <p:cNvCxnSpPr/>
                <p:nvPr/>
              </p:nvCxnSpPr>
              <p:spPr>
                <a:xfrm flipV="1">
                  <a:off x="9340761" y="4307169"/>
                  <a:ext cx="587366" cy="405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Arrow Connector 416"/>
                <p:cNvCxnSpPr/>
                <p:nvPr/>
              </p:nvCxnSpPr>
              <p:spPr>
                <a:xfrm flipH="1" flipV="1">
                  <a:off x="8387511" y="4106284"/>
                  <a:ext cx="254857" cy="60642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Arrow Connector 417"/>
                <p:cNvCxnSpPr/>
                <p:nvPr/>
              </p:nvCxnSpPr>
              <p:spPr>
                <a:xfrm flipV="1">
                  <a:off x="8938388" y="4106900"/>
                  <a:ext cx="284508" cy="6294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Arrow Connector 418"/>
                <p:cNvCxnSpPr/>
                <p:nvPr/>
              </p:nvCxnSpPr>
              <p:spPr>
                <a:xfrm flipH="1" flipV="1">
                  <a:off x="7658995" y="4315016"/>
                  <a:ext cx="581248" cy="40522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Arrow Connector 419"/>
                <p:cNvCxnSpPr/>
                <p:nvPr/>
              </p:nvCxnSpPr>
              <p:spPr>
                <a:xfrm flipH="1" flipV="1">
                  <a:off x="7202176" y="4541736"/>
                  <a:ext cx="879652" cy="2935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1" name="Parallelogram 420"/>
                <p:cNvSpPr/>
                <p:nvPr/>
              </p:nvSpPr>
              <p:spPr>
                <a:xfrm>
                  <a:off x="8389857" y="4755228"/>
                  <a:ext cx="294566" cy="8232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58000"/>
                  </a:srgbClr>
                </a:solidFill>
                <a:ln w="127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2" name="Parallelogram 421"/>
                <p:cNvSpPr/>
                <p:nvPr/>
              </p:nvSpPr>
              <p:spPr>
                <a:xfrm>
                  <a:off x="9177084" y="4797668"/>
                  <a:ext cx="294566" cy="8232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58000"/>
                  </a:srgbClr>
                </a:solidFill>
                <a:ln w="127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23" name="Straight Arrow Connector 422"/>
                <p:cNvCxnSpPr/>
                <p:nvPr/>
              </p:nvCxnSpPr>
              <p:spPr>
                <a:xfrm flipH="1" flipV="1">
                  <a:off x="7783580" y="4060819"/>
                  <a:ext cx="775592" cy="7767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/>
                <p:cNvCxnSpPr/>
                <p:nvPr/>
              </p:nvCxnSpPr>
              <p:spPr>
                <a:xfrm flipV="1">
                  <a:off x="9340761" y="4441137"/>
                  <a:ext cx="962852" cy="40549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5" name="Rectangle 424"/>
                    <p:cNvSpPr/>
                    <p:nvPr/>
                  </p:nvSpPr>
                  <p:spPr>
                    <a:xfrm>
                      <a:off x="7936290" y="39860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5" name="Rectangle 4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6290" y="3986035"/>
                      <a:ext cx="538929" cy="40376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6" name="Straight Arrow Connector 425"/>
                <p:cNvCxnSpPr/>
                <p:nvPr/>
              </p:nvCxnSpPr>
              <p:spPr>
                <a:xfrm flipV="1">
                  <a:off x="8075706" y="4356805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Arrow Connector 426"/>
                <p:cNvCxnSpPr/>
                <p:nvPr/>
              </p:nvCxnSpPr>
              <p:spPr>
                <a:xfrm flipV="1">
                  <a:off x="8519620" y="4312365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Arrow Connector 427"/>
                <p:cNvCxnSpPr/>
                <p:nvPr/>
              </p:nvCxnSpPr>
              <p:spPr>
                <a:xfrm flipV="1">
                  <a:off x="9327211" y="437581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/>
                    <p:cNvSpPr/>
                    <p:nvPr/>
                  </p:nvSpPr>
                  <p:spPr>
                    <a:xfrm>
                      <a:off x="8356771" y="3964661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6771" y="3964661"/>
                      <a:ext cx="538929" cy="4037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/>
                    <p:cNvSpPr/>
                    <p:nvPr/>
                  </p:nvSpPr>
                  <p:spPr>
                    <a:xfrm>
                      <a:off x="9143987" y="3966256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3987" y="3966256"/>
                      <a:ext cx="538929" cy="4037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46502" y="2855181"/>
            <a:ext cx="3491284" cy="2691911"/>
            <a:chOff x="346502" y="2855181"/>
            <a:chExt cx="3491284" cy="2691911"/>
          </a:xfrm>
        </p:grpSpPr>
        <p:grpSp>
          <p:nvGrpSpPr>
            <p:cNvPr id="381" name="Group 380"/>
            <p:cNvGrpSpPr/>
            <p:nvPr/>
          </p:nvGrpSpPr>
          <p:grpSpPr>
            <a:xfrm>
              <a:off x="346502" y="2855181"/>
              <a:ext cx="3491284" cy="2356988"/>
              <a:chOff x="3845352" y="2778981"/>
              <a:chExt cx="3491284" cy="2356988"/>
            </a:xfrm>
          </p:grpSpPr>
          <p:cxnSp>
            <p:nvCxnSpPr>
              <p:cNvPr id="359" name="Straight Arrow Connector 358"/>
              <p:cNvCxnSpPr/>
              <p:nvPr/>
            </p:nvCxnSpPr>
            <p:spPr>
              <a:xfrm flipV="1">
                <a:off x="6269873" y="4663316"/>
                <a:ext cx="0" cy="1688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/>
              <p:cNvCxnSpPr/>
              <p:nvPr/>
            </p:nvCxnSpPr>
            <p:spPr>
              <a:xfrm flipV="1">
                <a:off x="6164721" y="4362134"/>
                <a:ext cx="3976" cy="5529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5644533" y="4399194"/>
                <a:ext cx="7939" cy="5418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5117075" y="4723433"/>
                <a:ext cx="1593" cy="217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5507254" y="4247546"/>
                <a:ext cx="15827" cy="6675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 flipV="1">
                <a:off x="5226787" y="4457202"/>
                <a:ext cx="6102" cy="457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4905418" y="4684190"/>
                <a:ext cx="1260" cy="2309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/>
              <p:cNvCxnSpPr/>
              <p:nvPr/>
            </p:nvCxnSpPr>
            <p:spPr>
              <a:xfrm flipV="1">
                <a:off x="4686538" y="4645457"/>
                <a:ext cx="2190" cy="2531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H="1" flipV="1">
                <a:off x="4514521" y="4563649"/>
                <a:ext cx="3766" cy="3077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H="1" flipV="1">
                <a:off x="4615805" y="4796191"/>
                <a:ext cx="1244" cy="118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837116" y="4374266"/>
                <a:ext cx="0" cy="5408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flipV="1">
                <a:off x="4993231" y="4239796"/>
                <a:ext cx="13785" cy="685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/>
              <p:nvPr/>
            </p:nvCxnSpPr>
            <p:spPr>
              <a:xfrm flipV="1">
                <a:off x="5158181" y="4129810"/>
                <a:ext cx="0" cy="7954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H="1" flipV="1">
                <a:off x="4351619" y="4684191"/>
                <a:ext cx="4187" cy="2109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Parallelogram 277"/>
              <p:cNvSpPr/>
              <p:nvPr/>
            </p:nvSpPr>
            <p:spPr>
              <a:xfrm>
                <a:off x="4468142" y="4198389"/>
                <a:ext cx="1369756" cy="696722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4062123" y="3268695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6" name="TextBox 2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2123" y="3268695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7" name="Straight Arrow Connector 286"/>
              <p:cNvCxnSpPr/>
              <p:nvPr/>
            </p:nvCxnSpPr>
            <p:spPr>
              <a:xfrm flipV="1">
                <a:off x="5358834" y="3925334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Rectangle 289"/>
                  <p:cNvSpPr/>
                  <p:nvPr/>
                </p:nvSpPr>
                <p:spPr>
                  <a:xfrm>
                    <a:off x="5098050" y="3522336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0" name="Rectangle 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050" y="3522336"/>
                    <a:ext cx="538929" cy="4037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6" name="Parallelogram 275"/>
              <p:cNvSpPr/>
              <p:nvPr/>
            </p:nvSpPr>
            <p:spPr>
              <a:xfrm>
                <a:off x="4062123" y="4198390"/>
                <a:ext cx="3118996" cy="6967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 flipV="1">
                <a:off x="4355150" y="3389237"/>
                <a:ext cx="4187" cy="1415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/>
              <p:nvPr/>
            </p:nvCxnSpPr>
            <p:spPr>
              <a:xfrm flipV="1">
                <a:off x="4518287" y="3268695"/>
                <a:ext cx="8373" cy="15032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4613518" y="3389237"/>
                <a:ext cx="2943" cy="14645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 flipV="1">
                <a:off x="4837116" y="3079312"/>
                <a:ext cx="4187" cy="1415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V="1">
                <a:off x="5001314" y="2944842"/>
                <a:ext cx="1042" cy="14644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/>
              <p:cNvCxnSpPr/>
              <p:nvPr/>
            </p:nvCxnSpPr>
            <p:spPr>
              <a:xfrm flipV="1">
                <a:off x="5158336" y="2834857"/>
                <a:ext cx="9348" cy="148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/>
              <p:nvPr/>
            </p:nvCxnSpPr>
            <p:spPr>
              <a:xfrm flipV="1">
                <a:off x="4686906" y="3173869"/>
                <a:ext cx="708" cy="14689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4907582" y="3213183"/>
                <a:ext cx="8255" cy="1471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 flipV="1">
                <a:off x="5234827" y="2986195"/>
                <a:ext cx="8255" cy="1471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5523032" y="2778981"/>
                <a:ext cx="7386" cy="147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H="1" flipV="1">
                <a:off x="5114522" y="3254867"/>
                <a:ext cx="1229" cy="1517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/>
              <p:nvPr/>
            </p:nvCxnSpPr>
            <p:spPr>
              <a:xfrm flipV="1">
                <a:off x="5652472" y="2981902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 flipV="1">
                <a:off x="6164721" y="2944842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/>
              <p:nvPr/>
            </p:nvCxnSpPr>
            <p:spPr>
              <a:xfrm flipV="1">
                <a:off x="6269873" y="3246023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Arrow Connector 362"/>
              <p:cNvCxnSpPr/>
              <p:nvPr/>
            </p:nvCxnSpPr>
            <p:spPr>
              <a:xfrm flipV="1">
                <a:off x="4062123" y="4642838"/>
                <a:ext cx="370729" cy="25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/>
              <p:nvPr/>
            </p:nvCxnSpPr>
            <p:spPr>
              <a:xfrm>
                <a:off x="4062757" y="4896898"/>
                <a:ext cx="359961" cy="12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061304" y="4420510"/>
                <a:ext cx="8201" cy="4945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0" name="TextBox 369"/>
                  <p:cNvSpPr txBox="1"/>
                  <p:nvPr/>
                </p:nvSpPr>
                <p:spPr>
                  <a:xfrm>
                    <a:off x="4156564" y="4846085"/>
                    <a:ext cx="17293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0" name="TextBox 3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564" y="4846085"/>
                    <a:ext cx="17293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/>
                  <p:cNvSpPr txBox="1"/>
                  <p:nvPr/>
                </p:nvSpPr>
                <p:spPr>
                  <a:xfrm>
                    <a:off x="4174755" y="4425654"/>
                    <a:ext cx="17665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1" name="TextBox 3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755" y="4425654"/>
                    <a:ext cx="176651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138" r="-20690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/>
                  <p:cNvSpPr txBox="1"/>
                  <p:nvPr/>
                </p:nvSpPr>
                <p:spPr>
                  <a:xfrm>
                    <a:off x="3845352" y="4457202"/>
                    <a:ext cx="16062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2" name="TextBox 3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352" y="4457202"/>
                    <a:ext cx="16062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4" name="Straight Arrow Connector 373"/>
              <p:cNvCxnSpPr/>
              <p:nvPr/>
            </p:nvCxnSpPr>
            <p:spPr>
              <a:xfrm>
                <a:off x="4468142" y="4911387"/>
                <a:ext cx="3486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/>
                  <p:cNvSpPr txBox="1"/>
                  <p:nvPr/>
                </p:nvSpPr>
                <p:spPr>
                  <a:xfrm>
                    <a:off x="4517349" y="4889748"/>
                    <a:ext cx="29155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6" name="TextBox 3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7349" y="4889748"/>
                    <a:ext cx="291555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583" r="-1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275445" y="4214451"/>
                <a:ext cx="1061191" cy="710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6910370" y="4563648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0" name="TextBox 3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0370" y="4563648"/>
                    <a:ext cx="21204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8" name="Straight Arrow Connector 397"/>
            <p:cNvCxnSpPr/>
            <p:nvPr/>
          </p:nvCxnSpPr>
          <p:spPr>
            <a:xfrm flipV="1">
              <a:off x="562708" y="5213426"/>
              <a:ext cx="2077265" cy="78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1416987" y="5239315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987" y="5239315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2" name="Group 421"/>
          <p:cNvGrpSpPr/>
          <p:nvPr/>
        </p:nvGrpSpPr>
        <p:grpSpPr>
          <a:xfrm>
            <a:off x="4700780" y="1506783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29425" y="3498399"/>
            <a:ext cx="3048819" cy="2873420"/>
            <a:chOff x="2325281" y="3584054"/>
            <a:chExt cx="3048819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25281" y="4087609"/>
              <a:ext cx="3029935" cy="2246079"/>
              <a:chOff x="4103968" y="1546126"/>
              <a:chExt cx="3029935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03968" y="2220650"/>
                <a:ext cx="3029935" cy="508118"/>
                <a:chOff x="5099538" y="2318331"/>
                <a:chExt cx="236513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75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82050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50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9938931" y="4198752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931" y="4198752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593" r="-384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5459" y="232786"/>
            <a:ext cx="4787684" cy="3806053"/>
            <a:chOff x="7227106" y="712381"/>
            <a:chExt cx="4787684" cy="380605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2050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50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38931" y="4198752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931" y="4198752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593" r="-384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233913" y="1078111"/>
            <a:ext cx="6852632" cy="3596512"/>
            <a:chOff x="2233913" y="1078111"/>
            <a:chExt cx="6852632" cy="3596512"/>
          </a:xfrm>
        </p:grpSpPr>
        <p:grpSp>
          <p:nvGrpSpPr>
            <p:cNvPr id="58" name="Group 57"/>
            <p:cNvGrpSpPr/>
            <p:nvPr/>
          </p:nvGrpSpPr>
          <p:grpSpPr>
            <a:xfrm>
              <a:off x="2233913" y="1078111"/>
              <a:ext cx="6852632" cy="3596512"/>
              <a:chOff x="2233913" y="1078111"/>
              <a:chExt cx="6852632" cy="359651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233913" y="1142654"/>
                <a:ext cx="6683086" cy="3412052"/>
                <a:chOff x="2233913" y="1142654"/>
                <a:chExt cx="6683086" cy="3412052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233913" y="1142654"/>
                  <a:ext cx="6683086" cy="3412052"/>
                  <a:chOff x="740779" y="934309"/>
                  <a:chExt cx="6683086" cy="3412052"/>
                </a:xfrm>
              </p:grpSpPr>
              <p:sp>
                <p:nvSpPr>
                  <p:cNvPr id="2" name="Oval 1"/>
                  <p:cNvSpPr/>
                  <p:nvPr/>
                </p:nvSpPr>
                <p:spPr>
                  <a:xfrm>
                    <a:off x="740779" y="1261639"/>
                    <a:ext cx="2777924" cy="2777924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Oval 2"/>
                  <p:cNvSpPr/>
                  <p:nvPr/>
                </p:nvSpPr>
                <p:spPr>
                  <a:xfrm>
                    <a:off x="1212929" y="1733789"/>
                    <a:ext cx="1833624" cy="18336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 flipV="1">
                    <a:off x="5651338" y="2547393"/>
                    <a:ext cx="206416" cy="2064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4365584" y="1261639"/>
                    <a:ext cx="2777924" cy="2777924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4837734" y="1733789"/>
                    <a:ext cx="1833624" cy="18336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635994" y="2774263"/>
                        <a:ext cx="44351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" name="Text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5994" y="2774263"/>
                        <a:ext cx="443519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0959" r="-1369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619733" y="1627046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930593" y="1666900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295143" y="1732031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67424" y="1925198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048312" y="1838774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902302" y="2038829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816906" y="2300695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814625" y="2574208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949438" y="2916062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225282" y="3160415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585972" y="3274046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004050" y="3146641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316806" y="2881985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402237" y="2553754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422560" y="2267912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596847" y="93430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088814" y="1005448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443728" y="1210810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749247" y="1086709"/>
                    <a:ext cx="45097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747500" y="1491089"/>
                    <a:ext cx="45097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749247" y="108670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940868" y="181841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090119" y="232352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070101" y="272363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851119" y="322695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504485" y="3653200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971990" y="390158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335343" y="3946251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35115" y="367035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374468" y="3314388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142835" y="291647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84417" y="2467967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142049" y="196111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352102" y="148164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764450" y="116956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197527" y="97789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45" name="Straight Arrow Connector 44"/>
                  <p:cNvCxnSpPr/>
                  <p:nvPr/>
                </p:nvCxnSpPr>
                <p:spPr>
                  <a:xfrm flipH="1">
                    <a:off x="6250094" y="1558163"/>
                    <a:ext cx="244693" cy="2347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6421349" y="1667171"/>
                    <a:ext cx="260423" cy="219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984376" y="1331974"/>
                        <a:ext cx="362535" cy="3739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84376" y="1331974"/>
                        <a:ext cx="362535" cy="37394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5254" r="-10169" b="-229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6529953" y="1773613"/>
                        <a:ext cx="35548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29953" y="1773613"/>
                        <a:ext cx="355482" cy="34515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379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" name="Oval 50"/>
                  <p:cNvSpPr/>
                  <p:nvPr/>
                </p:nvSpPr>
                <p:spPr>
                  <a:xfrm>
                    <a:off x="4769923" y="1661783"/>
                    <a:ext cx="1977577" cy="197757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Oval 52"/>
                <p:cNvSpPr/>
                <p:nvPr/>
              </p:nvSpPr>
              <p:spPr>
                <a:xfrm>
                  <a:off x="7164215" y="2768969"/>
                  <a:ext cx="173620" cy="17362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5444125" y="1078111"/>
                <a:ext cx="3596512" cy="359651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6243039" y="3020684"/>
                    <a:ext cx="65305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3039" y="3020684"/>
                    <a:ext cx="65305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433491" y="4041544"/>
                    <a:ext cx="65305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3491" y="4041544"/>
                    <a:ext cx="65305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9" name="Straight Connector 58"/>
            <p:cNvCxnSpPr/>
            <p:nvPr/>
          </p:nvCxnSpPr>
          <p:spPr>
            <a:xfrm>
              <a:off x="3607797" y="2875402"/>
              <a:ext cx="824181" cy="109264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087511" y="2931979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511" y="2931979"/>
                  <a:ext cx="24154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26788</TotalTime>
  <Words>146</Words>
  <Application>Microsoft Office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566</cp:revision>
  <dcterms:created xsi:type="dcterms:W3CDTF">2017-07-11T12:03:09Z</dcterms:created>
  <dcterms:modified xsi:type="dcterms:W3CDTF">2019-05-24T18:38:24Z</dcterms:modified>
</cp:coreProperties>
</file>