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3600"/>
    <a:srgbClr val="A3DEF7"/>
    <a:srgbClr val="DAF7F1"/>
    <a:srgbClr val="FFEBDE"/>
    <a:srgbClr val="FFDFB7"/>
    <a:srgbClr val="FFF7D5"/>
    <a:srgbClr val="E3C5A4"/>
    <a:srgbClr val="DE8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0"/>
    <p:restoredTop sz="94583"/>
  </p:normalViewPr>
  <p:slideViewPr>
    <p:cSldViewPr snapToGrid="0" snapToObjects="1">
      <p:cViewPr varScale="1">
        <p:scale>
          <a:sx n="112" d="100"/>
          <a:sy n="112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A6F-C5C2-F44A-BC50-426FE0DAF7F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DBA-F702-1B41-9CCB-99F158A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A6F-C5C2-F44A-BC50-426FE0DAF7F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DBA-F702-1B41-9CCB-99F158A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1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A6F-C5C2-F44A-BC50-426FE0DAF7F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DBA-F702-1B41-9CCB-99F158A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A6F-C5C2-F44A-BC50-426FE0DAF7F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DBA-F702-1B41-9CCB-99F158A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8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A6F-C5C2-F44A-BC50-426FE0DAF7F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DBA-F702-1B41-9CCB-99F158A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A6F-C5C2-F44A-BC50-426FE0DAF7F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DBA-F702-1B41-9CCB-99F158A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A6F-C5C2-F44A-BC50-426FE0DAF7F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DBA-F702-1B41-9CCB-99F158A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9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A6F-C5C2-F44A-BC50-426FE0DAF7F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DBA-F702-1B41-9CCB-99F158A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1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A6F-C5C2-F44A-BC50-426FE0DAF7F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DBA-F702-1B41-9CCB-99F158A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4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A6F-C5C2-F44A-BC50-426FE0DAF7F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DBA-F702-1B41-9CCB-99F158A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7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A6F-C5C2-F44A-BC50-426FE0DAF7F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DBA-F702-1B41-9CCB-99F158A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7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55A6F-C5C2-F44A-BC50-426FE0DAF7F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E1DBA-F702-1B41-9CCB-99F158A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0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0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22031" y="668215"/>
            <a:ext cx="5427785" cy="1662383"/>
            <a:chOff x="422031" y="668215"/>
            <a:chExt cx="5427785" cy="1662383"/>
          </a:xfrm>
        </p:grpSpPr>
        <p:grpSp>
          <p:nvGrpSpPr>
            <p:cNvPr id="20" name="Group 19"/>
            <p:cNvGrpSpPr/>
            <p:nvPr/>
          </p:nvGrpSpPr>
          <p:grpSpPr>
            <a:xfrm>
              <a:off x="422031" y="668215"/>
              <a:ext cx="5427785" cy="1662383"/>
              <a:chOff x="3341077" y="3106615"/>
              <a:chExt cx="5427785" cy="166238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3341077" y="3376246"/>
                <a:ext cx="5427785" cy="234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5193323" y="3106615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1648" y="3855746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98104" y="4021776"/>
                <a:ext cx="5405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0m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0" idx="4"/>
              </p:cNvCxnSpPr>
              <p:nvPr/>
            </p:nvCxnSpPr>
            <p:spPr>
              <a:xfrm>
                <a:off x="5334000" y="3376246"/>
                <a:ext cx="0" cy="10456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888619" y="4368888"/>
                <a:ext cx="1242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 = 0.5 m</a:t>
                </a: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H="1">
              <a:off x="306942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820878" y="1568414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1m</a:t>
              </a:r>
              <a:endParaRPr lang="en-CA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6991321" y="2312303"/>
            <a:ext cx="3669323" cy="1649531"/>
            <a:chOff x="1301261" y="752338"/>
            <a:chExt cx="3669323" cy="1649531"/>
          </a:xfrm>
        </p:grpSpPr>
        <p:grpSp>
          <p:nvGrpSpPr>
            <p:cNvPr id="29" name="Group 28"/>
            <p:cNvGrpSpPr/>
            <p:nvPr/>
          </p:nvGrpSpPr>
          <p:grpSpPr>
            <a:xfrm>
              <a:off x="1301261" y="752338"/>
              <a:ext cx="3669323" cy="1649531"/>
              <a:chOff x="4220307" y="3190738"/>
              <a:chExt cx="3669323" cy="1649531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4525109" y="3190738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6200000">
                <a:off x="7427644" y="3975648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6200000">
                <a:off x="4292927" y="4267356"/>
                <a:ext cx="7457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 = 0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flipH="1">
              <a:off x="308605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 rot="16200000">
              <a:off x="2870460" y="1606375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1m</a:t>
              </a:r>
              <a:endParaRPr lang="en-CA" dirty="0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482851" y="3593039"/>
            <a:ext cx="2224718" cy="2146316"/>
            <a:chOff x="1129904" y="708040"/>
            <a:chExt cx="2224718" cy="2146316"/>
          </a:xfrm>
        </p:grpSpPr>
        <p:grpSp>
          <p:nvGrpSpPr>
            <p:cNvPr id="40" name="Group 39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Rectangle 40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2694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01513" y="188499"/>
            <a:ext cx="5130947" cy="4836429"/>
            <a:chOff x="-101513" y="188499"/>
            <a:chExt cx="5130947" cy="4836429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149434" y="1769424"/>
              <a:ext cx="0" cy="288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149434" y="4625676"/>
              <a:ext cx="28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rc 8"/>
            <p:cNvSpPr/>
            <p:nvPr/>
          </p:nvSpPr>
          <p:spPr>
            <a:xfrm rot="5400000">
              <a:off x="-70402" y="157388"/>
              <a:ext cx="4411924" cy="4474146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6945" y="4655596"/>
              <a:ext cx="1144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Time (s)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966265" y="2790459"/>
              <a:ext cx="1638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Position (m)</a:t>
              </a:r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3697755" y="3384468"/>
              <a:ext cx="525765" cy="676987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350802" y="2227224"/>
              <a:ext cx="79565" cy="818422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373492" y="4384013"/>
              <a:ext cx="897229" cy="262078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82331" y="1769424"/>
            <a:ext cx="5015395" cy="5085962"/>
            <a:chOff x="6082331" y="1769424"/>
            <a:chExt cx="5015395" cy="5085962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612577" y="1769424"/>
              <a:ext cx="0" cy="288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612577" y="4625674"/>
              <a:ext cx="28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/>
            <p:cNvSpPr/>
            <p:nvPr/>
          </p:nvSpPr>
          <p:spPr>
            <a:xfrm rot="16200000">
              <a:off x="6654691" y="2412351"/>
              <a:ext cx="4411924" cy="4474146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75024" y="4661769"/>
              <a:ext cx="1638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Time (s)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5447658" y="2790459"/>
              <a:ext cx="1638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Position (m)</a:t>
              </a:r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V="1">
              <a:off x="6589385" y="3850529"/>
              <a:ext cx="79565" cy="818422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6787780" y="2969113"/>
              <a:ext cx="525765" cy="676987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7746841" y="2378340"/>
              <a:ext cx="897229" cy="262078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3256">
            <a:off x="4444213" y="1378445"/>
            <a:ext cx="1378955" cy="169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0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42153" y="1295595"/>
            <a:ext cx="3271056" cy="4149900"/>
            <a:chOff x="4542153" y="1295595"/>
            <a:chExt cx="3271056" cy="4149900"/>
          </a:xfrm>
        </p:grpSpPr>
        <p:sp>
          <p:nvSpPr>
            <p:cNvPr id="8" name="Triangle 7"/>
            <p:cNvSpPr/>
            <p:nvPr/>
          </p:nvSpPr>
          <p:spPr>
            <a:xfrm rot="13169567">
              <a:off x="4542153" y="4829172"/>
              <a:ext cx="384121" cy="616323"/>
            </a:xfrm>
            <a:prstGeom prst="triangle">
              <a:avLst/>
            </a:prstGeom>
            <a:solidFill>
              <a:srgbClr val="E3C5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nip Same Side Corner Rectangle 4"/>
            <p:cNvSpPr/>
            <p:nvPr/>
          </p:nvSpPr>
          <p:spPr>
            <a:xfrm rot="13107052">
              <a:off x="5900191" y="1507861"/>
              <a:ext cx="373685" cy="3872581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8506725">
              <a:off x="4096616" y="3226781"/>
              <a:ext cx="4109429" cy="24705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/>
            <p:cNvSpPr/>
            <p:nvPr/>
          </p:nvSpPr>
          <p:spPr>
            <a:xfrm rot="2304821">
              <a:off x="7194537" y="1532967"/>
              <a:ext cx="400050" cy="528638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n 6"/>
            <p:cNvSpPr/>
            <p:nvPr/>
          </p:nvSpPr>
          <p:spPr>
            <a:xfrm rot="2304821">
              <a:off x="7413159" y="1331454"/>
              <a:ext cx="400050" cy="383191"/>
            </a:xfrm>
            <a:prstGeom prst="can">
              <a:avLst/>
            </a:prstGeom>
            <a:solidFill>
              <a:srgbClr val="DE87B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iangle 9"/>
            <p:cNvSpPr/>
            <p:nvPr/>
          </p:nvSpPr>
          <p:spPr>
            <a:xfrm rot="13169567">
              <a:off x="4591113" y="4899627"/>
              <a:ext cx="236987" cy="537755"/>
            </a:xfrm>
            <a:prstGeom prst="triangle">
              <a:avLst/>
            </a:prstGeom>
            <a:solidFill>
              <a:srgbClr val="FFD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iangle 10"/>
            <p:cNvSpPr/>
            <p:nvPr/>
          </p:nvSpPr>
          <p:spPr>
            <a:xfrm rot="13169567">
              <a:off x="4551925" y="5248288"/>
              <a:ext cx="45719" cy="16132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304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111020" y="369022"/>
            <a:ext cx="7395637" cy="6035921"/>
            <a:chOff x="2111020" y="369022"/>
            <a:chExt cx="7395637" cy="6035921"/>
          </a:xfrm>
        </p:grpSpPr>
        <p:grpSp>
          <p:nvGrpSpPr>
            <p:cNvPr id="33" name="Group 32"/>
            <p:cNvGrpSpPr/>
            <p:nvPr/>
          </p:nvGrpSpPr>
          <p:grpSpPr>
            <a:xfrm>
              <a:off x="2111020" y="369022"/>
              <a:ext cx="3546830" cy="3040191"/>
              <a:chOff x="2111020" y="369022"/>
              <a:chExt cx="3546830" cy="3040191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039" t="9437" r="9381" b="9618"/>
              <a:stretch/>
            </p:blipFill>
            <p:spPr>
              <a:xfrm>
                <a:off x="2640330" y="685800"/>
                <a:ext cx="3017520" cy="233122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358852" y="1715521"/>
                    <a:ext cx="398144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600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8852" y="1715521"/>
                    <a:ext cx="398144" cy="24622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410294" y="3017021"/>
                    <a:ext cx="52532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600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0294" y="3017021"/>
                    <a:ext cx="525320" cy="24622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TextBox 22"/>
              <p:cNvSpPr txBox="1"/>
              <p:nvPr/>
            </p:nvSpPr>
            <p:spPr>
              <a:xfrm rot="16200000">
                <a:off x="1770311" y="1597666"/>
                <a:ext cx="1050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Position</a:t>
                </a:r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803022" y="3039881"/>
                <a:ext cx="747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Time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586550" y="369022"/>
                <a:ext cx="1124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Figure A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914619" y="369022"/>
              <a:ext cx="3592038" cy="2964775"/>
              <a:chOff x="5597682" y="378024"/>
              <a:chExt cx="3592038" cy="2964775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071" t="9750" r="7859" b="8825"/>
              <a:stretch/>
            </p:blipFill>
            <p:spPr>
              <a:xfrm>
                <a:off x="6115050" y="694802"/>
                <a:ext cx="3074670" cy="234507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5818977" y="1715521"/>
                    <a:ext cx="398144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600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8977" y="1715521"/>
                    <a:ext cx="398144" cy="24622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6006619" y="3039881"/>
                    <a:ext cx="245745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600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6619" y="3039881"/>
                    <a:ext cx="245745" cy="24622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439"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TextBox 23"/>
              <p:cNvSpPr txBox="1"/>
              <p:nvPr/>
            </p:nvSpPr>
            <p:spPr>
              <a:xfrm rot="16200000">
                <a:off x="5256973" y="1597666"/>
                <a:ext cx="1050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Position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278552" y="2973467"/>
                <a:ext cx="747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Time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089833" y="378024"/>
                <a:ext cx="1125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Figure B</a:t>
                </a:r>
                <a:endParaRPr lang="en-US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4040663" y="3341456"/>
              <a:ext cx="3554826" cy="3063487"/>
              <a:chOff x="3863244" y="3248586"/>
              <a:chExt cx="3554826" cy="3063487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27" t="9449" r="8769" b="8824"/>
              <a:stretch/>
            </p:blipFill>
            <p:spPr>
              <a:xfrm>
                <a:off x="4288297" y="3589020"/>
                <a:ext cx="3129773" cy="235372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176855" y="4618380"/>
                    <a:ext cx="245745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600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6855" y="4618380"/>
                    <a:ext cx="245745" cy="24622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43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288297" y="5942741"/>
                    <a:ext cx="245745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600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8297" y="5942741"/>
                    <a:ext cx="245745" cy="246221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500" r="-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TextBox 24"/>
              <p:cNvSpPr txBox="1"/>
              <p:nvPr/>
            </p:nvSpPr>
            <p:spPr>
              <a:xfrm rot="16200000">
                <a:off x="3522535" y="4556824"/>
                <a:ext cx="1050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Position</a:t>
                </a:r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516683" y="5942741"/>
                <a:ext cx="747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Time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362973" y="3248586"/>
                <a:ext cx="1065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Figure C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846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400598" y="382691"/>
            <a:ext cx="5087480" cy="2748419"/>
            <a:chOff x="400598" y="382691"/>
            <a:chExt cx="5087480" cy="2748419"/>
          </a:xfrm>
        </p:grpSpPr>
        <p:grpSp>
          <p:nvGrpSpPr>
            <p:cNvPr id="4" name="Group 3"/>
            <p:cNvGrpSpPr/>
            <p:nvPr/>
          </p:nvGrpSpPr>
          <p:grpSpPr>
            <a:xfrm>
              <a:off x="1025134" y="382691"/>
              <a:ext cx="4329654" cy="2748419"/>
              <a:chOff x="2087820" y="991518"/>
              <a:chExt cx="7622427" cy="467927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2105219" y="991518"/>
                <a:ext cx="0" cy="467927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2107105" y="3501576"/>
                <a:ext cx="7603142" cy="13899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2087820" y="4035653"/>
                <a:ext cx="1792046" cy="0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3897264" y="3353090"/>
                <a:ext cx="1892251" cy="4155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5776303" y="2113885"/>
                <a:ext cx="1888064" cy="0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7660179" y="4075371"/>
                <a:ext cx="1792046" cy="0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3914660" y="3322456"/>
                <a:ext cx="3" cy="747988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5786788" y="2088119"/>
                <a:ext cx="0" cy="1287114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637942" y="2096492"/>
                <a:ext cx="0" cy="2008741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00598" y="872576"/>
                  <a:ext cx="4761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98" y="872576"/>
                  <a:ext cx="47615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410" t="-2174" r="-17949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65984" y="1618749"/>
                  <a:ext cx="30740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984" y="1618749"/>
                  <a:ext cx="30740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338165" y="1597582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165" y="1597582"/>
                  <a:ext cx="14991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3333" r="-291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5893966" y="343746"/>
            <a:ext cx="5145408" cy="2748419"/>
            <a:chOff x="5893966" y="343746"/>
            <a:chExt cx="5145408" cy="2748419"/>
          </a:xfrm>
        </p:grpSpPr>
        <p:grpSp>
          <p:nvGrpSpPr>
            <p:cNvPr id="17" name="Group 16"/>
            <p:cNvGrpSpPr/>
            <p:nvPr/>
          </p:nvGrpSpPr>
          <p:grpSpPr>
            <a:xfrm>
              <a:off x="6481712" y="343746"/>
              <a:ext cx="4318700" cy="2748419"/>
              <a:chOff x="6481712" y="343746"/>
              <a:chExt cx="4318700" cy="2748419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6481712" y="343746"/>
                <a:ext cx="4318700" cy="2748419"/>
                <a:chOff x="2053026" y="991518"/>
                <a:chExt cx="7603142" cy="4679270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2105219" y="991518"/>
                  <a:ext cx="0" cy="4679270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2053026" y="3332082"/>
                  <a:ext cx="7603142" cy="13899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105218" y="3332082"/>
                  <a:ext cx="1866540" cy="787128"/>
                </a:xfrm>
                <a:prstGeom prst="line">
                  <a:avLst/>
                </a:prstGeom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V="1">
                  <a:off x="3927895" y="4093478"/>
                  <a:ext cx="1892251" cy="4154"/>
                </a:xfrm>
                <a:prstGeom prst="line">
                  <a:avLst/>
                </a:prstGeom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V="1">
                  <a:off x="5773260" y="2113885"/>
                  <a:ext cx="1952371" cy="1994349"/>
                </a:xfrm>
                <a:prstGeom prst="line">
                  <a:avLst/>
                </a:prstGeom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/>
              <p:cNvCxnSpPr/>
              <p:nvPr/>
            </p:nvCxnSpPr>
            <p:spPr>
              <a:xfrm>
                <a:off x="9678851" y="1009312"/>
                <a:ext cx="1037672" cy="405086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24656" y="1597582"/>
                  <a:ext cx="30740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4656" y="1597582"/>
                  <a:ext cx="30740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893966" y="872575"/>
                  <a:ext cx="4740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𝑣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3966" y="872575"/>
                  <a:ext cx="474041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410" t="-2174" r="-1666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0889461" y="1588165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9461" y="1588165"/>
                  <a:ext cx="149913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000" r="-24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5309589" y="3396268"/>
            <a:ext cx="6955210" cy="3987623"/>
            <a:chOff x="2870758" y="3157589"/>
            <a:chExt cx="6955210" cy="3987623"/>
          </a:xfrm>
        </p:grpSpPr>
        <p:grpSp>
          <p:nvGrpSpPr>
            <p:cNvPr id="28" name="Group 27"/>
            <p:cNvGrpSpPr/>
            <p:nvPr/>
          </p:nvGrpSpPr>
          <p:grpSpPr>
            <a:xfrm>
              <a:off x="2870758" y="3157589"/>
              <a:ext cx="6955210" cy="3987623"/>
              <a:chOff x="2870758" y="3157589"/>
              <a:chExt cx="6955210" cy="398762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041736" y="3157589"/>
                <a:ext cx="4318700" cy="2813318"/>
                <a:chOff x="2053026" y="991518"/>
                <a:chExt cx="7603142" cy="4789763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2105219" y="991518"/>
                  <a:ext cx="0" cy="4679270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2053026" y="3332082"/>
                  <a:ext cx="7603142" cy="13899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989158" y="3979170"/>
                  <a:ext cx="1483716" cy="1802111"/>
                </a:xfrm>
                <a:prstGeom prst="line">
                  <a:avLst/>
                </a:prstGeom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Arc 29"/>
              <p:cNvSpPr/>
              <p:nvPr/>
            </p:nvSpPr>
            <p:spPr>
              <a:xfrm>
                <a:off x="2870758" y="4540109"/>
                <a:ext cx="2470582" cy="1617740"/>
              </a:xfrm>
              <a:prstGeom prst="arc">
                <a:avLst>
                  <a:gd name="adj1" fmla="val 16014738"/>
                  <a:gd name="adj2" fmla="val 2028532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c 30"/>
              <p:cNvSpPr/>
              <p:nvPr/>
            </p:nvSpPr>
            <p:spPr>
              <a:xfrm rot="10800000" flipH="1">
                <a:off x="5854928" y="4740538"/>
                <a:ext cx="1765616" cy="1617740"/>
              </a:xfrm>
              <a:prstGeom prst="arc">
                <a:avLst>
                  <a:gd name="adj1" fmla="val 12553375"/>
                  <a:gd name="adj2" fmla="val 2000200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/>
              <p:cNvSpPr/>
              <p:nvPr/>
            </p:nvSpPr>
            <p:spPr>
              <a:xfrm flipH="1">
                <a:off x="7355386" y="5527472"/>
                <a:ext cx="2470582" cy="1617740"/>
              </a:xfrm>
              <a:prstGeom prst="arc">
                <a:avLst>
                  <a:gd name="adj1" fmla="val 16200000"/>
                  <a:gd name="adj2" fmla="val 20598762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749150" y="4398716"/>
                  <a:ext cx="30740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9150" y="4398716"/>
                  <a:ext cx="307409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74139" y="3747679"/>
                  <a:ext cx="56466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4139" y="3747679"/>
                  <a:ext cx="56466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2222" r="-760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8440764" y="4393298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0764" y="4393298"/>
                  <a:ext cx="14991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3333" r="-291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561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25108" y="2347746"/>
            <a:ext cx="10340561" cy="2716789"/>
            <a:chOff x="725108" y="2347746"/>
            <a:chExt cx="10340561" cy="2716789"/>
          </a:xfrm>
        </p:grpSpPr>
        <p:grpSp>
          <p:nvGrpSpPr>
            <p:cNvPr id="36" name="Group 35"/>
            <p:cNvGrpSpPr/>
            <p:nvPr/>
          </p:nvGrpSpPr>
          <p:grpSpPr>
            <a:xfrm>
              <a:off x="1797765" y="2347746"/>
              <a:ext cx="9267904" cy="2716789"/>
              <a:chOff x="1797765" y="2347746"/>
              <a:chExt cx="9267904" cy="27167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5175208" y="2347746"/>
                    <a:ext cx="30091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5208" y="2347746"/>
                    <a:ext cx="300916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2245" r="-61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Rectangle 8"/>
              <p:cNvSpPr/>
              <p:nvPr/>
            </p:nvSpPr>
            <p:spPr>
              <a:xfrm>
                <a:off x="9601200" y="3579176"/>
                <a:ext cx="1000124" cy="794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riangle 9"/>
              <p:cNvSpPr/>
              <p:nvPr/>
            </p:nvSpPr>
            <p:spPr>
              <a:xfrm>
                <a:off x="9453966" y="3131240"/>
                <a:ext cx="1286360" cy="525964"/>
              </a:xfrm>
              <a:prstGeom prst="triangle">
                <a:avLst/>
              </a:prstGeom>
              <a:solidFill>
                <a:srgbClr val="563600"/>
              </a:solidFill>
              <a:ln>
                <a:solidFill>
                  <a:srgbClr val="563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024877" y="2772073"/>
                <a:ext cx="85399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/>
              <p:cNvGrpSpPr/>
              <p:nvPr/>
            </p:nvGrpSpPr>
            <p:grpSpPr>
              <a:xfrm>
                <a:off x="1797765" y="4247763"/>
                <a:ext cx="9267904" cy="816772"/>
                <a:chOff x="1797765" y="4247763"/>
                <a:chExt cx="9267904" cy="81677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937959" y="4685482"/>
                      <a:ext cx="39709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0</m:t>
                                </m:r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𝑉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37959" y="4685482"/>
                      <a:ext cx="397096" cy="27699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7692" r="-4615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3230560" y="4685481"/>
                      <a:ext cx="29931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𝑉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0560" y="4685481"/>
                      <a:ext cx="299313" cy="27699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2245" r="-4082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765741" y="4685482"/>
                      <a:ext cx="39709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0</m:t>
                                </m:r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𝑅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65741" y="4685482"/>
                      <a:ext cx="397096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7692" r="-4615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6398705" y="4685481"/>
                      <a:ext cx="29931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𝑅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98705" y="4685481"/>
                      <a:ext cx="299313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2245" r="-4082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" name="TextBox 22"/>
                <p:cNvSpPr txBox="1"/>
                <p:nvPr/>
              </p:nvSpPr>
              <p:spPr>
                <a:xfrm>
                  <a:off x="9744074" y="4695203"/>
                  <a:ext cx="714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70 m</a:t>
                  </a:r>
                  <a:endParaRPr lang="en-US" dirty="0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1797765" y="4247763"/>
                  <a:ext cx="9267904" cy="295961"/>
                  <a:chOff x="1797765" y="4247763"/>
                  <a:chExt cx="9267904" cy="295961"/>
                </a:xfrm>
              </p:grpSpPr>
              <p:cxnSp>
                <p:nvCxnSpPr>
                  <p:cNvPr id="12" name="Straight Arrow Connector 11"/>
                  <p:cNvCxnSpPr/>
                  <p:nvPr/>
                </p:nvCxnSpPr>
                <p:spPr>
                  <a:xfrm flipV="1">
                    <a:off x="2128838" y="4386263"/>
                    <a:ext cx="8936831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1797765" y="4247763"/>
                        <a:ext cx="18114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" name="TextBox 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97765" y="4247763"/>
                        <a:ext cx="181140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33333" r="-26667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2135030" y="4272261"/>
                    <a:ext cx="0" cy="2571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flipV="1">
                    <a:off x="3367358" y="4254119"/>
                    <a:ext cx="0" cy="2571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V="1">
                    <a:off x="4874419" y="4263642"/>
                    <a:ext cx="0" cy="2571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594872" y="4254119"/>
                    <a:ext cx="0" cy="2571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V="1">
                    <a:off x="10101261" y="4286549"/>
                    <a:ext cx="0" cy="2571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1" name="Straight Arrow Connector 30"/>
              <p:cNvCxnSpPr/>
              <p:nvPr/>
            </p:nvCxnSpPr>
            <p:spPr>
              <a:xfrm>
                <a:off x="2675883" y="2805906"/>
                <a:ext cx="85399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955839" y="2368188"/>
                    <a:ext cx="30091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5839" y="2368188"/>
                    <a:ext cx="300916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2245" r="-61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27" t="17116" r="21243" b="19585"/>
            <a:stretch/>
          </p:blipFill>
          <p:spPr>
            <a:xfrm>
              <a:off x="725108" y="2810371"/>
              <a:ext cx="2653882" cy="163621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14" r="15230"/>
            <a:stretch/>
          </p:blipFill>
          <p:spPr>
            <a:xfrm flipH="1">
              <a:off x="4073821" y="3086390"/>
              <a:ext cx="1402303" cy="1328746"/>
            </a:xfrm>
            <a:prstGeom prst="rect">
              <a:avLst/>
            </a:prstGeom>
          </p:spPr>
        </p:pic>
        <p:sp>
          <p:nvSpPr>
            <p:cNvPr id="32" name="Triangle 31"/>
            <p:cNvSpPr/>
            <p:nvPr/>
          </p:nvSpPr>
          <p:spPr>
            <a:xfrm>
              <a:off x="9601200" y="3263614"/>
              <a:ext cx="1015622" cy="4090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942929" y="3952040"/>
              <a:ext cx="332163" cy="418552"/>
            </a:xfrm>
            <a:prstGeom prst="rect">
              <a:avLst/>
            </a:prstGeom>
            <a:solidFill>
              <a:srgbClr val="563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0859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964724" y="704335"/>
            <a:ext cx="8872152" cy="5733535"/>
            <a:chOff x="1791729" y="790833"/>
            <a:chExt cx="8872152" cy="5733535"/>
          </a:xfrm>
        </p:grpSpPr>
        <p:grpSp>
          <p:nvGrpSpPr>
            <p:cNvPr id="43" name="Group 42"/>
            <p:cNvGrpSpPr/>
            <p:nvPr/>
          </p:nvGrpSpPr>
          <p:grpSpPr>
            <a:xfrm>
              <a:off x="1791729" y="790833"/>
              <a:ext cx="8872152" cy="5733535"/>
              <a:chOff x="1791729" y="790833"/>
              <a:chExt cx="8872152" cy="5733535"/>
            </a:xfrm>
          </p:grpSpPr>
          <p:pic>
            <p:nvPicPr>
              <p:cNvPr id="63" name="Picture 62"/>
              <p:cNvPicPr>
                <a:picLocks noChangeAspect="1"/>
              </p:cNvPicPr>
              <p:nvPr/>
            </p:nvPicPr>
            <p:blipFill rotWithShape="1"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34" t="7923" r="10116" b="1663"/>
              <a:stretch/>
            </p:blipFill>
            <p:spPr>
              <a:xfrm>
                <a:off x="1791729" y="790833"/>
                <a:ext cx="8872152" cy="5733535"/>
              </a:xfrm>
              <a:prstGeom prst="rect">
                <a:avLst/>
              </a:prstGeom>
            </p:spPr>
          </p:pic>
          <p:pic>
            <p:nvPicPr>
              <p:cNvPr id="64" name="Picture 6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545" r="33958"/>
              <a:stretch/>
            </p:blipFill>
            <p:spPr>
              <a:xfrm>
                <a:off x="7523867" y="1527446"/>
                <a:ext cx="1313638" cy="2292670"/>
              </a:xfrm>
              <a:prstGeom prst="rect">
                <a:avLst/>
              </a:prstGeom>
            </p:spPr>
          </p:pic>
          <p:pic>
            <p:nvPicPr>
              <p:cNvPr id="65" name="Picture 6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17" r="33175"/>
              <a:stretch/>
            </p:blipFill>
            <p:spPr>
              <a:xfrm>
                <a:off x="4701156" y="1656571"/>
                <a:ext cx="1564151" cy="2280062"/>
              </a:xfrm>
              <a:prstGeom prst="rect">
                <a:avLst/>
              </a:prstGeom>
            </p:spPr>
          </p:pic>
          <p:pic>
            <p:nvPicPr>
              <p:cNvPr id="66" name="Picture 6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345" r="30398"/>
              <a:stretch/>
            </p:blipFill>
            <p:spPr>
              <a:xfrm>
                <a:off x="5245049" y="1874519"/>
                <a:ext cx="1081805" cy="1902067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389" r="38121"/>
              <a:stretch/>
            </p:blipFill>
            <p:spPr>
              <a:xfrm>
                <a:off x="2580578" y="2213816"/>
                <a:ext cx="1408820" cy="3899609"/>
              </a:xfrm>
              <a:prstGeom prst="rect">
                <a:avLst/>
              </a:prstGeom>
            </p:spPr>
          </p:pic>
        </p:grpSp>
        <p:grpSp>
          <p:nvGrpSpPr>
            <p:cNvPr id="44" name="Group 43"/>
            <p:cNvGrpSpPr/>
            <p:nvPr/>
          </p:nvGrpSpPr>
          <p:grpSpPr>
            <a:xfrm>
              <a:off x="3128451" y="1081027"/>
              <a:ext cx="6361347" cy="5288082"/>
              <a:chOff x="3128451" y="1081027"/>
              <a:chExt cx="6361347" cy="5288082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>
                <a:off x="3228109" y="5970191"/>
                <a:ext cx="587856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8370973" y="2251422"/>
                <a:ext cx="1118825" cy="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5337111" y="1336424"/>
                <a:ext cx="1903444" cy="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228109" y="5896694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346469" y="5900004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8188715" y="5903314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371662" y="3698579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664056" y="3830224"/>
                    <a:ext cx="1079797" cy="2777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CA" b="0" dirty="0" smtClean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4056" y="3830224"/>
                    <a:ext cx="1079797" cy="27770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2174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5140950" y="6092110"/>
                    <a:ext cx="46696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charset="0"/>
                                </a:rPr>
                                <m:t>′</m:t>
                              </m:r>
                              <m:r>
                                <a:rPr lang="en-CA" b="0" i="1" smtClean="0">
                                  <a:latin typeface="Cambria Math" charset="0"/>
                                </a:rPr>
                                <m:t>𝐵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CA" b="0" dirty="0" smtClean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0950" y="6092110"/>
                    <a:ext cx="466965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3158" t="-4348" r="-55263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8800405" y="6076478"/>
                    <a:ext cx="46696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n-CA" b="0" dirty="0" smtClean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0405" y="6076478"/>
                    <a:ext cx="466965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t="-4444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128451" y="6079128"/>
                    <a:ext cx="18113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CA" b="0" dirty="0" smtClean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8451" y="6079128"/>
                    <a:ext cx="181139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4483" r="-31034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277184" y="3844201"/>
                    <a:ext cx="18113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CA" b="0" dirty="0" smtClean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7184" y="3844201"/>
                    <a:ext cx="181139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0000" r="-3000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7738221" y="6075930"/>
                    <a:ext cx="1023028" cy="2777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charset="0"/>
                                </a:rPr>
                                <m:t>′</m:t>
                              </m:r>
                              <m:r>
                                <a:rPr lang="en-CA" b="0" i="1" smtClean="0">
                                  <a:latin typeface="Cambria Math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CA" b="0" dirty="0" smtClean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8221" y="6075930"/>
                    <a:ext cx="1023028" cy="277705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2222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8925780" y="3830232"/>
                    <a:ext cx="1833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n-CA" b="0" dirty="0" smtClean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5780" y="3830232"/>
                    <a:ext cx="183319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0000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8945993" y="1948660"/>
                    <a:ext cx="321370" cy="2777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charset="0"/>
                                </a:rPr>
                                <m:t>𝐴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5993" y="1948660"/>
                    <a:ext cx="321370" cy="277705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1321" t="-2174" r="-566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015574" y="1081027"/>
                    <a:ext cx="378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charset="0"/>
                                </a:rPr>
                                <m:t>′</m:t>
                              </m:r>
                              <m:r>
                                <a:rPr lang="en-CA" b="0" i="1" smtClean="0">
                                  <a:latin typeface="Cambria Math" charset="0"/>
                                </a:rPr>
                                <m:t>𝐵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5574" y="1081027"/>
                    <a:ext cx="378565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6452" t="-4348" r="-64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Arrow Connector 60"/>
              <p:cNvCxnSpPr/>
              <p:nvPr/>
            </p:nvCxnSpPr>
            <p:spPr>
              <a:xfrm>
                <a:off x="5371662" y="3784233"/>
                <a:ext cx="3735016" cy="206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8214021" y="3710474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3881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140</Words>
  <Application>Microsoft Macintosh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Woodman</dc:creator>
  <cp:lastModifiedBy>Olivia Woodman</cp:lastModifiedBy>
  <cp:revision>18</cp:revision>
  <dcterms:created xsi:type="dcterms:W3CDTF">2018-06-04T20:40:54Z</dcterms:created>
  <dcterms:modified xsi:type="dcterms:W3CDTF">2018-08-20T18:51:12Z</dcterms:modified>
</cp:coreProperties>
</file>