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/>
    <p:restoredTop sz="94583"/>
  </p:normalViewPr>
  <p:slideViewPr>
    <p:cSldViewPr snapToGrid="0" snapToObjects="1">
      <p:cViewPr>
        <p:scale>
          <a:sx n="120" d="100"/>
          <a:sy n="120" d="100"/>
        </p:scale>
        <p:origin x="6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1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6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0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4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2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7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E55A4-6B3B-F14E-9DDA-158D849E648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358C8-569C-2940-92AA-3C7B1E84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5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8.png"/><Relationship Id="rId12" Type="http://schemas.openxmlformats.org/officeDocument/2006/relationships/image" Target="../media/image106.png"/><Relationship Id="rId13" Type="http://schemas.openxmlformats.org/officeDocument/2006/relationships/image" Target="../media/image31.png"/><Relationship Id="rId14" Type="http://schemas.openxmlformats.org/officeDocument/2006/relationships/image" Target="../media/image310.png"/><Relationship Id="rId1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30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21.png"/><Relationship Id="rId10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46" Type="http://schemas.openxmlformats.org/officeDocument/2006/relationships/image" Target="../media/image85.png"/><Relationship Id="rId47" Type="http://schemas.openxmlformats.org/officeDocument/2006/relationships/image" Target="../media/image86.png"/><Relationship Id="rId48" Type="http://schemas.openxmlformats.org/officeDocument/2006/relationships/image" Target="../media/image87.png"/><Relationship Id="rId49" Type="http://schemas.openxmlformats.org/officeDocument/2006/relationships/image" Target="../media/image88.png"/><Relationship Id="rId26" Type="http://schemas.openxmlformats.org/officeDocument/2006/relationships/image" Target="../media/image11.png"/><Relationship Id="rId27" Type="http://schemas.openxmlformats.org/officeDocument/2006/relationships/image" Target="../media/image17.png"/><Relationship Id="rId28" Type="http://schemas.openxmlformats.org/officeDocument/2006/relationships/image" Target="../media/image82.png"/><Relationship Id="rId29" Type="http://schemas.openxmlformats.org/officeDocument/2006/relationships/image" Target="../media/image43.png"/><Relationship Id="rId70" Type="http://schemas.openxmlformats.org/officeDocument/2006/relationships/image" Target="../media/image37.png"/><Relationship Id="rId50" Type="http://schemas.openxmlformats.org/officeDocument/2006/relationships/image" Target="../media/image89.png"/><Relationship Id="rId51" Type="http://schemas.openxmlformats.org/officeDocument/2006/relationships/image" Target="../media/image90.png"/><Relationship Id="rId52" Type="http://schemas.openxmlformats.org/officeDocument/2006/relationships/image" Target="../media/image91.png"/><Relationship Id="rId53" Type="http://schemas.openxmlformats.org/officeDocument/2006/relationships/image" Target="../media/image92.png"/><Relationship Id="rId54" Type="http://schemas.openxmlformats.org/officeDocument/2006/relationships/image" Target="../media/image93.png"/><Relationship Id="rId55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6" Type="http://schemas.openxmlformats.org/officeDocument/2006/relationships/image" Target="../media/image95.png"/><Relationship Id="rId57" Type="http://schemas.openxmlformats.org/officeDocument/2006/relationships/image" Target="../media/image96.png"/><Relationship Id="rId58" Type="http://schemas.openxmlformats.org/officeDocument/2006/relationships/image" Target="../media/image97.png"/><Relationship Id="rId59" Type="http://schemas.openxmlformats.org/officeDocument/2006/relationships/image" Target="../media/image98.png"/><Relationship Id="rId30" Type="http://schemas.openxmlformats.org/officeDocument/2006/relationships/image" Target="../media/image44.png"/><Relationship Id="rId31" Type="http://schemas.openxmlformats.org/officeDocument/2006/relationships/image" Target="../media/image45.png"/><Relationship Id="rId32" Type="http://schemas.openxmlformats.org/officeDocument/2006/relationships/image" Target="../media/image46.png"/><Relationship Id="rId33" Type="http://schemas.openxmlformats.org/officeDocument/2006/relationships/image" Target="../media/image47.png"/><Relationship Id="rId34" Type="http://schemas.openxmlformats.org/officeDocument/2006/relationships/image" Target="../media/image48.png"/><Relationship Id="rId35" Type="http://schemas.openxmlformats.org/officeDocument/2006/relationships/image" Target="../media/image49.png"/><Relationship Id="rId36" Type="http://schemas.openxmlformats.org/officeDocument/2006/relationships/image" Target="../media/image50.png"/><Relationship Id="rId37" Type="http://schemas.openxmlformats.org/officeDocument/2006/relationships/image" Target="../media/image51.png"/><Relationship Id="rId38" Type="http://schemas.openxmlformats.org/officeDocument/2006/relationships/image" Target="../media/image52.png"/><Relationship Id="rId39" Type="http://schemas.openxmlformats.org/officeDocument/2006/relationships/image" Target="../media/image53.png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60" Type="http://schemas.openxmlformats.org/officeDocument/2006/relationships/image" Target="../media/image99.png"/><Relationship Id="rId61" Type="http://schemas.openxmlformats.org/officeDocument/2006/relationships/image" Target="../media/image100.png"/><Relationship Id="rId62" Type="http://schemas.openxmlformats.org/officeDocument/2006/relationships/image" Target="../media/image101.png"/><Relationship Id="rId63" Type="http://schemas.openxmlformats.org/officeDocument/2006/relationships/image" Target="../media/image290.png"/><Relationship Id="rId64" Type="http://schemas.openxmlformats.org/officeDocument/2006/relationships/image" Target="../media/image300.png"/><Relationship Id="rId19" Type="http://schemas.openxmlformats.org/officeDocument/2006/relationships/image" Target="../media/image33.png"/><Relationship Id="rId65" Type="http://schemas.openxmlformats.org/officeDocument/2006/relationships/image" Target="../media/image310.png"/><Relationship Id="rId66" Type="http://schemas.openxmlformats.org/officeDocument/2006/relationships/image" Target="../media/image320.png"/><Relationship Id="rId67" Type="http://schemas.openxmlformats.org/officeDocument/2006/relationships/image" Target="../media/image34.png"/><Relationship Id="rId68" Type="http://schemas.openxmlformats.org/officeDocument/2006/relationships/image" Target="../media/image58.png"/><Relationship Id="rId69" Type="http://schemas.openxmlformats.org/officeDocument/2006/relationships/image" Target="../media/image36.png"/><Relationship Id="rId40" Type="http://schemas.openxmlformats.org/officeDocument/2006/relationships/image" Target="../media/image54.png"/><Relationship Id="rId41" Type="http://schemas.openxmlformats.org/officeDocument/2006/relationships/image" Target="../media/image55.png"/><Relationship Id="rId42" Type="http://schemas.openxmlformats.org/officeDocument/2006/relationships/image" Target="../media/image56.png"/><Relationship Id="rId43" Type="http://schemas.openxmlformats.org/officeDocument/2006/relationships/image" Target="../media/image57.png"/><Relationship Id="rId44" Type="http://schemas.openxmlformats.org/officeDocument/2006/relationships/image" Target="../media/image83.png"/><Relationship Id="rId45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04548" y="862154"/>
            <a:ext cx="8280670" cy="4843167"/>
            <a:chOff x="1804548" y="862154"/>
            <a:chExt cx="8280670" cy="4843167"/>
          </a:xfrm>
        </p:grpSpPr>
        <p:grpSp>
          <p:nvGrpSpPr>
            <p:cNvPr id="48" name="Group 47"/>
            <p:cNvGrpSpPr/>
            <p:nvPr/>
          </p:nvGrpSpPr>
          <p:grpSpPr>
            <a:xfrm>
              <a:off x="2898196" y="862154"/>
              <a:ext cx="7187022" cy="4843167"/>
              <a:chOff x="3195908" y="1617066"/>
              <a:chExt cx="7187022" cy="484316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8503497" y="4639245"/>
                <a:ext cx="4970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Wingdings 2" charset="2"/>
                    <a:ea typeface="Wingdings 2" charset="2"/>
                    <a:cs typeface="Wingdings 2" charset="2"/>
                  </a:rPr>
                  <a:t>k</a:t>
                </a:r>
                <a:endParaRPr lang="en-US" sz="2800" dirty="0">
                  <a:latin typeface="Wingdings 2" charset="2"/>
                  <a:ea typeface="Wingdings 2" charset="2"/>
                  <a:cs typeface="Wingdings 2" charset="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00538" y="4639245"/>
                <a:ext cx="13573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Wingdings 2" charset="2"/>
                    <a:ea typeface="Wingdings 2" charset="2"/>
                    <a:cs typeface="Wingdings 2" charset="2"/>
                  </a:rPr>
                  <a:t>j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195908" y="1617066"/>
                <a:ext cx="2900092" cy="3022180"/>
                <a:chOff x="3195908" y="1617066"/>
                <a:chExt cx="2900092" cy="3022180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3195908" y="1617066"/>
                  <a:ext cx="2900092" cy="3022180"/>
                  <a:chOff x="3195908" y="1617066"/>
                  <a:chExt cx="2900092" cy="3022180"/>
                </a:xfrm>
              </p:grpSpPr>
              <p:cxnSp>
                <p:nvCxnSpPr>
                  <p:cNvPr id="7" name="Straight Arrow Connector 6"/>
                  <p:cNvCxnSpPr/>
                  <p:nvPr/>
                </p:nvCxnSpPr>
                <p:spPr>
                  <a:xfrm flipV="1">
                    <a:off x="3313216" y="4500747"/>
                    <a:ext cx="2505693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3313216" y="1995147"/>
                    <a:ext cx="0" cy="25056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5861385" y="4362247"/>
                        <a:ext cx="23461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TextBox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61385" y="4362247"/>
                        <a:ext cx="234615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15789" t="-148889" r="-39474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/>
                      <p:cNvSpPr txBox="1"/>
                      <p:nvPr/>
                    </p:nvSpPr>
                    <p:spPr>
                      <a:xfrm>
                        <a:off x="3195908" y="1617066"/>
                        <a:ext cx="18671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95908" y="1617066"/>
                        <a:ext cx="186718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9032" r="-25806" b="-2391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5494441" y="2386836"/>
                  <a:ext cx="596719" cy="720000"/>
                  <a:chOff x="5494441" y="2386836"/>
                  <a:chExt cx="596719" cy="720000"/>
                </a:xfrm>
              </p:grpSpPr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5494441" y="2386836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5542612" y="2580503"/>
                        <a:ext cx="5485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b="0" i="1" smtClean="0">
                                          <a:latin typeface="Cambria Math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42612" y="2580503"/>
                        <a:ext cx="548548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4444" t="-15217" r="-15556" b="-3260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6" name="Group 45"/>
              <p:cNvGrpSpPr/>
              <p:nvPr/>
            </p:nvGrpSpPr>
            <p:grpSpPr>
              <a:xfrm>
                <a:off x="5836703" y="1617066"/>
                <a:ext cx="4546227" cy="4843167"/>
                <a:chOff x="5836703" y="1617066"/>
                <a:chExt cx="4546227" cy="4843167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7548106" y="1617066"/>
                  <a:ext cx="2834824" cy="3022179"/>
                  <a:chOff x="7548106" y="1617066"/>
                  <a:chExt cx="2834824" cy="3022179"/>
                </a:xfrm>
              </p:grpSpPr>
              <p:cxnSp>
                <p:nvCxnSpPr>
                  <p:cNvPr id="9" name="Straight Arrow Connector 8"/>
                  <p:cNvCxnSpPr/>
                  <p:nvPr/>
                </p:nvCxnSpPr>
                <p:spPr>
                  <a:xfrm flipV="1">
                    <a:off x="7627177" y="4500747"/>
                    <a:ext cx="2505693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/>
                  <p:nvPr/>
                </p:nvCxnSpPr>
                <p:spPr>
                  <a:xfrm flipV="1">
                    <a:off x="7627177" y="1995147"/>
                    <a:ext cx="0" cy="25056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10148315" y="4362246"/>
                        <a:ext cx="23461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48315" y="4362246"/>
                        <a:ext cx="234615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15789" t="-148889" r="-39474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TextBox 14"/>
                      <p:cNvSpPr txBox="1"/>
                      <p:nvPr/>
                    </p:nvSpPr>
                    <p:spPr>
                      <a:xfrm>
                        <a:off x="7548106" y="1617066"/>
                        <a:ext cx="18671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" name="TextBox 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48106" y="1617066"/>
                        <a:ext cx="186718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9032" r="-25806" b="-2391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7641465" y="2857502"/>
                  <a:ext cx="1988310" cy="170039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9777938" y="3647564"/>
                      <a:ext cx="4544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CA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CA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77938" y="3647564"/>
                      <a:ext cx="454420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6667" t="-2174" r="-17333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" name="Arc 18"/>
                <p:cNvSpPr/>
                <p:nvPr/>
              </p:nvSpPr>
              <p:spPr>
                <a:xfrm>
                  <a:off x="5836703" y="2586041"/>
                  <a:ext cx="3935947" cy="3874192"/>
                </a:xfrm>
                <a:prstGeom prst="arc">
                  <a:avLst>
                    <a:gd name="adj1" fmla="val 19059936"/>
                    <a:gd name="adj2" fmla="val 21539603"/>
                  </a:avLst>
                </a:prstGeom>
                <a:ln w="57150">
                  <a:headEnd type="triangl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Arc 19"/>
                <p:cNvSpPr/>
                <p:nvPr/>
              </p:nvSpPr>
              <p:spPr>
                <a:xfrm rot="19990999">
                  <a:off x="6706322" y="3471612"/>
                  <a:ext cx="2108914" cy="2062940"/>
                </a:xfrm>
                <a:prstGeom prst="arc">
                  <a:avLst>
                    <a:gd name="adj1" fmla="val 20809400"/>
                    <a:gd name="adj2" fmla="val 1490181"/>
                  </a:avLst>
                </a:prstGeom>
                <a:ln w="57150">
                  <a:solidFill>
                    <a:srgbClr val="C0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7628268" y="4169969"/>
                  <a:ext cx="925188" cy="510051"/>
                  <a:chOff x="7628268" y="4169969"/>
                  <a:chExt cx="925188" cy="510051"/>
                </a:xfrm>
              </p:grpSpPr>
              <p:sp>
                <p:nvSpPr>
                  <p:cNvPr id="23" name="Arc 22"/>
                  <p:cNvSpPr/>
                  <p:nvPr/>
                </p:nvSpPr>
                <p:spPr>
                  <a:xfrm>
                    <a:off x="7628268" y="4311517"/>
                    <a:ext cx="372436" cy="368503"/>
                  </a:xfrm>
                  <a:prstGeom prst="arc">
                    <a:avLst>
                      <a:gd name="adj1" fmla="val 18464513"/>
                      <a:gd name="adj2" fmla="val 184198"/>
                    </a:avLst>
                  </a:prstGeom>
                  <a:ln w="381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8074607" y="4169969"/>
                        <a:ext cx="4788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  <m:r>
                                <a:rPr lang="en-C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C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74607" y="4169969"/>
                        <a:ext cx="478849" cy="27699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1538" t="-2222" r="-17949" b="-3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7926292" y="1946310"/>
                  <a:ext cx="681832" cy="554909"/>
                  <a:chOff x="7926292" y="1946310"/>
                  <a:chExt cx="681832" cy="554909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 flipV="1">
                    <a:off x="7926292" y="2137695"/>
                    <a:ext cx="562917" cy="36352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8059576" y="1946310"/>
                        <a:ext cx="5485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b="0" i="1" smtClean="0">
                                          <a:latin typeface="Cambria Math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59576" y="1946310"/>
                        <a:ext cx="548548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4444" t="-15217" r="-15556" b="-3260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8">
              <a:alphaModFix amt="8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" t="35280" r="52814" b="19293"/>
            <a:stretch/>
          </p:blipFill>
          <p:spPr>
            <a:xfrm>
              <a:off x="1804548" y="1944693"/>
              <a:ext cx="3803352" cy="216387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8">
              <a:alphaModFix amt="8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" t="35280" r="52814" b="19293"/>
            <a:stretch/>
          </p:blipFill>
          <p:spPr>
            <a:xfrm rot="19247170">
              <a:off x="5619925" y="1592788"/>
              <a:ext cx="3803352" cy="2163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66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04352" y="640070"/>
            <a:ext cx="3295372" cy="5300056"/>
            <a:chOff x="1004352" y="640070"/>
            <a:chExt cx="3295372" cy="53000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alphaModFix am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22" r="30505"/>
            <a:stretch/>
          </p:blipFill>
          <p:spPr>
            <a:xfrm>
              <a:off x="1004352" y="1168829"/>
              <a:ext cx="3295372" cy="4771297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1786523" y="640070"/>
              <a:ext cx="1773356" cy="4512990"/>
              <a:chOff x="5048338" y="585479"/>
              <a:chExt cx="1773356" cy="451299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727135" y="3994323"/>
                <a:ext cx="1012518" cy="1104146"/>
                <a:chOff x="5727135" y="3994323"/>
                <a:chExt cx="1012518" cy="1104146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5820074" y="5034215"/>
                  <a:ext cx="72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5814532" y="4303768"/>
                  <a:ext cx="3190" cy="720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6556333" y="4821470"/>
                      <a:ext cx="1833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" name="Text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56333" y="4821470"/>
                      <a:ext cx="183320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6129" r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5727135" y="3994323"/>
                      <a:ext cx="1867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27135" y="3994323"/>
                      <a:ext cx="186718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29032" r="-25806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5767486" y="585479"/>
                <a:ext cx="1054208" cy="1167944"/>
                <a:chOff x="5767486" y="585479"/>
                <a:chExt cx="1054208" cy="1167944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5879700" y="905110"/>
                  <a:ext cx="3190" cy="720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V="1">
                  <a:off x="5872960" y="1625110"/>
                  <a:ext cx="72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6586052" y="1476424"/>
                      <a:ext cx="23564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86052" y="1476424"/>
                      <a:ext cx="235642" cy="27699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28205" t="-4348" r="-25641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5767486" y="585479"/>
                      <a:ext cx="2420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CA" b="0" i="1" smtClean="0">
                                <a:latin typeface="Cambria Math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7486" y="585479"/>
                      <a:ext cx="242054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37500" t="-8889" r="-35000" b="-3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5048338" y="3943768"/>
                <a:ext cx="427979" cy="720000"/>
                <a:chOff x="5048338" y="3943768"/>
                <a:chExt cx="427979" cy="720000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5473127" y="3943768"/>
                  <a:ext cx="3190" cy="720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5048338" y="4145135"/>
                      <a:ext cx="398058" cy="3172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charset="0"/>
                                  </a:rPr>
                                  <m:t>H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 smtClean="0"/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338" y="4145135"/>
                      <a:ext cx="398058" cy="317266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6154" t="-1923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" name="Group 12"/>
              <p:cNvGrpSpPr/>
              <p:nvPr/>
            </p:nvGrpSpPr>
            <p:grpSpPr>
              <a:xfrm>
                <a:off x="5866052" y="3466987"/>
                <a:ext cx="720000" cy="344562"/>
                <a:chOff x="5866052" y="3466987"/>
                <a:chExt cx="720000" cy="344562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 flipV="1">
                  <a:off x="5866052" y="3811549"/>
                  <a:ext cx="72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6129926" y="3466987"/>
                      <a:ext cx="369204" cy="3172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charset="0"/>
                                  </a:rPr>
                                  <m:t>L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 smtClean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29926" y="3466987"/>
                      <a:ext cx="369204" cy="317266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6557" t="-3846" r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2" name="Group 41"/>
          <p:cNvGrpSpPr/>
          <p:nvPr/>
        </p:nvGrpSpPr>
        <p:grpSpPr>
          <a:xfrm>
            <a:off x="3559879" y="959701"/>
            <a:ext cx="1588271" cy="1923268"/>
            <a:chOff x="6315609" y="2054283"/>
            <a:chExt cx="1588271" cy="1923268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6810232" y="2081578"/>
              <a:ext cx="0" cy="144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810232" y="3521578"/>
              <a:ext cx="10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 flipV="1">
              <a:off x="6643880" y="2234283"/>
              <a:ext cx="1440000" cy="10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315609" y="2801578"/>
                  <a:ext cx="49462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charset="0"/>
                              </a:rPr>
                              <m:t>′</m:t>
                            </m:r>
                            <m:r>
                              <a:rPr lang="en-CA" b="0" i="1" smtClean="0">
                                <a:latin typeface="Cambria Math" charset="0"/>
                              </a:rPr>
                              <m:t>𝐻</m:t>
                            </m:r>
                          </m:sup>
                        </m:sSup>
                      </m:oMath>
                    </m:oMathPara>
                  </a14:m>
                  <a:endParaRPr lang="en-CA" b="0" dirty="0" smtClean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609" y="2801578"/>
                  <a:ext cx="494623" cy="55399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79278" y="3660285"/>
                  <a:ext cx="369204" cy="3172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charset="0"/>
                              </a:rPr>
                              <m:t>L</m:t>
                            </m:r>
                          </m:sup>
                        </m:sSup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9278" y="3660285"/>
                  <a:ext cx="369204" cy="31726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333" t="-1923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433945" y="2492346"/>
                  <a:ext cx="300339" cy="28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charset="0"/>
                              </a:rPr>
                              <m:t>L</m:t>
                            </m:r>
                          </m:sup>
                        </m:sSup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3945" y="2492346"/>
                  <a:ext cx="300339" cy="28193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000" t="-4348" r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115406" y="986996"/>
            <a:ext cx="3295372" cy="4771297"/>
            <a:chOff x="6115406" y="986996"/>
            <a:chExt cx="3295372" cy="4771297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22" r="30505"/>
            <a:stretch/>
          </p:blipFill>
          <p:spPr>
            <a:xfrm>
              <a:off x="6115406" y="986996"/>
              <a:ext cx="3295372" cy="4771297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>
              <a:off x="8484206" y="1540994"/>
              <a:ext cx="0" cy="21392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8404839" y="1531015"/>
              <a:ext cx="1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8404839" y="3680211"/>
              <a:ext cx="1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563574" y="2374695"/>
                  <a:ext cx="53219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600" b="0" i="1" smtClean="0">
                            <a:latin typeface="Cambria Math" charset="0"/>
                          </a:rPr>
                          <m:t>1.5 </m:t>
                        </m:r>
                        <m:r>
                          <m:rPr>
                            <m:nor/>
                          </m:rPr>
                          <a:rPr lang="en-CA" sz="1600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574" y="2374695"/>
                  <a:ext cx="532197" cy="246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195" t="-142500" r="-3448" b="-1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982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831009" y="344618"/>
            <a:ext cx="8057522" cy="5494888"/>
            <a:chOff x="2831009" y="262973"/>
            <a:chExt cx="8057522" cy="5494888"/>
          </a:xfrm>
        </p:grpSpPr>
        <p:sp>
          <p:nvSpPr>
            <p:cNvPr id="6" name="Rectangle 5"/>
            <p:cNvSpPr/>
            <p:nvPr/>
          </p:nvSpPr>
          <p:spPr>
            <a:xfrm>
              <a:off x="5929312" y="1142999"/>
              <a:ext cx="355864" cy="19500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43223" y="2423607"/>
              <a:ext cx="714376" cy="685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rot="16200000">
              <a:off x="4480919" y="-119657"/>
              <a:ext cx="4697011" cy="7058025"/>
            </a:xfrm>
            <a:prstGeom prst="arc">
              <a:avLst>
                <a:gd name="adj1" fmla="val 17237432"/>
                <a:gd name="adj2" fmla="val 5082040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642791" y="1424763"/>
              <a:ext cx="850605" cy="9612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561668" y="1628389"/>
                  <a:ext cx="40761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b="0" dirty="0" smtClean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668" y="1628389"/>
                  <a:ext cx="407612" cy="5539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20000" r="-447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/>
            <p:nvPr/>
          </p:nvCxnSpPr>
          <p:spPr>
            <a:xfrm>
              <a:off x="6631951" y="1159328"/>
              <a:ext cx="0" cy="183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41951" y="3007526"/>
              <a:ext cx="1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547417" y="1144534"/>
              <a:ext cx="1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716486" y="1983194"/>
                  <a:ext cx="6011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0.5</m:t>
                        </m:r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486" y="1983194"/>
                  <a:ext cx="60112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184" t="-146667" r="-6122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V="1">
              <a:off x="2943223" y="582604"/>
              <a:ext cx="3190" cy="2484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008537" y="3100946"/>
              <a:ext cx="766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0705212" y="2954578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5212" y="2954578"/>
                  <a:ext cx="18331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67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831009" y="262973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009" y="262973"/>
                  <a:ext cx="18671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407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412182" y="531628"/>
            <a:ext cx="7019149" cy="5624679"/>
            <a:chOff x="3412182" y="616692"/>
            <a:chExt cx="7019149" cy="5624679"/>
          </a:xfrm>
        </p:grpSpPr>
        <p:grpSp>
          <p:nvGrpSpPr>
            <p:cNvPr id="28" name="Group 27"/>
            <p:cNvGrpSpPr/>
            <p:nvPr/>
          </p:nvGrpSpPr>
          <p:grpSpPr>
            <a:xfrm>
              <a:off x="3968693" y="1780020"/>
              <a:ext cx="6462638" cy="2942130"/>
              <a:chOff x="3968693" y="1397242"/>
              <a:chExt cx="6462638" cy="294213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4080907" y="1716873"/>
                <a:ext cx="3190" cy="2484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4146221" y="4235215"/>
                <a:ext cx="6012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0248012" y="4062373"/>
                    <a:ext cx="183319" cy="276999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8012" y="4062373"/>
                    <a:ext cx="183319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6667" r="-13333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968693" y="1397242"/>
                    <a:ext cx="186718" cy="276999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693" y="1397242"/>
                    <a:ext cx="186718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9032" r="-25806" b="-26667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756725" y="2957928"/>
              <a:ext cx="377317" cy="1620000"/>
              <a:chOff x="9118957" y="2892056"/>
              <a:chExt cx="377317" cy="16200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9207795" y="2892056"/>
                <a:ext cx="1162" cy="162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9118957" y="4499878"/>
                <a:ext cx="1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118957" y="2892056"/>
                <a:ext cx="1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9311159" y="3647062"/>
                    <a:ext cx="1851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1159" y="3647062"/>
                    <a:ext cx="18511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3333" r="-3000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145988" y="5303377"/>
              <a:ext cx="3753423" cy="489241"/>
              <a:chOff x="4145988" y="5303377"/>
              <a:chExt cx="3753423" cy="489241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4155411" y="5393377"/>
                <a:ext cx="3744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930782" y="5515619"/>
                    <a:ext cx="1932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0782" y="5515619"/>
                    <a:ext cx="193258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1250" r="-25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23"/>
              <p:cNvCxnSpPr/>
              <p:nvPr/>
            </p:nvCxnSpPr>
            <p:spPr>
              <a:xfrm>
                <a:off x="4145988" y="5303377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891311" y="5309591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07" r="40564"/>
            <a:stretch/>
          </p:blipFill>
          <p:spPr>
            <a:xfrm flipH="1">
              <a:off x="3412182" y="3924061"/>
              <a:ext cx="879637" cy="231731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04" t="4612" r="38034" b="10639"/>
            <a:stretch/>
          </p:blipFill>
          <p:spPr>
            <a:xfrm>
              <a:off x="7378915" y="616692"/>
              <a:ext cx="2637196" cy="482672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05" t="15801" r="36329" b="-1761"/>
            <a:stretch/>
          </p:blipFill>
          <p:spPr>
            <a:xfrm>
              <a:off x="7676707" y="2348178"/>
              <a:ext cx="739407" cy="143245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87" t="26052" r="14112"/>
            <a:stretch/>
          </p:blipFill>
          <p:spPr>
            <a:xfrm rot="1831129">
              <a:off x="3833654" y="4301906"/>
              <a:ext cx="643513" cy="358898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 flipH="1">
              <a:off x="7740509" y="3147237"/>
              <a:ext cx="0" cy="6206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330788" y="3203151"/>
                  <a:ext cx="3368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788" y="3203151"/>
                  <a:ext cx="336822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727" t="-36957" r="-5454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113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44404" y="557939"/>
            <a:ext cx="5856142" cy="5083443"/>
            <a:chOff x="2544404" y="557939"/>
            <a:chExt cx="5856142" cy="5083443"/>
          </a:xfrm>
        </p:grpSpPr>
        <p:sp>
          <p:nvSpPr>
            <p:cNvPr id="5" name="Rectangle 4"/>
            <p:cNvSpPr/>
            <p:nvPr/>
          </p:nvSpPr>
          <p:spPr>
            <a:xfrm>
              <a:off x="2544404" y="557939"/>
              <a:ext cx="5855271" cy="3090516"/>
            </a:xfrm>
            <a:prstGeom prst="rect">
              <a:avLst/>
            </a:prstGeom>
            <a:solidFill>
              <a:srgbClr val="A3DEF7">
                <a:alpha val="15000"/>
              </a:srgbClr>
            </a:solidFill>
            <a:ln>
              <a:solidFill>
                <a:srgbClr val="563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45275" y="3638801"/>
              <a:ext cx="5855271" cy="2002581"/>
            </a:xfrm>
            <a:prstGeom prst="rect">
              <a:avLst/>
            </a:prstGeom>
            <a:solidFill>
              <a:srgbClr val="FFDFB7">
                <a:alpha val="19000"/>
              </a:srgbClr>
            </a:solidFill>
            <a:ln>
              <a:solidFill>
                <a:srgbClr val="563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86" t="32670" r="45390" b="33904"/>
            <a:stretch/>
          </p:blipFill>
          <p:spPr>
            <a:xfrm rot="5400000">
              <a:off x="3659596" y="1555662"/>
              <a:ext cx="1163991" cy="224634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838328" y="691847"/>
              <a:ext cx="5174723" cy="4790970"/>
              <a:chOff x="2838328" y="691847"/>
              <a:chExt cx="5174723" cy="479097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838328" y="983853"/>
                <a:ext cx="3150966" cy="4498964"/>
                <a:chOff x="2838328" y="983853"/>
                <a:chExt cx="3150966" cy="4498964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3731564" y="983853"/>
                  <a:ext cx="2216092" cy="2222048"/>
                  <a:chOff x="1129904" y="708040"/>
                  <a:chExt cx="2216092" cy="2222048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163211" y="708040"/>
                    <a:ext cx="2182785" cy="2222048"/>
                    <a:chOff x="1190506" y="680744"/>
                    <a:chExt cx="2182785" cy="2222048"/>
                  </a:xfrm>
                </p:grpSpPr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 flipV="1">
                      <a:off x="1516583" y="680744"/>
                      <a:ext cx="7684" cy="185953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1498387" y="2526633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Rectangle 33"/>
                        <p:cNvSpPr/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1190506" y="7905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Rectangle 1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90506" y="7905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b="-65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6" name="Rectangle 35"/>
                        <p:cNvSpPr/>
                        <p:nvPr/>
                      </p:nvSpPr>
                      <p:spPr>
                        <a:xfrm>
                          <a:off x="1490877" y="253346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>
                    <p:sp>
                      <p:nvSpPr>
                        <p:cNvPr id="36" name="Rectangle 3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490877" y="253346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1" name="Rectangle 30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2838328" y="3796516"/>
                  <a:ext cx="2119358" cy="1686301"/>
                  <a:chOff x="1129904" y="708040"/>
                  <a:chExt cx="2216092" cy="2175415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130642" y="708040"/>
                    <a:ext cx="2215354" cy="2175415"/>
                    <a:chOff x="1157937" y="680744"/>
                    <a:chExt cx="2215354" cy="2175415"/>
                  </a:xfrm>
                </p:grpSpPr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1516583" y="680744"/>
                      <a:ext cx="7684" cy="185953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/>
                    <p:nvPr/>
                  </p:nvCxnSpPr>
                  <p:spPr>
                    <a:xfrm flipV="1">
                      <a:off x="1498387" y="2526633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Rectangle 26"/>
                        <p:cNvSpPr/>
                        <p:nvPr/>
                      </p:nvSpPr>
                      <p:spPr>
                        <a:xfrm>
                          <a:off x="2893866" y="2486827"/>
                          <a:ext cx="420307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3" name="Rectangle 2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3866" y="2486827"/>
                          <a:ext cx="420307" cy="369332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 b="-2340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Rectangle 27"/>
                        <p:cNvSpPr/>
                        <p:nvPr/>
                      </p:nvSpPr>
                      <p:spPr>
                        <a:xfrm>
                          <a:off x="1190506" y="790545"/>
                          <a:ext cx="376193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CA" dirty="0"/>
                            <a:t>’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24" name="Rectangle 2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90506" y="790545"/>
                          <a:ext cx="376193" cy="369332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t="-12766" r="-16949" b="-6170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Rectangle 28"/>
                        <p:cNvSpPr/>
                        <p:nvPr/>
                      </p:nvSpPr>
                      <p:spPr>
                        <a:xfrm>
                          <a:off x="1157937" y="2341968"/>
                          <a:ext cx="367985" cy="369331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5" name="Rectangle 2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57937" y="2341968"/>
                          <a:ext cx="367985" cy="369331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b="-1914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4" name="Rectangle 2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3182025" y="2801593"/>
                  <a:ext cx="916607" cy="2425788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endCxn id="21" idx="1"/>
                </p:cNvCxnSpPr>
                <p:nvPr/>
              </p:nvCxnSpPr>
              <p:spPr>
                <a:xfrm flipV="1">
                  <a:off x="4103308" y="1711802"/>
                  <a:ext cx="1885986" cy="1105863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endCxn id="21" idx="1"/>
                </p:cNvCxnSpPr>
                <p:nvPr/>
              </p:nvCxnSpPr>
              <p:spPr>
                <a:xfrm flipV="1">
                  <a:off x="3176983" y="1711802"/>
                  <a:ext cx="2812311" cy="351558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195445" y="3170945"/>
                      <a:ext cx="65351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CA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4" name="Rectangle 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5445" y="3170945"/>
                      <a:ext cx="653512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t="-229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252794" y="3796819"/>
                      <a:ext cx="829971" cy="37003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6" name="Rectangl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2794" y="3796819"/>
                      <a:ext cx="829971" cy="370038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21311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521498" y="1767028"/>
                      <a:ext cx="777199" cy="37003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7" name="Rectangl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1498" y="1767028"/>
                      <a:ext cx="777199" cy="370038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t="-21311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" name="Straight Arrow Connector 12"/>
              <p:cNvCxnSpPr/>
              <p:nvPr/>
            </p:nvCxnSpPr>
            <p:spPr>
              <a:xfrm flipV="1">
                <a:off x="7147904" y="790279"/>
                <a:ext cx="865147" cy="4053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7147904" y="691847"/>
                    <a:ext cx="506036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4" name="Rectangl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7904" y="691847"/>
                    <a:ext cx="506036" cy="37003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21311" r="-204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88" t="33139" r="44833" b="35504"/>
            <a:stretch/>
          </p:blipFill>
          <p:spPr>
            <a:xfrm rot="4066182">
              <a:off x="6199537" y="530536"/>
              <a:ext cx="983627" cy="178881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63438" y="1467069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438" y="1467069"/>
                  <a:ext cx="201017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030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478776" y="243384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776" y="2433840"/>
                  <a:ext cx="211404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6471" r="-23529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387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18029" y="3423967"/>
            <a:ext cx="2182785" cy="2930250"/>
            <a:chOff x="7592733" y="3554814"/>
            <a:chExt cx="2182785" cy="2930250"/>
          </a:xfrm>
        </p:grpSpPr>
        <p:grpSp>
          <p:nvGrpSpPr>
            <p:cNvPr id="5" name="Group 4"/>
            <p:cNvGrpSpPr/>
            <p:nvPr/>
          </p:nvGrpSpPr>
          <p:grpSpPr>
            <a:xfrm>
              <a:off x="7592733" y="3554814"/>
              <a:ext cx="2182785" cy="2930250"/>
              <a:chOff x="7592733" y="3554814"/>
              <a:chExt cx="2182785" cy="293025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7918810" y="355481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7900614" y="540070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4" name="Rectangle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5" name="Rectangle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V="1">
                <a:off x="7931108" y="4250376"/>
                <a:ext cx="1408231" cy="11499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1" name="Rectangle 1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t="-22951" r="-28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2" name="Rectangle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3" name="Rectangle 1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/>
              <p:nvPr/>
            </p:nvCxnSpPr>
            <p:spPr>
              <a:xfrm flipH="1">
                <a:off x="9339339" y="4267285"/>
                <a:ext cx="1" cy="11197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7918810" y="5402126"/>
                <a:ext cx="1039511" cy="10829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8952155" y="5414350"/>
                <a:ext cx="18891" cy="10707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3" name="Rectangle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4" name="Rectangle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1" name="Rectangle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9789461" y="420160"/>
            <a:ext cx="1896141" cy="1826466"/>
            <a:chOff x="7025330" y="3427079"/>
            <a:chExt cx="1896141" cy="1826466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7025330" y="3427079"/>
              <a:ext cx="919961" cy="935246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927787" y="3427079"/>
              <a:ext cx="931904" cy="895547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7927787" y="4322626"/>
              <a:ext cx="914400" cy="930919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/>
            <p:nvPr/>
          </p:nvCxnSpPr>
          <p:spPr>
            <a:xfrm>
              <a:off x="7938006" y="3454451"/>
              <a:ext cx="4505" cy="1789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07167" y="3230459"/>
            <a:ext cx="3563694" cy="3422751"/>
            <a:chOff x="5183922" y="3115092"/>
            <a:chExt cx="3563694" cy="3422751"/>
          </a:xfrm>
        </p:grpSpPr>
        <p:grpSp>
          <p:nvGrpSpPr>
            <p:cNvPr id="33" name="Group 32"/>
            <p:cNvGrpSpPr/>
            <p:nvPr/>
          </p:nvGrpSpPr>
          <p:grpSpPr>
            <a:xfrm>
              <a:off x="5183922" y="3115092"/>
              <a:ext cx="3563694" cy="3422751"/>
              <a:chOff x="-217698" y="708040"/>
              <a:chExt cx="3563694" cy="342275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6" name="Rectangl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8" name="Rectangle 4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5859707" y="4021734"/>
              <a:ext cx="2094753" cy="19653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Arc 34"/>
            <p:cNvSpPr/>
            <p:nvPr/>
          </p:nvSpPr>
          <p:spPr>
            <a:xfrm>
              <a:off x="5739085" y="3875051"/>
              <a:ext cx="2329729" cy="2211654"/>
            </a:xfrm>
            <a:prstGeom prst="arc">
              <a:avLst>
                <a:gd name="adj1" fmla="val 16440834"/>
                <a:gd name="adj2" fmla="val 0"/>
              </a:avLst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6912404" y="4559577"/>
              <a:ext cx="1251965" cy="39926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6893109" y="3954811"/>
              <a:ext cx="750407" cy="99228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 flipH="1" flipV="1">
              <a:off x="6166476" y="4309548"/>
              <a:ext cx="726633" cy="671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Multiply 44"/>
            <p:cNvSpPr/>
            <p:nvPr/>
          </p:nvSpPr>
          <p:spPr>
            <a:xfrm>
              <a:off x="7795248" y="4517709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7394344" y="4041593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78077" y="3185557"/>
            <a:ext cx="3563694" cy="3422751"/>
            <a:chOff x="5179987" y="3123739"/>
            <a:chExt cx="3563694" cy="3422751"/>
          </a:xfrm>
        </p:grpSpPr>
        <p:grpSp>
          <p:nvGrpSpPr>
            <p:cNvPr id="55" name="Group 54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72" name="Straight Arrow Connector 71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Rectangle 7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1" name="Rectangle 1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5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1" name="Rectangle 7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65" name="Oval 64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Straight Arrow Connector 55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t="-22951" r="-280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3046175" y="343731"/>
            <a:ext cx="3563694" cy="3422751"/>
            <a:chOff x="8146065" y="3182483"/>
            <a:chExt cx="3563694" cy="3422751"/>
          </a:xfrm>
        </p:grpSpPr>
        <p:grpSp>
          <p:nvGrpSpPr>
            <p:cNvPr id="78" name="Group 77"/>
            <p:cNvGrpSpPr/>
            <p:nvPr/>
          </p:nvGrpSpPr>
          <p:grpSpPr>
            <a:xfrm>
              <a:off x="8146065" y="3182483"/>
              <a:ext cx="3563694" cy="3422751"/>
              <a:chOff x="-217698" y="708040"/>
              <a:chExt cx="3563694" cy="342275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Rectangle 94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71" name="Rectangle 1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5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0" name="Rectangle 89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9019456" y="4206490"/>
              <a:ext cx="1676793" cy="16336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 flipV="1">
              <a:off x="9265017" y="4445729"/>
              <a:ext cx="592836" cy="60254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/>
            <p:cNvSpPr/>
            <p:nvPr/>
          </p:nvSpPr>
          <p:spPr>
            <a:xfrm>
              <a:off x="8596123" y="3755073"/>
              <a:ext cx="2537903" cy="25145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9389279" y="3888526"/>
              <a:ext cx="468573" cy="114577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10130921" y="3951363"/>
              <a:ext cx="402215" cy="5875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10246906" y="3340260"/>
              <a:ext cx="697470" cy="982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t="-22951" r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t="-22951" r="-233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7141372" y="887783"/>
            <a:ext cx="2288525" cy="2157589"/>
            <a:chOff x="4015695" y="3504021"/>
            <a:chExt cx="2288525" cy="2157589"/>
          </a:xfrm>
        </p:grpSpPr>
        <p:grpSp>
          <p:nvGrpSpPr>
            <p:cNvPr id="97" name="Group 96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13" name="Straight Arrow Connector 112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tangle 103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Straight Connector 106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1" name="Straight Arrow Connector 110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/>
                  <p:cNvSpPr/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  <a:blipFill>
                    <a:blip r:embed="rId68"/>
                    <a:stretch>
                      <a:fillRect t="-22951" r="-4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8" name="Straight Arrow Connector 97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69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7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209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287</Words>
  <Application>Microsoft Macintosh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Cambria Math</vt:lpstr>
      <vt:lpstr>Wingdings 2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Olivia Woodman</cp:lastModifiedBy>
  <cp:revision>21</cp:revision>
  <dcterms:created xsi:type="dcterms:W3CDTF">2018-05-31T13:35:54Z</dcterms:created>
  <dcterms:modified xsi:type="dcterms:W3CDTF">2018-08-20T19:05:29Z</dcterms:modified>
</cp:coreProperties>
</file>