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76"/>
  </p:normalViewPr>
  <p:slideViewPr>
    <p:cSldViewPr snapToGrid="0">
      <p:cViewPr>
        <p:scale>
          <a:sx n="170" d="100"/>
          <a:sy n="170" d="100"/>
        </p:scale>
        <p:origin x="-680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D3A92-6769-B940-9882-71CEB30F6DE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A4198-7FB6-C745-90CC-34A63C1E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8" Type="http://schemas.openxmlformats.org/officeDocument/2006/relationships/image" Target="../media/image11.png"/><Relationship Id="rId19" Type="http://schemas.openxmlformats.org/officeDocument/2006/relationships/image" Target="../media/image17.png"/><Relationship Id="rId20" Type="http://schemas.openxmlformats.org/officeDocument/2006/relationships/image" Target="../media/image18.png"/><Relationship Id="rId26" Type="http://schemas.openxmlformats.org/officeDocument/2006/relationships/image" Target="../media/image12.png"/><Relationship Id="rId2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image" Target="../media/image128.png"/><Relationship Id="rId26" Type="http://schemas.openxmlformats.org/officeDocument/2006/relationships/image" Target="../media/image129.png"/><Relationship Id="rId27" Type="http://schemas.openxmlformats.org/officeDocument/2006/relationships/image" Target="../media/image130.png"/><Relationship Id="rId28" Type="http://schemas.openxmlformats.org/officeDocument/2006/relationships/image" Target="../media/image131.png"/><Relationship Id="rId29" Type="http://schemas.openxmlformats.org/officeDocument/2006/relationships/image" Target="../media/image132.png"/><Relationship Id="rId30" Type="http://schemas.openxmlformats.org/officeDocument/2006/relationships/image" Target="../media/image133.png"/><Relationship Id="rId31" Type="http://schemas.openxmlformats.org/officeDocument/2006/relationships/image" Target="../media/image134.png"/><Relationship Id="rId32" Type="http://schemas.openxmlformats.org/officeDocument/2006/relationships/image" Target="../media/image135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00949" y="642842"/>
            <a:ext cx="5453849" cy="1366335"/>
            <a:chOff x="3316440" y="1649605"/>
            <a:chExt cx="5453849" cy="1366335"/>
          </a:xfrm>
        </p:grpSpPr>
        <p:sp>
          <p:nvSpPr>
            <p:cNvPr id="5" name="Trapezoid 4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2740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546" y="2132081"/>
              <a:ext cx="239428" cy="3177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488" y="1649605"/>
                  <a:ext cx="55149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5338763" y="2049715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912255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739909" y="2363132"/>
            <a:ext cx="2216092" cy="2146316"/>
            <a:chOff x="1129904" y="708040"/>
            <a:chExt cx="2216092" cy="2146316"/>
          </a:xfrm>
        </p:grpSpPr>
        <p:grpSp>
          <p:nvGrpSpPr>
            <p:cNvPr id="52" name="Group 51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 53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764450" y="315564"/>
            <a:ext cx="5453849" cy="1459843"/>
            <a:chOff x="3316440" y="1556097"/>
            <a:chExt cx="5453849" cy="1459843"/>
          </a:xfrm>
        </p:grpSpPr>
        <p:sp>
          <p:nvSpPr>
            <p:cNvPr id="62" name="Trapezoid 61"/>
            <p:cNvSpPr/>
            <p:nvPr/>
          </p:nvSpPr>
          <p:spPr>
            <a:xfrm rot="16200000">
              <a:off x="5371130" y="101625"/>
              <a:ext cx="454948" cy="4351126"/>
            </a:xfrm>
            <a:prstGeom prst="trapezoid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91164" y="2062758"/>
              <a:ext cx="256996" cy="4181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947" y="1556097"/>
                  <a:ext cx="551498" cy="40011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5338763" y="1979377"/>
              <a:ext cx="309397" cy="15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697" y="2077730"/>
                  <a:ext cx="1477263" cy="40011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 flipV="1">
              <a:off x="3423040" y="2647335"/>
              <a:ext cx="5347249" cy="14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64" y="2708163"/>
                  <a:ext cx="28706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511" r="-6383"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997" y="2708163"/>
                  <a:ext cx="21204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440" y="2708163"/>
                  <a:ext cx="21319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857" r="-25714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/>
            <p:nvPr/>
          </p:nvCxnSpPr>
          <p:spPr>
            <a:xfrm>
              <a:off x="3423040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09832" y="2565490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774167" y="2562551"/>
              <a:ext cx="0" cy="1988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21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055" y="545098"/>
            <a:ext cx="2349307" cy="2146316"/>
            <a:chOff x="548895" y="707658"/>
            <a:chExt cx="2349307" cy="2146316"/>
          </a:xfrm>
        </p:grpSpPr>
        <p:grpSp>
          <p:nvGrpSpPr>
            <p:cNvPr id="3" name="Group 2"/>
            <p:cNvGrpSpPr/>
            <p:nvPr/>
          </p:nvGrpSpPr>
          <p:grpSpPr>
            <a:xfrm>
              <a:off x="548895" y="707658"/>
              <a:ext cx="2182785" cy="2146316"/>
              <a:chOff x="1190506" y="680744"/>
              <a:chExt cx="2182785" cy="2146316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1336567" y="2156621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325453" y="1732611"/>
              <a:ext cx="1267" cy="443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1316087" y="1724991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629" y="1621858"/>
                  <a:ext cx="377924" cy="410305"/>
                </a:xfrm>
                <a:prstGeom prst="rect">
                  <a:avLst/>
                </a:prstGeom>
                <a:blipFill>
                  <a:blip r:embed="rId5"/>
                  <a:stretch>
                    <a:fillRect t="-22059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428" y="887434"/>
                  <a:ext cx="377924" cy="410305"/>
                </a:xfrm>
                <a:prstGeom prst="rect">
                  <a:avLst/>
                </a:prstGeom>
                <a:blipFill>
                  <a:blip r:embed="rId6"/>
                  <a:stretch>
                    <a:fillRect t="-22388" r="-30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036" y="2145636"/>
                  <a:ext cx="345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48" y="1768802"/>
                  <a:ext cx="353430" cy="331950"/>
                </a:xfrm>
                <a:prstGeom prst="rect">
                  <a:avLst/>
                </a:prstGeom>
                <a:blipFill>
                  <a:blip r:embed="rId8"/>
                  <a:stretch>
                    <a:fillRect l="-15517"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V="1">
              <a:off x="2269883" y="1475700"/>
              <a:ext cx="628319" cy="103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21084" y="1057383"/>
              <a:ext cx="648799" cy="4296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92" y="1166909"/>
                  <a:ext cx="2507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>
              <a:off x="2065148" y="1219583"/>
              <a:ext cx="508000" cy="512234"/>
            </a:xfrm>
            <a:prstGeom prst="arc">
              <a:avLst>
                <a:gd name="adj1" fmla="val 12351431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804555" y="591292"/>
            <a:ext cx="3590741" cy="2146316"/>
            <a:chOff x="3804555" y="591292"/>
            <a:chExt cx="3590741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3804555" y="591292"/>
              <a:ext cx="2182785" cy="2146316"/>
              <a:chOff x="1190506" y="680744"/>
              <a:chExt cx="2182785" cy="214631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Connector 40"/>
            <p:cNvCxnSpPr/>
            <p:nvPr/>
          </p:nvCxnSpPr>
          <p:spPr>
            <a:xfrm flipV="1">
              <a:off x="4575692" y="1775431"/>
              <a:ext cx="1031086" cy="1699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80005" y="1012130"/>
              <a:ext cx="704" cy="7718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4585641" y="1215289"/>
              <a:ext cx="270680" cy="5601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7262" y="1240693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500" y="701776"/>
                  <a:ext cx="377924" cy="4103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V="1">
              <a:off x="4856321" y="1012130"/>
              <a:ext cx="736676" cy="203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8925" y="1012130"/>
              <a:ext cx="1014072" cy="773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687" y="1269038"/>
                  <a:ext cx="341439" cy="380247"/>
                </a:xfrm>
                <a:prstGeom prst="rect">
                  <a:avLst/>
                </a:prstGeom>
                <a:blipFill>
                  <a:blip r:embed="rId12"/>
                  <a:stretch>
                    <a:fillRect t="-22222" r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1705594"/>
                  <a:ext cx="4120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444" y="1737108"/>
                  <a:ext cx="40312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/>
            <p:cNvCxnSpPr/>
            <p:nvPr/>
          </p:nvCxnSpPr>
          <p:spPr>
            <a:xfrm>
              <a:off x="4849162" y="1205142"/>
              <a:ext cx="890" cy="58656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4881588" y="1221571"/>
              <a:ext cx="698417" cy="904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475" y="1298745"/>
                  <a:ext cx="418128" cy="324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790" y="951458"/>
                  <a:ext cx="409215" cy="324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353" y="1141028"/>
                  <a:ext cx="1523943" cy="391261"/>
                </a:xfrm>
                <a:prstGeom prst="rect">
                  <a:avLst/>
                </a:prstGeom>
                <a:blipFill>
                  <a:blip r:embed="rId1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3" y="2012584"/>
                  <a:ext cx="150105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88600" y="3513144"/>
            <a:ext cx="2677415" cy="2146316"/>
            <a:chOff x="288600" y="3513144"/>
            <a:chExt cx="2677415" cy="2146316"/>
          </a:xfrm>
        </p:grpSpPr>
        <p:grpSp>
          <p:nvGrpSpPr>
            <p:cNvPr id="94" name="Group 93"/>
            <p:cNvGrpSpPr/>
            <p:nvPr/>
          </p:nvGrpSpPr>
          <p:grpSpPr>
            <a:xfrm>
              <a:off x="288600" y="3513144"/>
              <a:ext cx="2216092" cy="2146316"/>
              <a:chOff x="1129904" y="708040"/>
              <a:chExt cx="2216092" cy="214631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Rectangle 98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Rectangle 99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6" name="Rectangle 9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940" y="3917779"/>
                  <a:ext cx="371448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/>
            <p:nvPr/>
          </p:nvCxnSpPr>
          <p:spPr>
            <a:xfrm flipV="1">
              <a:off x="1044369" y="3602979"/>
              <a:ext cx="1243362" cy="1155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055737" y="4756710"/>
              <a:ext cx="1231994" cy="808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2251585" y="3602979"/>
              <a:ext cx="0" cy="1157152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044369" y="5018515"/>
              <a:ext cx="320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2646804" y="4465675"/>
              <a:ext cx="0" cy="2775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631" y="4455515"/>
                  <a:ext cx="371384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667" r="-1475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51" y="4966672"/>
                  <a:ext cx="37138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667"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1425" y="3980326"/>
                  <a:ext cx="620683" cy="391261"/>
                </a:xfrm>
                <a:prstGeom prst="rect">
                  <a:avLst/>
                </a:prstGeom>
                <a:blipFill>
                  <a:blip r:embed="rId25"/>
                  <a:stretch>
                    <a:fillRect t="-4688" r="-4117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886" y="4717321"/>
                  <a:ext cx="613052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667" r="-43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/>
          <p:cNvGrpSpPr/>
          <p:nvPr/>
        </p:nvGrpSpPr>
        <p:grpSpPr>
          <a:xfrm>
            <a:off x="3804555" y="3392517"/>
            <a:ext cx="2216092" cy="2146316"/>
            <a:chOff x="3804555" y="3392517"/>
            <a:chExt cx="2216092" cy="2146316"/>
          </a:xfrm>
        </p:grpSpPr>
        <p:grpSp>
          <p:nvGrpSpPr>
            <p:cNvPr id="125" name="Group 124"/>
            <p:cNvGrpSpPr/>
            <p:nvPr/>
          </p:nvGrpSpPr>
          <p:grpSpPr>
            <a:xfrm>
              <a:off x="3804555" y="3392517"/>
              <a:ext cx="2216092" cy="2146316"/>
              <a:chOff x="1129904" y="708040"/>
              <a:chExt cx="2216092" cy="2146316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1163211" y="70804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128" name="Straight Arrow Connector 1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7" name="Rectangle 1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 flipV="1">
              <a:off x="4479798" y="4699759"/>
              <a:ext cx="1008169" cy="102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4494273" y="3871650"/>
              <a:ext cx="902137" cy="930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/>
            <p:cNvSpPr/>
            <p:nvPr/>
          </p:nvSpPr>
          <p:spPr>
            <a:xfrm>
              <a:off x="4553104" y="4564226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953" y="4335614"/>
                  <a:ext cx="222304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785" y="4717127"/>
                  <a:ext cx="371448" cy="369332"/>
                </a:xfrm>
                <a:prstGeom prst="rect">
                  <a:avLst/>
                </a:prstGeom>
                <a:blipFill>
                  <a:blip r:embed="rId28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111" y="3679042"/>
                  <a:ext cx="367665" cy="4103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7664191" y="2946400"/>
            <a:ext cx="1825013" cy="880700"/>
            <a:chOff x="7664191" y="2946400"/>
            <a:chExt cx="1825013" cy="880700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7664191" y="2946400"/>
              <a:ext cx="628799" cy="468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8543735" y="3113349"/>
              <a:ext cx="223520" cy="232598"/>
              <a:chOff x="9003883" y="1951839"/>
              <a:chExt cx="223520" cy="23259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003883" y="1951839"/>
                <a:ext cx="223520" cy="23259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088120" y="20448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Multiply 5"/>
            <p:cNvSpPr/>
            <p:nvPr/>
          </p:nvSpPr>
          <p:spPr>
            <a:xfrm>
              <a:off x="9171059" y="3089142"/>
              <a:ext cx="318145" cy="325944"/>
            </a:xfrm>
            <a:prstGeom prst="mathMultiply">
              <a:avLst>
                <a:gd name="adj1" fmla="val 20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314" y="3513144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735" y="3473798"/>
                  <a:ext cx="214033" cy="353302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571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483" y="3513143"/>
                  <a:ext cx="19729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0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032065" y="441961"/>
            <a:ext cx="3225800" cy="1061719"/>
            <a:chOff x="939800" y="1513840"/>
            <a:chExt cx="3225800" cy="1061719"/>
          </a:xfrm>
        </p:grpSpPr>
        <p:grpSp>
          <p:nvGrpSpPr>
            <p:cNvPr id="10" name="Group 9"/>
            <p:cNvGrpSpPr/>
            <p:nvPr/>
          </p:nvGrpSpPr>
          <p:grpSpPr>
            <a:xfrm>
              <a:off x="939800" y="1513840"/>
              <a:ext cx="3225800" cy="1061719"/>
              <a:chOff x="472440" y="762000"/>
              <a:chExt cx="3225800" cy="10617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73760" y="1198880"/>
                <a:ext cx="721360" cy="5791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472440" y="1778000"/>
                <a:ext cx="3225800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>
                <a:stCxn id="2" idx="3"/>
              </p:cNvCxnSpPr>
              <p:nvPr/>
            </p:nvCxnSpPr>
            <p:spPr>
              <a:xfrm flipV="1">
                <a:off x="1595120" y="762000"/>
                <a:ext cx="1016000" cy="7264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1595120" y="1470599"/>
                <a:ext cx="1744938" cy="203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711" y="1041691"/>
                    <a:ext cx="227755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324" t="-34483" r="-94595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907" y="860910"/>
                    <a:ext cx="208416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5294" t="-33333" r="-9411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328" y="1914662"/>
                  <a:ext cx="22230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Arc 11"/>
            <p:cNvSpPr/>
            <p:nvPr/>
          </p:nvSpPr>
          <p:spPr>
            <a:xfrm rot="811881">
              <a:off x="2113763" y="2028320"/>
              <a:ext cx="363438" cy="430210"/>
            </a:xfrm>
            <a:prstGeom prst="arc">
              <a:avLst>
                <a:gd name="adj1" fmla="val 16657186"/>
                <a:gd name="adj2" fmla="val 20972173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16128" y="1503680"/>
            <a:ext cx="712649" cy="1177207"/>
            <a:chOff x="7004649" y="1742536"/>
            <a:chExt cx="712649" cy="1177207"/>
          </a:xfrm>
        </p:grpSpPr>
        <p:sp>
          <p:nvSpPr>
            <p:cNvPr id="4" name="Rectangle 3"/>
            <p:cNvSpPr/>
            <p:nvPr/>
          </p:nvSpPr>
          <p:spPr>
            <a:xfrm>
              <a:off x="7004649" y="1742536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280694" y="2053087"/>
              <a:ext cx="8627" cy="8666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433" y="2440028"/>
                  <a:ext cx="303865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996068" y="2924481"/>
            <a:ext cx="4726276" cy="1616666"/>
            <a:chOff x="4996068" y="2924481"/>
            <a:chExt cx="4726276" cy="1616666"/>
          </a:xfrm>
        </p:grpSpPr>
        <p:grpSp>
          <p:nvGrpSpPr>
            <p:cNvPr id="46" name="Group 45"/>
            <p:cNvGrpSpPr/>
            <p:nvPr/>
          </p:nvGrpSpPr>
          <p:grpSpPr>
            <a:xfrm>
              <a:off x="4996068" y="3201951"/>
              <a:ext cx="1934955" cy="1339196"/>
              <a:chOff x="4996068" y="3201951"/>
              <a:chExt cx="1934955" cy="133919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78875" y="3671801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5963546" y="3201951"/>
                <a:ext cx="0" cy="1108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1954" y="3289533"/>
                    <a:ext cx="264367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18605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4996068" y="4302291"/>
                <a:ext cx="1934955" cy="23885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7539861" y="2924481"/>
              <a:ext cx="2182483" cy="1609775"/>
              <a:chOff x="7576956" y="2931372"/>
              <a:chExt cx="2182483" cy="1609775"/>
            </a:xfrm>
          </p:grpSpPr>
          <p:sp>
            <p:nvSpPr>
              <p:cNvPr id="39" name="Rectangle 38"/>
              <p:cNvSpPr/>
              <p:nvPr/>
            </p:nvSpPr>
            <p:spPr>
              <a:xfrm rot="1669539">
                <a:off x="8315159" y="3265489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/>
              <p:cNvCxnSpPr>
                <a:stCxn id="39" idx="2"/>
              </p:cNvCxnSpPr>
              <p:nvPr/>
            </p:nvCxnSpPr>
            <p:spPr>
              <a:xfrm flipV="1">
                <a:off x="8452858" y="2931372"/>
                <a:ext cx="469818" cy="927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2449" y="2959359"/>
                    <a:ext cx="264367" cy="345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182" r="-1818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ight Triangle 22"/>
              <p:cNvSpPr/>
              <p:nvPr/>
            </p:nvSpPr>
            <p:spPr>
              <a:xfrm>
                <a:off x="7576956" y="3419306"/>
                <a:ext cx="2182483" cy="1121841"/>
              </a:xfrm>
              <a:prstGeom prst="rt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1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185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103</cp:revision>
  <dcterms:created xsi:type="dcterms:W3CDTF">2017-07-11T12:03:09Z</dcterms:created>
  <dcterms:modified xsi:type="dcterms:W3CDTF">2018-08-20T19:06:41Z</dcterms:modified>
</cp:coreProperties>
</file>