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Woodman" initials="O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4CE"/>
    <a:srgbClr val="FF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/>
    <p:restoredTop sz="94591"/>
  </p:normalViewPr>
  <p:slideViewPr>
    <p:cSldViewPr snapToGrid="0" snapToObjects="1">
      <p:cViewPr>
        <p:scale>
          <a:sx n="140" d="100"/>
          <a:sy n="140" d="100"/>
        </p:scale>
        <p:origin x="-227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0T14:55:36.407" idx="1">
    <p:pos x="5996" y="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B557-3648-584D-9E68-01ED315EDFF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CE54-43CF-CF45-A4A1-BAB15665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79873" y="1364553"/>
            <a:ext cx="8231331" cy="4456911"/>
            <a:chOff x="1957697" y="1437705"/>
            <a:chExt cx="8231331" cy="4456911"/>
          </a:xfrm>
        </p:grpSpPr>
        <p:sp>
          <p:nvSpPr>
            <p:cNvPr id="5" name="Trapezoid 4"/>
            <p:cNvSpPr/>
            <p:nvPr/>
          </p:nvSpPr>
          <p:spPr>
            <a:xfrm>
              <a:off x="2269671" y="4539344"/>
              <a:ext cx="7919357" cy="1355272"/>
            </a:xfrm>
            <a:prstGeom prst="trapezoid">
              <a:avLst>
                <a:gd name="adj" fmla="val 13964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5117" y="5012873"/>
              <a:ext cx="2408463" cy="408214"/>
            </a:xfrm>
            <a:prstGeom prst="ellipse">
              <a:avLst/>
            </a:prstGeom>
            <a:solidFill>
              <a:srgbClr val="FFFFEC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453820" y="2710762"/>
              <a:ext cx="4008338" cy="2743065"/>
            </a:xfrm>
            <a:custGeom>
              <a:avLst/>
              <a:gdLst>
                <a:gd name="connsiteX0" fmla="*/ 0 w 4914900"/>
                <a:gd name="connsiteY0" fmla="*/ 996042 h 3575957"/>
                <a:gd name="connsiteX1" fmla="*/ 146957 w 4914900"/>
                <a:gd name="connsiteY1" fmla="*/ 1061357 h 3575957"/>
                <a:gd name="connsiteX2" fmla="*/ 2481943 w 4914900"/>
                <a:gd name="connsiteY2" fmla="*/ 3347357 h 3575957"/>
                <a:gd name="connsiteX3" fmla="*/ 3314700 w 4914900"/>
                <a:gd name="connsiteY3" fmla="*/ 3575957 h 3575957"/>
                <a:gd name="connsiteX4" fmla="*/ 4261757 w 4914900"/>
                <a:gd name="connsiteY4" fmla="*/ 3559628 h 3575957"/>
                <a:gd name="connsiteX5" fmla="*/ 4914900 w 4914900"/>
                <a:gd name="connsiteY5" fmla="*/ 3380014 h 3575957"/>
                <a:gd name="connsiteX6" fmla="*/ 914400 w 4914900"/>
                <a:gd name="connsiteY6" fmla="*/ 97971 h 3575957"/>
                <a:gd name="connsiteX7" fmla="*/ 767443 w 4914900"/>
                <a:gd name="connsiteY7" fmla="*/ 0 h 3575957"/>
                <a:gd name="connsiteX8" fmla="*/ 65314 w 4914900"/>
                <a:gd name="connsiteY8" fmla="*/ 1028700 h 3575957"/>
                <a:gd name="connsiteX0" fmla="*/ 0 w 4914900"/>
                <a:gd name="connsiteY0" fmla="*/ 776586 h 3575957"/>
                <a:gd name="connsiteX1" fmla="*/ 146957 w 4914900"/>
                <a:gd name="connsiteY1" fmla="*/ 1061357 h 3575957"/>
                <a:gd name="connsiteX2" fmla="*/ 2481943 w 4914900"/>
                <a:gd name="connsiteY2" fmla="*/ 3347357 h 3575957"/>
                <a:gd name="connsiteX3" fmla="*/ 3314700 w 4914900"/>
                <a:gd name="connsiteY3" fmla="*/ 3575957 h 3575957"/>
                <a:gd name="connsiteX4" fmla="*/ 4261757 w 4914900"/>
                <a:gd name="connsiteY4" fmla="*/ 3559628 h 3575957"/>
                <a:gd name="connsiteX5" fmla="*/ 4914900 w 4914900"/>
                <a:gd name="connsiteY5" fmla="*/ 3380014 h 3575957"/>
                <a:gd name="connsiteX6" fmla="*/ 914400 w 4914900"/>
                <a:gd name="connsiteY6" fmla="*/ 97971 h 3575957"/>
                <a:gd name="connsiteX7" fmla="*/ 767443 w 4914900"/>
                <a:gd name="connsiteY7" fmla="*/ 0 h 3575957"/>
                <a:gd name="connsiteX8" fmla="*/ 65314 w 4914900"/>
                <a:gd name="connsiteY8" fmla="*/ 1028700 h 3575957"/>
                <a:gd name="connsiteX0" fmla="*/ 0 w 4914900"/>
                <a:gd name="connsiteY0" fmla="*/ 776586 h 3575957"/>
                <a:gd name="connsiteX1" fmla="*/ 146957 w 4914900"/>
                <a:gd name="connsiteY1" fmla="*/ 1061357 h 3575957"/>
                <a:gd name="connsiteX2" fmla="*/ 2481943 w 4914900"/>
                <a:gd name="connsiteY2" fmla="*/ 3347357 h 3575957"/>
                <a:gd name="connsiteX3" fmla="*/ 3314700 w 4914900"/>
                <a:gd name="connsiteY3" fmla="*/ 3575957 h 3575957"/>
                <a:gd name="connsiteX4" fmla="*/ 4261757 w 4914900"/>
                <a:gd name="connsiteY4" fmla="*/ 3559628 h 3575957"/>
                <a:gd name="connsiteX5" fmla="*/ 4914900 w 4914900"/>
                <a:gd name="connsiteY5" fmla="*/ 3380014 h 3575957"/>
                <a:gd name="connsiteX6" fmla="*/ 914400 w 4914900"/>
                <a:gd name="connsiteY6" fmla="*/ 97971 h 3575957"/>
                <a:gd name="connsiteX7" fmla="*/ 767443 w 4914900"/>
                <a:gd name="connsiteY7" fmla="*/ 0 h 3575957"/>
                <a:gd name="connsiteX8" fmla="*/ 89698 w 4914900"/>
                <a:gd name="connsiteY8" fmla="*/ 918972 h 357595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81943 w 4914900"/>
                <a:gd name="connsiteY2" fmla="*/ 3347357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81943 w 4914900"/>
                <a:gd name="connsiteY2" fmla="*/ 3347357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81943 w 4914900"/>
                <a:gd name="connsiteY2" fmla="*/ 3347357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46957 w 4914900"/>
                <a:gd name="connsiteY1" fmla="*/ 1061357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34765 w 4914900"/>
                <a:gd name="connsiteY1" fmla="*/ 951629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914400 w 4914900"/>
                <a:gd name="connsiteY6" fmla="*/ 97971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34765 w 4914900"/>
                <a:gd name="connsiteY1" fmla="*/ 951629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780288 w 4914900"/>
                <a:gd name="connsiteY6" fmla="*/ 110163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776586 h 3608697"/>
                <a:gd name="connsiteX1" fmla="*/ 134765 w 4914900"/>
                <a:gd name="connsiteY1" fmla="*/ 951629 h 3608697"/>
                <a:gd name="connsiteX2" fmla="*/ 2433175 w 4914900"/>
                <a:gd name="connsiteY2" fmla="*/ 3335165 h 3608697"/>
                <a:gd name="connsiteX3" fmla="*/ 3314700 w 4914900"/>
                <a:gd name="connsiteY3" fmla="*/ 3575957 h 3608697"/>
                <a:gd name="connsiteX4" fmla="*/ 4261757 w 4914900"/>
                <a:gd name="connsiteY4" fmla="*/ 3559628 h 3608697"/>
                <a:gd name="connsiteX5" fmla="*/ 4914900 w 4914900"/>
                <a:gd name="connsiteY5" fmla="*/ 3380014 h 3608697"/>
                <a:gd name="connsiteX6" fmla="*/ 792480 w 4914900"/>
                <a:gd name="connsiteY6" fmla="*/ 85779 h 3608697"/>
                <a:gd name="connsiteX7" fmla="*/ 767443 w 4914900"/>
                <a:gd name="connsiteY7" fmla="*/ 0 h 3608697"/>
                <a:gd name="connsiteX8" fmla="*/ 89698 w 4914900"/>
                <a:gd name="connsiteY8" fmla="*/ 918972 h 3608697"/>
                <a:gd name="connsiteX0" fmla="*/ 0 w 4914900"/>
                <a:gd name="connsiteY0" fmla="*/ 825354 h 3657465"/>
                <a:gd name="connsiteX1" fmla="*/ 134765 w 4914900"/>
                <a:gd name="connsiteY1" fmla="*/ 1000397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792480 w 4914900"/>
                <a:gd name="connsiteY6" fmla="*/ 134547 h 3657465"/>
                <a:gd name="connsiteX7" fmla="*/ 621139 w 4914900"/>
                <a:gd name="connsiteY7" fmla="*/ 0 h 3657465"/>
                <a:gd name="connsiteX8" fmla="*/ 89698 w 4914900"/>
                <a:gd name="connsiteY8" fmla="*/ 967740 h 3657465"/>
                <a:gd name="connsiteX0" fmla="*/ 0 w 4914900"/>
                <a:gd name="connsiteY0" fmla="*/ 825354 h 3657465"/>
                <a:gd name="connsiteX1" fmla="*/ 134765 w 4914900"/>
                <a:gd name="connsiteY1" fmla="*/ 1000397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816864 w 4914900"/>
                <a:gd name="connsiteY6" fmla="*/ 110163 h 3657465"/>
                <a:gd name="connsiteX7" fmla="*/ 621139 w 4914900"/>
                <a:gd name="connsiteY7" fmla="*/ 0 h 3657465"/>
                <a:gd name="connsiteX8" fmla="*/ 89698 w 4914900"/>
                <a:gd name="connsiteY8" fmla="*/ 967740 h 3657465"/>
                <a:gd name="connsiteX0" fmla="*/ 0 w 4914900"/>
                <a:gd name="connsiteY0" fmla="*/ 825354 h 3657465"/>
                <a:gd name="connsiteX1" fmla="*/ 134765 w 4914900"/>
                <a:gd name="connsiteY1" fmla="*/ 1000397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816864 w 4914900"/>
                <a:gd name="connsiteY6" fmla="*/ 110163 h 3657465"/>
                <a:gd name="connsiteX7" fmla="*/ 621139 w 4914900"/>
                <a:gd name="connsiteY7" fmla="*/ 0 h 3657465"/>
                <a:gd name="connsiteX8" fmla="*/ 16546 w 4914900"/>
                <a:gd name="connsiteY8" fmla="*/ 845820 h 3657465"/>
                <a:gd name="connsiteX0" fmla="*/ 0 w 4914900"/>
                <a:gd name="connsiteY0" fmla="*/ 825354 h 3657465"/>
                <a:gd name="connsiteX1" fmla="*/ 122573 w 4914900"/>
                <a:gd name="connsiteY1" fmla="*/ 1024781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816864 w 4914900"/>
                <a:gd name="connsiteY6" fmla="*/ 110163 h 3657465"/>
                <a:gd name="connsiteX7" fmla="*/ 621139 w 4914900"/>
                <a:gd name="connsiteY7" fmla="*/ 0 h 3657465"/>
                <a:gd name="connsiteX8" fmla="*/ 16546 w 4914900"/>
                <a:gd name="connsiteY8" fmla="*/ 845820 h 3657465"/>
                <a:gd name="connsiteX0" fmla="*/ 0 w 4914900"/>
                <a:gd name="connsiteY0" fmla="*/ 825354 h 3657465"/>
                <a:gd name="connsiteX1" fmla="*/ 1110125 w 4914900"/>
                <a:gd name="connsiteY1" fmla="*/ 1902605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816864 w 4914900"/>
                <a:gd name="connsiteY6" fmla="*/ 110163 h 3657465"/>
                <a:gd name="connsiteX7" fmla="*/ 621139 w 4914900"/>
                <a:gd name="connsiteY7" fmla="*/ 0 h 3657465"/>
                <a:gd name="connsiteX8" fmla="*/ 16546 w 4914900"/>
                <a:gd name="connsiteY8" fmla="*/ 845820 h 3657465"/>
                <a:gd name="connsiteX0" fmla="*/ 0 w 4914900"/>
                <a:gd name="connsiteY0" fmla="*/ 825354 h 3657465"/>
                <a:gd name="connsiteX1" fmla="*/ 1110125 w 4914900"/>
                <a:gd name="connsiteY1" fmla="*/ 1902605 h 3657465"/>
                <a:gd name="connsiteX2" fmla="*/ 2433175 w 4914900"/>
                <a:gd name="connsiteY2" fmla="*/ 3383933 h 3657465"/>
                <a:gd name="connsiteX3" fmla="*/ 3314700 w 4914900"/>
                <a:gd name="connsiteY3" fmla="*/ 3624725 h 3657465"/>
                <a:gd name="connsiteX4" fmla="*/ 4261757 w 4914900"/>
                <a:gd name="connsiteY4" fmla="*/ 3608396 h 3657465"/>
                <a:gd name="connsiteX5" fmla="*/ 4914900 w 4914900"/>
                <a:gd name="connsiteY5" fmla="*/ 3428782 h 3657465"/>
                <a:gd name="connsiteX6" fmla="*/ 816864 w 4914900"/>
                <a:gd name="connsiteY6" fmla="*/ 110163 h 3657465"/>
                <a:gd name="connsiteX7" fmla="*/ 621139 w 4914900"/>
                <a:gd name="connsiteY7" fmla="*/ 0 h 3657465"/>
                <a:gd name="connsiteX8" fmla="*/ 906562 w 4914900"/>
                <a:gd name="connsiteY8" fmla="*/ 1760220 h 3657465"/>
                <a:gd name="connsiteX0" fmla="*/ 488986 w 4293761"/>
                <a:gd name="connsiteY0" fmla="*/ 1902605 h 3657465"/>
                <a:gd name="connsiteX1" fmla="*/ 1812036 w 4293761"/>
                <a:gd name="connsiteY1" fmla="*/ 3383933 h 3657465"/>
                <a:gd name="connsiteX2" fmla="*/ 2693561 w 4293761"/>
                <a:gd name="connsiteY2" fmla="*/ 3624725 h 3657465"/>
                <a:gd name="connsiteX3" fmla="*/ 3640618 w 4293761"/>
                <a:gd name="connsiteY3" fmla="*/ 3608396 h 3657465"/>
                <a:gd name="connsiteX4" fmla="*/ 4293761 w 4293761"/>
                <a:gd name="connsiteY4" fmla="*/ 3428782 h 3657465"/>
                <a:gd name="connsiteX5" fmla="*/ 195725 w 4293761"/>
                <a:gd name="connsiteY5" fmla="*/ 110163 h 3657465"/>
                <a:gd name="connsiteX6" fmla="*/ 0 w 4293761"/>
                <a:gd name="connsiteY6" fmla="*/ 0 h 3657465"/>
                <a:gd name="connsiteX7" fmla="*/ 285423 w 4293761"/>
                <a:gd name="connsiteY7" fmla="*/ 1760220 h 3657465"/>
                <a:gd name="connsiteX0" fmla="*/ 293261 w 4098036"/>
                <a:gd name="connsiteY0" fmla="*/ 1792442 h 3547302"/>
                <a:gd name="connsiteX1" fmla="*/ 1616311 w 4098036"/>
                <a:gd name="connsiteY1" fmla="*/ 3273770 h 3547302"/>
                <a:gd name="connsiteX2" fmla="*/ 2497836 w 4098036"/>
                <a:gd name="connsiteY2" fmla="*/ 3514562 h 3547302"/>
                <a:gd name="connsiteX3" fmla="*/ 3444893 w 4098036"/>
                <a:gd name="connsiteY3" fmla="*/ 3498233 h 3547302"/>
                <a:gd name="connsiteX4" fmla="*/ 4098036 w 4098036"/>
                <a:gd name="connsiteY4" fmla="*/ 3318619 h 3547302"/>
                <a:gd name="connsiteX5" fmla="*/ 0 w 4098036"/>
                <a:gd name="connsiteY5" fmla="*/ 0 h 3547302"/>
                <a:gd name="connsiteX6" fmla="*/ 706483 w 4098036"/>
                <a:gd name="connsiteY6" fmla="*/ 804237 h 3547302"/>
                <a:gd name="connsiteX7" fmla="*/ 89698 w 4098036"/>
                <a:gd name="connsiteY7" fmla="*/ 1650057 h 3547302"/>
                <a:gd name="connsiteX0" fmla="*/ 203563 w 4008338"/>
                <a:gd name="connsiteY0" fmla="*/ 988205 h 2743065"/>
                <a:gd name="connsiteX1" fmla="*/ 1526613 w 4008338"/>
                <a:gd name="connsiteY1" fmla="*/ 2469533 h 2743065"/>
                <a:gd name="connsiteX2" fmla="*/ 2408138 w 4008338"/>
                <a:gd name="connsiteY2" fmla="*/ 2710325 h 2743065"/>
                <a:gd name="connsiteX3" fmla="*/ 3355195 w 4008338"/>
                <a:gd name="connsiteY3" fmla="*/ 2693996 h 2743065"/>
                <a:gd name="connsiteX4" fmla="*/ 4008338 w 4008338"/>
                <a:gd name="connsiteY4" fmla="*/ 2514382 h 2743065"/>
                <a:gd name="connsiteX5" fmla="*/ 873470 w 4008338"/>
                <a:gd name="connsiteY5" fmla="*/ 85779 h 2743065"/>
                <a:gd name="connsiteX6" fmla="*/ 616785 w 4008338"/>
                <a:gd name="connsiteY6" fmla="*/ 0 h 2743065"/>
                <a:gd name="connsiteX7" fmla="*/ 0 w 4008338"/>
                <a:gd name="connsiteY7" fmla="*/ 845820 h 27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8338" h="2743065">
                  <a:moveTo>
                    <a:pt x="203563" y="988205"/>
                  </a:moveTo>
                  <a:lnTo>
                    <a:pt x="1526613" y="2469533"/>
                  </a:lnTo>
                  <a:cubicBezTo>
                    <a:pt x="1816391" y="2692037"/>
                    <a:pt x="1898904" y="2670701"/>
                    <a:pt x="2408138" y="2710325"/>
                  </a:cubicBezTo>
                  <a:cubicBezTo>
                    <a:pt x="3004240" y="2790226"/>
                    <a:pt x="3039509" y="2699439"/>
                    <a:pt x="3355195" y="2693996"/>
                  </a:cubicBezTo>
                  <a:cubicBezTo>
                    <a:pt x="3597293" y="2670701"/>
                    <a:pt x="3851584" y="2659597"/>
                    <a:pt x="4008338" y="2514382"/>
                  </a:cubicBezTo>
                  <a:lnTo>
                    <a:pt x="873470" y="85779"/>
                  </a:lnTo>
                  <a:lnTo>
                    <a:pt x="616785" y="0"/>
                  </a:lnTo>
                  <a:lnTo>
                    <a:pt x="0" y="845820"/>
                  </a:lnTo>
                </a:path>
              </a:pathLst>
            </a:custGeom>
            <a:gradFill flip="none" rotWithShape="1">
              <a:gsLst>
                <a:gs pos="79000">
                  <a:schemeClr val="accent4">
                    <a:lumMod val="60000"/>
                    <a:lumOff val="40000"/>
                    <a:alpha val="55000"/>
                  </a:schemeClr>
                </a:gs>
                <a:gs pos="29000">
                  <a:srgbClr val="FFECB3">
                    <a:alpha val="55000"/>
                  </a:srgbClr>
                </a:gs>
                <a:gs pos="48000">
                  <a:schemeClr val="accent4">
                    <a:lumMod val="20000"/>
                    <a:lumOff val="80000"/>
                    <a:alpha val="5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2" t="21753" r="34307" b="11842"/>
            <a:stretch/>
          </p:blipFill>
          <p:spPr>
            <a:xfrm rot="4919345">
              <a:off x="1985179" y="1410223"/>
              <a:ext cx="2495318" cy="255028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793500" y="4719344"/>
              <a:ext cx="360000" cy="360000"/>
            </a:xfrm>
            <a:prstGeom prst="ellipse">
              <a:avLst/>
            </a:prstGeom>
            <a:gradFill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48272" y="3918554"/>
              <a:ext cx="360000" cy="36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83864" y="3958949"/>
              <a:ext cx="360000" cy="360000"/>
            </a:xfrm>
            <a:prstGeom prst="ellipse">
              <a:avLst/>
            </a:prstGeom>
            <a:gradFill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 rot="2700000">
              <a:off x="7133352" y="3584618"/>
              <a:ext cx="250504" cy="390666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 rot="2700000">
              <a:off x="8178448" y="3642571"/>
              <a:ext cx="250504" cy="390666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rot="2700000">
              <a:off x="7172611" y="4389238"/>
              <a:ext cx="250504" cy="390666"/>
            </a:xfrm>
            <a:prstGeom prst="up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2464" y="4098554"/>
              <a:ext cx="21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65500" y="4907482"/>
              <a:ext cx="21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48820" y="4151141"/>
              <a:ext cx="21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 rot="19009472">
              <a:off x="4261379" y="3274958"/>
              <a:ext cx="690106" cy="1212244"/>
            </a:xfrm>
            <a:custGeom>
              <a:avLst/>
              <a:gdLst>
                <a:gd name="connsiteX0" fmla="*/ 487745 w 1231631"/>
                <a:gd name="connsiteY0" fmla="*/ 0 h 1866981"/>
                <a:gd name="connsiteX1" fmla="*/ 731585 w 1231631"/>
                <a:gd name="connsiteY1" fmla="*/ 60960 h 1866981"/>
                <a:gd name="connsiteX2" fmla="*/ 414593 w 1231631"/>
                <a:gd name="connsiteY2" fmla="*/ 97536 h 1866981"/>
                <a:gd name="connsiteX3" fmla="*/ 743777 w 1231631"/>
                <a:gd name="connsiteY3" fmla="*/ 195072 h 1866981"/>
                <a:gd name="connsiteX4" fmla="*/ 317057 w 1231631"/>
                <a:gd name="connsiteY4" fmla="*/ 231648 h 1866981"/>
                <a:gd name="connsiteX5" fmla="*/ 914465 w 1231631"/>
                <a:gd name="connsiteY5" fmla="*/ 341376 h 1866981"/>
                <a:gd name="connsiteX6" fmla="*/ 243905 w 1231631"/>
                <a:gd name="connsiteY6" fmla="*/ 402336 h 1866981"/>
                <a:gd name="connsiteX7" fmla="*/ 1012001 w 1231631"/>
                <a:gd name="connsiteY7" fmla="*/ 512064 h 1866981"/>
                <a:gd name="connsiteX8" fmla="*/ 73217 w 1231631"/>
                <a:gd name="connsiteY8" fmla="*/ 597408 h 1866981"/>
                <a:gd name="connsiteX9" fmla="*/ 1170497 w 1231631"/>
                <a:gd name="connsiteY9" fmla="*/ 743712 h 1866981"/>
                <a:gd name="connsiteX10" fmla="*/ 65 w 1231631"/>
                <a:gd name="connsiteY10" fmla="*/ 804672 h 1866981"/>
                <a:gd name="connsiteX11" fmla="*/ 1231457 w 1231631"/>
                <a:gd name="connsiteY11" fmla="*/ 987552 h 1866981"/>
                <a:gd name="connsiteX12" fmla="*/ 97601 w 1231631"/>
                <a:gd name="connsiteY12" fmla="*/ 1060704 h 1866981"/>
                <a:gd name="connsiteX13" fmla="*/ 1072961 w 1231631"/>
                <a:gd name="connsiteY13" fmla="*/ 1219200 h 1866981"/>
                <a:gd name="connsiteX14" fmla="*/ 219521 w 1231631"/>
                <a:gd name="connsiteY14" fmla="*/ 1280160 h 1866981"/>
                <a:gd name="connsiteX15" fmla="*/ 987617 w 1231631"/>
                <a:gd name="connsiteY15" fmla="*/ 1402080 h 1866981"/>
                <a:gd name="connsiteX16" fmla="*/ 378017 w 1231631"/>
                <a:gd name="connsiteY16" fmla="*/ 1450848 h 1866981"/>
                <a:gd name="connsiteX17" fmla="*/ 853505 w 1231631"/>
                <a:gd name="connsiteY17" fmla="*/ 1560576 h 1866981"/>
                <a:gd name="connsiteX18" fmla="*/ 487745 w 1231631"/>
                <a:gd name="connsiteY18" fmla="*/ 1609344 h 1866981"/>
                <a:gd name="connsiteX19" fmla="*/ 792545 w 1231631"/>
                <a:gd name="connsiteY19" fmla="*/ 1682496 h 1866981"/>
                <a:gd name="connsiteX20" fmla="*/ 585281 w 1231631"/>
                <a:gd name="connsiteY20" fmla="*/ 1743456 h 1866981"/>
                <a:gd name="connsiteX21" fmla="*/ 743777 w 1231631"/>
                <a:gd name="connsiteY21" fmla="*/ 1853184 h 1866981"/>
                <a:gd name="connsiteX22" fmla="*/ 743777 w 1231631"/>
                <a:gd name="connsiteY22" fmla="*/ 1865376 h 1866981"/>
                <a:gd name="connsiteX0" fmla="*/ 487745 w 1231631"/>
                <a:gd name="connsiteY0" fmla="*/ 0 h 1853184"/>
                <a:gd name="connsiteX1" fmla="*/ 731585 w 1231631"/>
                <a:gd name="connsiteY1" fmla="*/ 60960 h 1853184"/>
                <a:gd name="connsiteX2" fmla="*/ 414593 w 1231631"/>
                <a:gd name="connsiteY2" fmla="*/ 97536 h 1853184"/>
                <a:gd name="connsiteX3" fmla="*/ 743777 w 1231631"/>
                <a:gd name="connsiteY3" fmla="*/ 195072 h 1853184"/>
                <a:gd name="connsiteX4" fmla="*/ 317057 w 1231631"/>
                <a:gd name="connsiteY4" fmla="*/ 231648 h 1853184"/>
                <a:gd name="connsiteX5" fmla="*/ 914465 w 1231631"/>
                <a:gd name="connsiteY5" fmla="*/ 341376 h 1853184"/>
                <a:gd name="connsiteX6" fmla="*/ 243905 w 1231631"/>
                <a:gd name="connsiteY6" fmla="*/ 402336 h 1853184"/>
                <a:gd name="connsiteX7" fmla="*/ 1012001 w 1231631"/>
                <a:gd name="connsiteY7" fmla="*/ 512064 h 1853184"/>
                <a:gd name="connsiteX8" fmla="*/ 73217 w 1231631"/>
                <a:gd name="connsiteY8" fmla="*/ 597408 h 1853184"/>
                <a:gd name="connsiteX9" fmla="*/ 1170497 w 1231631"/>
                <a:gd name="connsiteY9" fmla="*/ 743712 h 1853184"/>
                <a:gd name="connsiteX10" fmla="*/ 65 w 1231631"/>
                <a:gd name="connsiteY10" fmla="*/ 804672 h 1853184"/>
                <a:gd name="connsiteX11" fmla="*/ 1231457 w 1231631"/>
                <a:gd name="connsiteY11" fmla="*/ 987552 h 1853184"/>
                <a:gd name="connsiteX12" fmla="*/ 97601 w 1231631"/>
                <a:gd name="connsiteY12" fmla="*/ 1060704 h 1853184"/>
                <a:gd name="connsiteX13" fmla="*/ 1072961 w 1231631"/>
                <a:gd name="connsiteY13" fmla="*/ 1219200 h 1853184"/>
                <a:gd name="connsiteX14" fmla="*/ 219521 w 1231631"/>
                <a:gd name="connsiteY14" fmla="*/ 1280160 h 1853184"/>
                <a:gd name="connsiteX15" fmla="*/ 987617 w 1231631"/>
                <a:gd name="connsiteY15" fmla="*/ 1402080 h 1853184"/>
                <a:gd name="connsiteX16" fmla="*/ 378017 w 1231631"/>
                <a:gd name="connsiteY16" fmla="*/ 1450848 h 1853184"/>
                <a:gd name="connsiteX17" fmla="*/ 853505 w 1231631"/>
                <a:gd name="connsiteY17" fmla="*/ 1560576 h 1853184"/>
                <a:gd name="connsiteX18" fmla="*/ 487745 w 1231631"/>
                <a:gd name="connsiteY18" fmla="*/ 1609344 h 1853184"/>
                <a:gd name="connsiteX19" fmla="*/ 792545 w 1231631"/>
                <a:gd name="connsiteY19" fmla="*/ 1682496 h 1853184"/>
                <a:gd name="connsiteX20" fmla="*/ 585281 w 1231631"/>
                <a:gd name="connsiteY20" fmla="*/ 1743456 h 1853184"/>
                <a:gd name="connsiteX21" fmla="*/ 743777 w 1231631"/>
                <a:gd name="connsiteY21" fmla="*/ 1853184 h 185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31631" h="1853184">
                  <a:moveTo>
                    <a:pt x="487745" y="0"/>
                  </a:moveTo>
                  <a:cubicBezTo>
                    <a:pt x="615761" y="22352"/>
                    <a:pt x="743777" y="44704"/>
                    <a:pt x="731585" y="60960"/>
                  </a:cubicBezTo>
                  <a:cubicBezTo>
                    <a:pt x="719393" y="77216"/>
                    <a:pt x="412561" y="75184"/>
                    <a:pt x="414593" y="97536"/>
                  </a:cubicBezTo>
                  <a:cubicBezTo>
                    <a:pt x="416625" y="119888"/>
                    <a:pt x="760033" y="172720"/>
                    <a:pt x="743777" y="195072"/>
                  </a:cubicBezTo>
                  <a:cubicBezTo>
                    <a:pt x="727521" y="217424"/>
                    <a:pt x="288609" y="207264"/>
                    <a:pt x="317057" y="231648"/>
                  </a:cubicBezTo>
                  <a:cubicBezTo>
                    <a:pt x="345505" y="256032"/>
                    <a:pt x="926657" y="312928"/>
                    <a:pt x="914465" y="341376"/>
                  </a:cubicBezTo>
                  <a:cubicBezTo>
                    <a:pt x="902273" y="369824"/>
                    <a:pt x="227649" y="373888"/>
                    <a:pt x="243905" y="402336"/>
                  </a:cubicBezTo>
                  <a:cubicBezTo>
                    <a:pt x="260161" y="430784"/>
                    <a:pt x="1040449" y="479552"/>
                    <a:pt x="1012001" y="512064"/>
                  </a:cubicBezTo>
                  <a:cubicBezTo>
                    <a:pt x="983553" y="544576"/>
                    <a:pt x="46801" y="558800"/>
                    <a:pt x="73217" y="597408"/>
                  </a:cubicBezTo>
                  <a:cubicBezTo>
                    <a:pt x="99633" y="636016"/>
                    <a:pt x="1182689" y="709168"/>
                    <a:pt x="1170497" y="743712"/>
                  </a:cubicBezTo>
                  <a:cubicBezTo>
                    <a:pt x="1158305" y="778256"/>
                    <a:pt x="-10095" y="764032"/>
                    <a:pt x="65" y="804672"/>
                  </a:cubicBezTo>
                  <a:cubicBezTo>
                    <a:pt x="10225" y="845312"/>
                    <a:pt x="1215201" y="944880"/>
                    <a:pt x="1231457" y="987552"/>
                  </a:cubicBezTo>
                  <a:cubicBezTo>
                    <a:pt x="1247713" y="1030224"/>
                    <a:pt x="124017" y="1022096"/>
                    <a:pt x="97601" y="1060704"/>
                  </a:cubicBezTo>
                  <a:cubicBezTo>
                    <a:pt x="71185" y="1099312"/>
                    <a:pt x="1052641" y="1182624"/>
                    <a:pt x="1072961" y="1219200"/>
                  </a:cubicBezTo>
                  <a:cubicBezTo>
                    <a:pt x="1093281" y="1255776"/>
                    <a:pt x="233745" y="1249680"/>
                    <a:pt x="219521" y="1280160"/>
                  </a:cubicBezTo>
                  <a:cubicBezTo>
                    <a:pt x="205297" y="1310640"/>
                    <a:pt x="961201" y="1373632"/>
                    <a:pt x="987617" y="1402080"/>
                  </a:cubicBezTo>
                  <a:cubicBezTo>
                    <a:pt x="1014033" y="1430528"/>
                    <a:pt x="400369" y="1424432"/>
                    <a:pt x="378017" y="1450848"/>
                  </a:cubicBezTo>
                  <a:cubicBezTo>
                    <a:pt x="355665" y="1477264"/>
                    <a:pt x="835217" y="1534160"/>
                    <a:pt x="853505" y="1560576"/>
                  </a:cubicBezTo>
                  <a:cubicBezTo>
                    <a:pt x="871793" y="1586992"/>
                    <a:pt x="497905" y="1589024"/>
                    <a:pt x="487745" y="1609344"/>
                  </a:cubicBezTo>
                  <a:cubicBezTo>
                    <a:pt x="477585" y="1629664"/>
                    <a:pt x="776289" y="1660144"/>
                    <a:pt x="792545" y="1682496"/>
                  </a:cubicBezTo>
                  <a:cubicBezTo>
                    <a:pt x="808801" y="1704848"/>
                    <a:pt x="593409" y="1715008"/>
                    <a:pt x="585281" y="1743456"/>
                  </a:cubicBezTo>
                  <a:cubicBezTo>
                    <a:pt x="577153" y="1771904"/>
                    <a:pt x="717361" y="1832864"/>
                    <a:pt x="743777" y="1853184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9009472">
              <a:off x="5549419" y="3997436"/>
              <a:ext cx="690106" cy="1212244"/>
            </a:xfrm>
            <a:custGeom>
              <a:avLst/>
              <a:gdLst>
                <a:gd name="connsiteX0" fmla="*/ 487745 w 1231631"/>
                <a:gd name="connsiteY0" fmla="*/ 0 h 1866981"/>
                <a:gd name="connsiteX1" fmla="*/ 731585 w 1231631"/>
                <a:gd name="connsiteY1" fmla="*/ 60960 h 1866981"/>
                <a:gd name="connsiteX2" fmla="*/ 414593 w 1231631"/>
                <a:gd name="connsiteY2" fmla="*/ 97536 h 1866981"/>
                <a:gd name="connsiteX3" fmla="*/ 743777 w 1231631"/>
                <a:gd name="connsiteY3" fmla="*/ 195072 h 1866981"/>
                <a:gd name="connsiteX4" fmla="*/ 317057 w 1231631"/>
                <a:gd name="connsiteY4" fmla="*/ 231648 h 1866981"/>
                <a:gd name="connsiteX5" fmla="*/ 914465 w 1231631"/>
                <a:gd name="connsiteY5" fmla="*/ 341376 h 1866981"/>
                <a:gd name="connsiteX6" fmla="*/ 243905 w 1231631"/>
                <a:gd name="connsiteY6" fmla="*/ 402336 h 1866981"/>
                <a:gd name="connsiteX7" fmla="*/ 1012001 w 1231631"/>
                <a:gd name="connsiteY7" fmla="*/ 512064 h 1866981"/>
                <a:gd name="connsiteX8" fmla="*/ 73217 w 1231631"/>
                <a:gd name="connsiteY8" fmla="*/ 597408 h 1866981"/>
                <a:gd name="connsiteX9" fmla="*/ 1170497 w 1231631"/>
                <a:gd name="connsiteY9" fmla="*/ 743712 h 1866981"/>
                <a:gd name="connsiteX10" fmla="*/ 65 w 1231631"/>
                <a:gd name="connsiteY10" fmla="*/ 804672 h 1866981"/>
                <a:gd name="connsiteX11" fmla="*/ 1231457 w 1231631"/>
                <a:gd name="connsiteY11" fmla="*/ 987552 h 1866981"/>
                <a:gd name="connsiteX12" fmla="*/ 97601 w 1231631"/>
                <a:gd name="connsiteY12" fmla="*/ 1060704 h 1866981"/>
                <a:gd name="connsiteX13" fmla="*/ 1072961 w 1231631"/>
                <a:gd name="connsiteY13" fmla="*/ 1219200 h 1866981"/>
                <a:gd name="connsiteX14" fmla="*/ 219521 w 1231631"/>
                <a:gd name="connsiteY14" fmla="*/ 1280160 h 1866981"/>
                <a:gd name="connsiteX15" fmla="*/ 987617 w 1231631"/>
                <a:gd name="connsiteY15" fmla="*/ 1402080 h 1866981"/>
                <a:gd name="connsiteX16" fmla="*/ 378017 w 1231631"/>
                <a:gd name="connsiteY16" fmla="*/ 1450848 h 1866981"/>
                <a:gd name="connsiteX17" fmla="*/ 853505 w 1231631"/>
                <a:gd name="connsiteY17" fmla="*/ 1560576 h 1866981"/>
                <a:gd name="connsiteX18" fmla="*/ 487745 w 1231631"/>
                <a:gd name="connsiteY18" fmla="*/ 1609344 h 1866981"/>
                <a:gd name="connsiteX19" fmla="*/ 792545 w 1231631"/>
                <a:gd name="connsiteY19" fmla="*/ 1682496 h 1866981"/>
                <a:gd name="connsiteX20" fmla="*/ 585281 w 1231631"/>
                <a:gd name="connsiteY20" fmla="*/ 1743456 h 1866981"/>
                <a:gd name="connsiteX21" fmla="*/ 743777 w 1231631"/>
                <a:gd name="connsiteY21" fmla="*/ 1853184 h 1866981"/>
                <a:gd name="connsiteX22" fmla="*/ 743777 w 1231631"/>
                <a:gd name="connsiteY22" fmla="*/ 1865376 h 1866981"/>
                <a:gd name="connsiteX0" fmla="*/ 487745 w 1231631"/>
                <a:gd name="connsiteY0" fmla="*/ 0 h 1853184"/>
                <a:gd name="connsiteX1" fmla="*/ 731585 w 1231631"/>
                <a:gd name="connsiteY1" fmla="*/ 60960 h 1853184"/>
                <a:gd name="connsiteX2" fmla="*/ 414593 w 1231631"/>
                <a:gd name="connsiteY2" fmla="*/ 97536 h 1853184"/>
                <a:gd name="connsiteX3" fmla="*/ 743777 w 1231631"/>
                <a:gd name="connsiteY3" fmla="*/ 195072 h 1853184"/>
                <a:gd name="connsiteX4" fmla="*/ 317057 w 1231631"/>
                <a:gd name="connsiteY4" fmla="*/ 231648 h 1853184"/>
                <a:gd name="connsiteX5" fmla="*/ 914465 w 1231631"/>
                <a:gd name="connsiteY5" fmla="*/ 341376 h 1853184"/>
                <a:gd name="connsiteX6" fmla="*/ 243905 w 1231631"/>
                <a:gd name="connsiteY6" fmla="*/ 402336 h 1853184"/>
                <a:gd name="connsiteX7" fmla="*/ 1012001 w 1231631"/>
                <a:gd name="connsiteY7" fmla="*/ 512064 h 1853184"/>
                <a:gd name="connsiteX8" fmla="*/ 73217 w 1231631"/>
                <a:gd name="connsiteY8" fmla="*/ 597408 h 1853184"/>
                <a:gd name="connsiteX9" fmla="*/ 1170497 w 1231631"/>
                <a:gd name="connsiteY9" fmla="*/ 743712 h 1853184"/>
                <a:gd name="connsiteX10" fmla="*/ 65 w 1231631"/>
                <a:gd name="connsiteY10" fmla="*/ 804672 h 1853184"/>
                <a:gd name="connsiteX11" fmla="*/ 1231457 w 1231631"/>
                <a:gd name="connsiteY11" fmla="*/ 987552 h 1853184"/>
                <a:gd name="connsiteX12" fmla="*/ 97601 w 1231631"/>
                <a:gd name="connsiteY12" fmla="*/ 1060704 h 1853184"/>
                <a:gd name="connsiteX13" fmla="*/ 1072961 w 1231631"/>
                <a:gd name="connsiteY13" fmla="*/ 1219200 h 1853184"/>
                <a:gd name="connsiteX14" fmla="*/ 219521 w 1231631"/>
                <a:gd name="connsiteY14" fmla="*/ 1280160 h 1853184"/>
                <a:gd name="connsiteX15" fmla="*/ 987617 w 1231631"/>
                <a:gd name="connsiteY15" fmla="*/ 1402080 h 1853184"/>
                <a:gd name="connsiteX16" fmla="*/ 378017 w 1231631"/>
                <a:gd name="connsiteY16" fmla="*/ 1450848 h 1853184"/>
                <a:gd name="connsiteX17" fmla="*/ 853505 w 1231631"/>
                <a:gd name="connsiteY17" fmla="*/ 1560576 h 1853184"/>
                <a:gd name="connsiteX18" fmla="*/ 487745 w 1231631"/>
                <a:gd name="connsiteY18" fmla="*/ 1609344 h 1853184"/>
                <a:gd name="connsiteX19" fmla="*/ 792545 w 1231631"/>
                <a:gd name="connsiteY19" fmla="*/ 1682496 h 1853184"/>
                <a:gd name="connsiteX20" fmla="*/ 585281 w 1231631"/>
                <a:gd name="connsiteY20" fmla="*/ 1743456 h 1853184"/>
                <a:gd name="connsiteX21" fmla="*/ 743777 w 1231631"/>
                <a:gd name="connsiteY21" fmla="*/ 1853184 h 185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31631" h="1853184">
                  <a:moveTo>
                    <a:pt x="487745" y="0"/>
                  </a:moveTo>
                  <a:cubicBezTo>
                    <a:pt x="615761" y="22352"/>
                    <a:pt x="743777" y="44704"/>
                    <a:pt x="731585" y="60960"/>
                  </a:cubicBezTo>
                  <a:cubicBezTo>
                    <a:pt x="719393" y="77216"/>
                    <a:pt x="412561" y="75184"/>
                    <a:pt x="414593" y="97536"/>
                  </a:cubicBezTo>
                  <a:cubicBezTo>
                    <a:pt x="416625" y="119888"/>
                    <a:pt x="760033" y="172720"/>
                    <a:pt x="743777" y="195072"/>
                  </a:cubicBezTo>
                  <a:cubicBezTo>
                    <a:pt x="727521" y="217424"/>
                    <a:pt x="288609" y="207264"/>
                    <a:pt x="317057" y="231648"/>
                  </a:cubicBezTo>
                  <a:cubicBezTo>
                    <a:pt x="345505" y="256032"/>
                    <a:pt x="926657" y="312928"/>
                    <a:pt x="914465" y="341376"/>
                  </a:cubicBezTo>
                  <a:cubicBezTo>
                    <a:pt x="902273" y="369824"/>
                    <a:pt x="227649" y="373888"/>
                    <a:pt x="243905" y="402336"/>
                  </a:cubicBezTo>
                  <a:cubicBezTo>
                    <a:pt x="260161" y="430784"/>
                    <a:pt x="1040449" y="479552"/>
                    <a:pt x="1012001" y="512064"/>
                  </a:cubicBezTo>
                  <a:cubicBezTo>
                    <a:pt x="983553" y="544576"/>
                    <a:pt x="46801" y="558800"/>
                    <a:pt x="73217" y="597408"/>
                  </a:cubicBezTo>
                  <a:cubicBezTo>
                    <a:pt x="99633" y="636016"/>
                    <a:pt x="1182689" y="709168"/>
                    <a:pt x="1170497" y="743712"/>
                  </a:cubicBezTo>
                  <a:cubicBezTo>
                    <a:pt x="1158305" y="778256"/>
                    <a:pt x="-10095" y="764032"/>
                    <a:pt x="65" y="804672"/>
                  </a:cubicBezTo>
                  <a:cubicBezTo>
                    <a:pt x="10225" y="845312"/>
                    <a:pt x="1215201" y="944880"/>
                    <a:pt x="1231457" y="987552"/>
                  </a:cubicBezTo>
                  <a:cubicBezTo>
                    <a:pt x="1247713" y="1030224"/>
                    <a:pt x="124017" y="1022096"/>
                    <a:pt x="97601" y="1060704"/>
                  </a:cubicBezTo>
                  <a:cubicBezTo>
                    <a:pt x="71185" y="1099312"/>
                    <a:pt x="1052641" y="1182624"/>
                    <a:pt x="1072961" y="1219200"/>
                  </a:cubicBezTo>
                  <a:cubicBezTo>
                    <a:pt x="1093281" y="1255776"/>
                    <a:pt x="233745" y="1249680"/>
                    <a:pt x="219521" y="1280160"/>
                  </a:cubicBezTo>
                  <a:cubicBezTo>
                    <a:pt x="205297" y="1310640"/>
                    <a:pt x="961201" y="1373632"/>
                    <a:pt x="987617" y="1402080"/>
                  </a:cubicBezTo>
                  <a:cubicBezTo>
                    <a:pt x="1014033" y="1430528"/>
                    <a:pt x="400369" y="1424432"/>
                    <a:pt x="378017" y="1450848"/>
                  </a:cubicBezTo>
                  <a:cubicBezTo>
                    <a:pt x="355665" y="1477264"/>
                    <a:pt x="835217" y="1534160"/>
                    <a:pt x="853505" y="1560576"/>
                  </a:cubicBezTo>
                  <a:cubicBezTo>
                    <a:pt x="871793" y="1586992"/>
                    <a:pt x="497905" y="1589024"/>
                    <a:pt x="487745" y="1609344"/>
                  </a:cubicBezTo>
                  <a:cubicBezTo>
                    <a:pt x="477585" y="1629664"/>
                    <a:pt x="776289" y="1660144"/>
                    <a:pt x="792545" y="1682496"/>
                  </a:cubicBezTo>
                  <a:cubicBezTo>
                    <a:pt x="808801" y="1704848"/>
                    <a:pt x="593409" y="1715008"/>
                    <a:pt x="585281" y="1743456"/>
                  </a:cubicBezTo>
                  <a:cubicBezTo>
                    <a:pt x="577153" y="1771904"/>
                    <a:pt x="717361" y="1832864"/>
                    <a:pt x="743777" y="1853184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78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67880" y="1402752"/>
            <a:ext cx="3858744" cy="3600000"/>
            <a:chOff x="2999016" y="1634400"/>
            <a:chExt cx="3858744" cy="3600000"/>
          </a:xfrm>
        </p:grpSpPr>
        <p:sp>
          <p:nvSpPr>
            <p:cNvPr id="5" name="Oval 4"/>
            <p:cNvSpPr/>
            <p:nvPr/>
          </p:nvSpPr>
          <p:spPr>
            <a:xfrm>
              <a:off x="3121824" y="1634400"/>
              <a:ext cx="3600000" cy="360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41824" y="2354400"/>
              <a:ext cx="2160000" cy="21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61824" y="3074400"/>
              <a:ext cx="720000" cy="720000"/>
            </a:xfrm>
            <a:prstGeom prst="ellipse">
              <a:avLst/>
            </a:prstGeom>
            <a:gradFill flip="none" rotWithShape="1">
              <a:gsLst>
                <a:gs pos="67000">
                  <a:schemeClr val="accent2"/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48540" y="2665008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21840" y="3839568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685264" y="1736592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9016" y="3299400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87760" y="3299400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5264" y="4853952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48540" y="4865568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48540" y="1699392"/>
              <a:ext cx="270000" cy="270000"/>
            </a:xfrm>
            <a:prstGeom prst="ellipse">
              <a:avLst/>
            </a:prstGeom>
            <a:gradFill flip="none" rotWithShape="1">
              <a:gsLst>
                <a:gs pos="87000">
                  <a:srgbClr val="00B0F0"/>
                </a:gs>
                <a:gs pos="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 rot="16200000">
            <a:off x="6457209" y="-1037580"/>
            <a:ext cx="2431419" cy="5779244"/>
          </a:xfrm>
          <a:custGeom>
            <a:avLst/>
            <a:gdLst>
              <a:gd name="connsiteX0" fmla="*/ 487745 w 1231631"/>
              <a:gd name="connsiteY0" fmla="*/ 0 h 1866981"/>
              <a:gd name="connsiteX1" fmla="*/ 731585 w 1231631"/>
              <a:gd name="connsiteY1" fmla="*/ 60960 h 1866981"/>
              <a:gd name="connsiteX2" fmla="*/ 414593 w 1231631"/>
              <a:gd name="connsiteY2" fmla="*/ 97536 h 1866981"/>
              <a:gd name="connsiteX3" fmla="*/ 743777 w 1231631"/>
              <a:gd name="connsiteY3" fmla="*/ 195072 h 1866981"/>
              <a:gd name="connsiteX4" fmla="*/ 317057 w 1231631"/>
              <a:gd name="connsiteY4" fmla="*/ 231648 h 1866981"/>
              <a:gd name="connsiteX5" fmla="*/ 914465 w 1231631"/>
              <a:gd name="connsiteY5" fmla="*/ 341376 h 1866981"/>
              <a:gd name="connsiteX6" fmla="*/ 243905 w 1231631"/>
              <a:gd name="connsiteY6" fmla="*/ 402336 h 1866981"/>
              <a:gd name="connsiteX7" fmla="*/ 1012001 w 1231631"/>
              <a:gd name="connsiteY7" fmla="*/ 512064 h 1866981"/>
              <a:gd name="connsiteX8" fmla="*/ 73217 w 1231631"/>
              <a:gd name="connsiteY8" fmla="*/ 597408 h 1866981"/>
              <a:gd name="connsiteX9" fmla="*/ 1170497 w 1231631"/>
              <a:gd name="connsiteY9" fmla="*/ 743712 h 1866981"/>
              <a:gd name="connsiteX10" fmla="*/ 65 w 1231631"/>
              <a:gd name="connsiteY10" fmla="*/ 804672 h 1866981"/>
              <a:gd name="connsiteX11" fmla="*/ 1231457 w 1231631"/>
              <a:gd name="connsiteY11" fmla="*/ 987552 h 1866981"/>
              <a:gd name="connsiteX12" fmla="*/ 97601 w 1231631"/>
              <a:gd name="connsiteY12" fmla="*/ 1060704 h 1866981"/>
              <a:gd name="connsiteX13" fmla="*/ 1072961 w 1231631"/>
              <a:gd name="connsiteY13" fmla="*/ 1219200 h 1866981"/>
              <a:gd name="connsiteX14" fmla="*/ 219521 w 1231631"/>
              <a:gd name="connsiteY14" fmla="*/ 1280160 h 1866981"/>
              <a:gd name="connsiteX15" fmla="*/ 987617 w 1231631"/>
              <a:gd name="connsiteY15" fmla="*/ 1402080 h 1866981"/>
              <a:gd name="connsiteX16" fmla="*/ 378017 w 1231631"/>
              <a:gd name="connsiteY16" fmla="*/ 1450848 h 1866981"/>
              <a:gd name="connsiteX17" fmla="*/ 853505 w 1231631"/>
              <a:gd name="connsiteY17" fmla="*/ 1560576 h 1866981"/>
              <a:gd name="connsiteX18" fmla="*/ 487745 w 1231631"/>
              <a:gd name="connsiteY18" fmla="*/ 1609344 h 1866981"/>
              <a:gd name="connsiteX19" fmla="*/ 792545 w 1231631"/>
              <a:gd name="connsiteY19" fmla="*/ 1682496 h 1866981"/>
              <a:gd name="connsiteX20" fmla="*/ 585281 w 1231631"/>
              <a:gd name="connsiteY20" fmla="*/ 1743456 h 1866981"/>
              <a:gd name="connsiteX21" fmla="*/ 743777 w 1231631"/>
              <a:gd name="connsiteY21" fmla="*/ 1853184 h 1866981"/>
              <a:gd name="connsiteX22" fmla="*/ 743777 w 1231631"/>
              <a:gd name="connsiteY22" fmla="*/ 1865376 h 1866981"/>
              <a:gd name="connsiteX0" fmla="*/ 487745 w 1231631"/>
              <a:gd name="connsiteY0" fmla="*/ 0 h 1853184"/>
              <a:gd name="connsiteX1" fmla="*/ 731585 w 1231631"/>
              <a:gd name="connsiteY1" fmla="*/ 60960 h 1853184"/>
              <a:gd name="connsiteX2" fmla="*/ 414593 w 1231631"/>
              <a:gd name="connsiteY2" fmla="*/ 97536 h 1853184"/>
              <a:gd name="connsiteX3" fmla="*/ 743777 w 1231631"/>
              <a:gd name="connsiteY3" fmla="*/ 195072 h 1853184"/>
              <a:gd name="connsiteX4" fmla="*/ 317057 w 1231631"/>
              <a:gd name="connsiteY4" fmla="*/ 231648 h 1853184"/>
              <a:gd name="connsiteX5" fmla="*/ 914465 w 1231631"/>
              <a:gd name="connsiteY5" fmla="*/ 341376 h 1853184"/>
              <a:gd name="connsiteX6" fmla="*/ 243905 w 1231631"/>
              <a:gd name="connsiteY6" fmla="*/ 402336 h 1853184"/>
              <a:gd name="connsiteX7" fmla="*/ 1012001 w 1231631"/>
              <a:gd name="connsiteY7" fmla="*/ 512064 h 1853184"/>
              <a:gd name="connsiteX8" fmla="*/ 73217 w 1231631"/>
              <a:gd name="connsiteY8" fmla="*/ 597408 h 1853184"/>
              <a:gd name="connsiteX9" fmla="*/ 1170497 w 1231631"/>
              <a:gd name="connsiteY9" fmla="*/ 743712 h 1853184"/>
              <a:gd name="connsiteX10" fmla="*/ 65 w 1231631"/>
              <a:gd name="connsiteY10" fmla="*/ 804672 h 1853184"/>
              <a:gd name="connsiteX11" fmla="*/ 1231457 w 1231631"/>
              <a:gd name="connsiteY11" fmla="*/ 987552 h 1853184"/>
              <a:gd name="connsiteX12" fmla="*/ 97601 w 1231631"/>
              <a:gd name="connsiteY12" fmla="*/ 1060704 h 1853184"/>
              <a:gd name="connsiteX13" fmla="*/ 1072961 w 1231631"/>
              <a:gd name="connsiteY13" fmla="*/ 1219200 h 1853184"/>
              <a:gd name="connsiteX14" fmla="*/ 219521 w 1231631"/>
              <a:gd name="connsiteY14" fmla="*/ 1280160 h 1853184"/>
              <a:gd name="connsiteX15" fmla="*/ 987617 w 1231631"/>
              <a:gd name="connsiteY15" fmla="*/ 1402080 h 1853184"/>
              <a:gd name="connsiteX16" fmla="*/ 378017 w 1231631"/>
              <a:gd name="connsiteY16" fmla="*/ 1450848 h 1853184"/>
              <a:gd name="connsiteX17" fmla="*/ 853505 w 1231631"/>
              <a:gd name="connsiteY17" fmla="*/ 1560576 h 1853184"/>
              <a:gd name="connsiteX18" fmla="*/ 487745 w 1231631"/>
              <a:gd name="connsiteY18" fmla="*/ 1609344 h 1853184"/>
              <a:gd name="connsiteX19" fmla="*/ 792545 w 1231631"/>
              <a:gd name="connsiteY19" fmla="*/ 1682496 h 1853184"/>
              <a:gd name="connsiteX20" fmla="*/ 585281 w 1231631"/>
              <a:gd name="connsiteY20" fmla="*/ 1743456 h 1853184"/>
              <a:gd name="connsiteX21" fmla="*/ 743777 w 1231631"/>
              <a:gd name="connsiteY21" fmla="*/ 1853184 h 1853184"/>
              <a:gd name="connsiteX0" fmla="*/ 487733 w 1225283"/>
              <a:gd name="connsiteY0" fmla="*/ 0 h 1853184"/>
              <a:gd name="connsiteX1" fmla="*/ 731573 w 1225283"/>
              <a:gd name="connsiteY1" fmla="*/ 60960 h 1853184"/>
              <a:gd name="connsiteX2" fmla="*/ 414581 w 1225283"/>
              <a:gd name="connsiteY2" fmla="*/ 97536 h 1853184"/>
              <a:gd name="connsiteX3" fmla="*/ 743765 w 1225283"/>
              <a:gd name="connsiteY3" fmla="*/ 195072 h 1853184"/>
              <a:gd name="connsiteX4" fmla="*/ 317045 w 1225283"/>
              <a:gd name="connsiteY4" fmla="*/ 231648 h 1853184"/>
              <a:gd name="connsiteX5" fmla="*/ 914453 w 1225283"/>
              <a:gd name="connsiteY5" fmla="*/ 341376 h 1853184"/>
              <a:gd name="connsiteX6" fmla="*/ 243893 w 1225283"/>
              <a:gd name="connsiteY6" fmla="*/ 402336 h 1853184"/>
              <a:gd name="connsiteX7" fmla="*/ 1011989 w 1225283"/>
              <a:gd name="connsiteY7" fmla="*/ 512064 h 1853184"/>
              <a:gd name="connsiteX8" fmla="*/ 73205 w 1225283"/>
              <a:gd name="connsiteY8" fmla="*/ 597408 h 1853184"/>
              <a:gd name="connsiteX9" fmla="*/ 1170485 w 1225283"/>
              <a:gd name="connsiteY9" fmla="*/ 743712 h 1853184"/>
              <a:gd name="connsiteX10" fmla="*/ 53 w 1225283"/>
              <a:gd name="connsiteY10" fmla="*/ 804672 h 1853184"/>
              <a:gd name="connsiteX11" fmla="*/ 1225108 w 1225283"/>
              <a:gd name="connsiteY11" fmla="*/ 928565 h 1853184"/>
              <a:gd name="connsiteX12" fmla="*/ 97589 w 1225283"/>
              <a:gd name="connsiteY12" fmla="*/ 1060704 h 1853184"/>
              <a:gd name="connsiteX13" fmla="*/ 1072949 w 1225283"/>
              <a:gd name="connsiteY13" fmla="*/ 1219200 h 1853184"/>
              <a:gd name="connsiteX14" fmla="*/ 219509 w 1225283"/>
              <a:gd name="connsiteY14" fmla="*/ 1280160 h 1853184"/>
              <a:gd name="connsiteX15" fmla="*/ 987605 w 1225283"/>
              <a:gd name="connsiteY15" fmla="*/ 1402080 h 1853184"/>
              <a:gd name="connsiteX16" fmla="*/ 378005 w 1225283"/>
              <a:gd name="connsiteY16" fmla="*/ 1450848 h 1853184"/>
              <a:gd name="connsiteX17" fmla="*/ 853493 w 1225283"/>
              <a:gd name="connsiteY17" fmla="*/ 1560576 h 1853184"/>
              <a:gd name="connsiteX18" fmla="*/ 487733 w 1225283"/>
              <a:gd name="connsiteY18" fmla="*/ 1609344 h 1853184"/>
              <a:gd name="connsiteX19" fmla="*/ 792533 w 1225283"/>
              <a:gd name="connsiteY19" fmla="*/ 1682496 h 1853184"/>
              <a:gd name="connsiteX20" fmla="*/ 585269 w 1225283"/>
              <a:gd name="connsiteY20" fmla="*/ 1743456 h 1853184"/>
              <a:gd name="connsiteX21" fmla="*/ 743765 w 1225283"/>
              <a:gd name="connsiteY21" fmla="*/ 1853184 h 1853184"/>
              <a:gd name="connsiteX0" fmla="*/ 510971 w 1248354"/>
              <a:gd name="connsiteY0" fmla="*/ 0 h 1853184"/>
              <a:gd name="connsiteX1" fmla="*/ 754811 w 1248354"/>
              <a:gd name="connsiteY1" fmla="*/ 60960 h 1853184"/>
              <a:gd name="connsiteX2" fmla="*/ 437819 w 1248354"/>
              <a:gd name="connsiteY2" fmla="*/ 97536 h 1853184"/>
              <a:gd name="connsiteX3" fmla="*/ 767003 w 1248354"/>
              <a:gd name="connsiteY3" fmla="*/ 195072 h 1853184"/>
              <a:gd name="connsiteX4" fmla="*/ 340283 w 1248354"/>
              <a:gd name="connsiteY4" fmla="*/ 231648 h 1853184"/>
              <a:gd name="connsiteX5" fmla="*/ 937691 w 1248354"/>
              <a:gd name="connsiteY5" fmla="*/ 341376 h 1853184"/>
              <a:gd name="connsiteX6" fmla="*/ 267131 w 1248354"/>
              <a:gd name="connsiteY6" fmla="*/ 402336 h 1853184"/>
              <a:gd name="connsiteX7" fmla="*/ 1035227 w 1248354"/>
              <a:gd name="connsiteY7" fmla="*/ 512064 h 1853184"/>
              <a:gd name="connsiteX8" fmla="*/ 96443 w 1248354"/>
              <a:gd name="connsiteY8" fmla="*/ 597408 h 1853184"/>
              <a:gd name="connsiteX9" fmla="*/ 1193723 w 1248354"/>
              <a:gd name="connsiteY9" fmla="*/ 743712 h 1853184"/>
              <a:gd name="connsiteX10" fmla="*/ 23291 w 1248354"/>
              <a:gd name="connsiteY10" fmla="*/ 804672 h 1853184"/>
              <a:gd name="connsiteX11" fmla="*/ 1248346 w 1248354"/>
              <a:gd name="connsiteY11" fmla="*/ 928565 h 1853184"/>
              <a:gd name="connsiteX12" fmla="*/ 439 w 1248354"/>
              <a:gd name="connsiteY12" fmla="*/ 1060704 h 1853184"/>
              <a:gd name="connsiteX13" fmla="*/ 1096187 w 1248354"/>
              <a:gd name="connsiteY13" fmla="*/ 1219200 h 1853184"/>
              <a:gd name="connsiteX14" fmla="*/ 242747 w 1248354"/>
              <a:gd name="connsiteY14" fmla="*/ 1280160 h 1853184"/>
              <a:gd name="connsiteX15" fmla="*/ 1010843 w 1248354"/>
              <a:gd name="connsiteY15" fmla="*/ 1402080 h 1853184"/>
              <a:gd name="connsiteX16" fmla="*/ 401243 w 1248354"/>
              <a:gd name="connsiteY16" fmla="*/ 1450848 h 1853184"/>
              <a:gd name="connsiteX17" fmla="*/ 876731 w 1248354"/>
              <a:gd name="connsiteY17" fmla="*/ 1560576 h 1853184"/>
              <a:gd name="connsiteX18" fmla="*/ 510971 w 1248354"/>
              <a:gd name="connsiteY18" fmla="*/ 1609344 h 1853184"/>
              <a:gd name="connsiteX19" fmla="*/ 815771 w 1248354"/>
              <a:gd name="connsiteY19" fmla="*/ 1682496 h 1853184"/>
              <a:gd name="connsiteX20" fmla="*/ 608507 w 1248354"/>
              <a:gd name="connsiteY20" fmla="*/ 1743456 h 1853184"/>
              <a:gd name="connsiteX21" fmla="*/ 767003 w 1248354"/>
              <a:gd name="connsiteY21" fmla="*/ 1853184 h 1853184"/>
              <a:gd name="connsiteX0" fmla="*/ 525749 w 1263127"/>
              <a:gd name="connsiteY0" fmla="*/ 0 h 1853184"/>
              <a:gd name="connsiteX1" fmla="*/ 769589 w 1263127"/>
              <a:gd name="connsiteY1" fmla="*/ 60960 h 1853184"/>
              <a:gd name="connsiteX2" fmla="*/ 452597 w 1263127"/>
              <a:gd name="connsiteY2" fmla="*/ 97536 h 1853184"/>
              <a:gd name="connsiteX3" fmla="*/ 781781 w 1263127"/>
              <a:gd name="connsiteY3" fmla="*/ 195072 h 1853184"/>
              <a:gd name="connsiteX4" fmla="*/ 355061 w 1263127"/>
              <a:gd name="connsiteY4" fmla="*/ 231648 h 1853184"/>
              <a:gd name="connsiteX5" fmla="*/ 952469 w 1263127"/>
              <a:gd name="connsiteY5" fmla="*/ 341376 h 1853184"/>
              <a:gd name="connsiteX6" fmla="*/ 281909 w 1263127"/>
              <a:gd name="connsiteY6" fmla="*/ 402336 h 1853184"/>
              <a:gd name="connsiteX7" fmla="*/ 1050005 w 1263127"/>
              <a:gd name="connsiteY7" fmla="*/ 512064 h 1853184"/>
              <a:gd name="connsiteX8" fmla="*/ 111221 w 1263127"/>
              <a:gd name="connsiteY8" fmla="*/ 597408 h 1853184"/>
              <a:gd name="connsiteX9" fmla="*/ 1208501 w 1263127"/>
              <a:gd name="connsiteY9" fmla="*/ 743712 h 1853184"/>
              <a:gd name="connsiteX10" fmla="*/ 51 w 1263127"/>
              <a:gd name="connsiteY10" fmla="*/ 800459 h 1853184"/>
              <a:gd name="connsiteX11" fmla="*/ 1263124 w 1263127"/>
              <a:gd name="connsiteY11" fmla="*/ 928565 h 1853184"/>
              <a:gd name="connsiteX12" fmla="*/ 15217 w 1263127"/>
              <a:gd name="connsiteY12" fmla="*/ 1060704 h 1853184"/>
              <a:gd name="connsiteX13" fmla="*/ 1110965 w 1263127"/>
              <a:gd name="connsiteY13" fmla="*/ 1219200 h 1853184"/>
              <a:gd name="connsiteX14" fmla="*/ 257525 w 1263127"/>
              <a:gd name="connsiteY14" fmla="*/ 1280160 h 1853184"/>
              <a:gd name="connsiteX15" fmla="*/ 1025621 w 1263127"/>
              <a:gd name="connsiteY15" fmla="*/ 1402080 h 1853184"/>
              <a:gd name="connsiteX16" fmla="*/ 416021 w 1263127"/>
              <a:gd name="connsiteY16" fmla="*/ 1450848 h 1853184"/>
              <a:gd name="connsiteX17" fmla="*/ 891509 w 1263127"/>
              <a:gd name="connsiteY17" fmla="*/ 1560576 h 1853184"/>
              <a:gd name="connsiteX18" fmla="*/ 525749 w 1263127"/>
              <a:gd name="connsiteY18" fmla="*/ 1609344 h 1853184"/>
              <a:gd name="connsiteX19" fmla="*/ 830549 w 1263127"/>
              <a:gd name="connsiteY19" fmla="*/ 1682496 h 1853184"/>
              <a:gd name="connsiteX20" fmla="*/ 623285 w 1263127"/>
              <a:gd name="connsiteY20" fmla="*/ 1743456 h 1853184"/>
              <a:gd name="connsiteX21" fmla="*/ 781781 w 1263127"/>
              <a:gd name="connsiteY21" fmla="*/ 1853184 h 1853184"/>
              <a:gd name="connsiteX0" fmla="*/ 526225 w 1263603"/>
              <a:gd name="connsiteY0" fmla="*/ 0 h 1853184"/>
              <a:gd name="connsiteX1" fmla="*/ 770065 w 1263603"/>
              <a:gd name="connsiteY1" fmla="*/ 60960 h 1853184"/>
              <a:gd name="connsiteX2" fmla="*/ 453073 w 1263603"/>
              <a:gd name="connsiteY2" fmla="*/ 97536 h 1853184"/>
              <a:gd name="connsiteX3" fmla="*/ 782257 w 1263603"/>
              <a:gd name="connsiteY3" fmla="*/ 195072 h 1853184"/>
              <a:gd name="connsiteX4" fmla="*/ 355537 w 1263603"/>
              <a:gd name="connsiteY4" fmla="*/ 231648 h 1853184"/>
              <a:gd name="connsiteX5" fmla="*/ 952945 w 1263603"/>
              <a:gd name="connsiteY5" fmla="*/ 341376 h 1853184"/>
              <a:gd name="connsiteX6" fmla="*/ 282385 w 1263603"/>
              <a:gd name="connsiteY6" fmla="*/ 402336 h 1853184"/>
              <a:gd name="connsiteX7" fmla="*/ 1050481 w 1263603"/>
              <a:gd name="connsiteY7" fmla="*/ 512064 h 1853184"/>
              <a:gd name="connsiteX8" fmla="*/ 111697 w 1263603"/>
              <a:gd name="connsiteY8" fmla="*/ 597408 h 1853184"/>
              <a:gd name="connsiteX9" fmla="*/ 1094925 w 1263603"/>
              <a:gd name="connsiteY9" fmla="*/ 688937 h 1853184"/>
              <a:gd name="connsiteX10" fmla="*/ 527 w 1263603"/>
              <a:gd name="connsiteY10" fmla="*/ 800459 h 1853184"/>
              <a:gd name="connsiteX11" fmla="*/ 1263600 w 1263603"/>
              <a:gd name="connsiteY11" fmla="*/ 928565 h 1853184"/>
              <a:gd name="connsiteX12" fmla="*/ 15693 w 1263603"/>
              <a:gd name="connsiteY12" fmla="*/ 1060704 h 1853184"/>
              <a:gd name="connsiteX13" fmla="*/ 1111441 w 1263603"/>
              <a:gd name="connsiteY13" fmla="*/ 1219200 h 1853184"/>
              <a:gd name="connsiteX14" fmla="*/ 258001 w 1263603"/>
              <a:gd name="connsiteY14" fmla="*/ 1280160 h 1853184"/>
              <a:gd name="connsiteX15" fmla="*/ 1026097 w 1263603"/>
              <a:gd name="connsiteY15" fmla="*/ 1402080 h 1853184"/>
              <a:gd name="connsiteX16" fmla="*/ 416497 w 1263603"/>
              <a:gd name="connsiteY16" fmla="*/ 1450848 h 1853184"/>
              <a:gd name="connsiteX17" fmla="*/ 891985 w 1263603"/>
              <a:gd name="connsiteY17" fmla="*/ 1560576 h 1853184"/>
              <a:gd name="connsiteX18" fmla="*/ 526225 w 1263603"/>
              <a:gd name="connsiteY18" fmla="*/ 1609344 h 1853184"/>
              <a:gd name="connsiteX19" fmla="*/ 831025 w 1263603"/>
              <a:gd name="connsiteY19" fmla="*/ 1682496 h 1853184"/>
              <a:gd name="connsiteX20" fmla="*/ 623761 w 1263603"/>
              <a:gd name="connsiteY20" fmla="*/ 1743456 h 1853184"/>
              <a:gd name="connsiteX21" fmla="*/ 782257 w 1263603"/>
              <a:gd name="connsiteY21" fmla="*/ 1853184 h 1853184"/>
              <a:gd name="connsiteX0" fmla="*/ 526225 w 1263603"/>
              <a:gd name="connsiteY0" fmla="*/ 0 h 1853184"/>
              <a:gd name="connsiteX1" fmla="*/ 770065 w 1263603"/>
              <a:gd name="connsiteY1" fmla="*/ 60960 h 1853184"/>
              <a:gd name="connsiteX2" fmla="*/ 453073 w 1263603"/>
              <a:gd name="connsiteY2" fmla="*/ 97536 h 1853184"/>
              <a:gd name="connsiteX3" fmla="*/ 782257 w 1263603"/>
              <a:gd name="connsiteY3" fmla="*/ 195072 h 1853184"/>
              <a:gd name="connsiteX4" fmla="*/ 355537 w 1263603"/>
              <a:gd name="connsiteY4" fmla="*/ 231648 h 1853184"/>
              <a:gd name="connsiteX5" fmla="*/ 952945 w 1263603"/>
              <a:gd name="connsiteY5" fmla="*/ 341376 h 1853184"/>
              <a:gd name="connsiteX6" fmla="*/ 282385 w 1263603"/>
              <a:gd name="connsiteY6" fmla="*/ 402336 h 1853184"/>
              <a:gd name="connsiteX7" fmla="*/ 1050481 w 1263603"/>
              <a:gd name="connsiteY7" fmla="*/ 512064 h 1853184"/>
              <a:gd name="connsiteX8" fmla="*/ 111697 w 1263603"/>
              <a:gd name="connsiteY8" fmla="*/ 597408 h 1853184"/>
              <a:gd name="connsiteX9" fmla="*/ 1094925 w 1263603"/>
              <a:gd name="connsiteY9" fmla="*/ 688937 h 1853184"/>
              <a:gd name="connsiteX10" fmla="*/ 527 w 1263603"/>
              <a:gd name="connsiteY10" fmla="*/ 800459 h 1853184"/>
              <a:gd name="connsiteX11" fmla="*/ 1263600 w 1263603"/>
              <a:gd name="connsiteY11" fmla="*/ 928565 h 1853184"/>
              <a:gd name="connsiteX12" fmla="*/ 15693 w 1263603"/>
              <a:gd name="connsiteY12" fmla="*/ 1060704 h 1853184"/>
              <a:gd name="connsiteX13" fmla="*/ 1086098 w 1263603"/>
              <a:gd name="connsiteY13" fmla="*/ 1193920 h 1853184"/>
              <a:gd name="connsiteX14" fmla="*/ 258001 w 1263603"/>
              <a:gd name="connsiteY14" fmla="*/ 1280160 h 1853184"/>
              <a:gd name="connsiteX15" fmla="*/ 1026097 w 1263603"/>
              <a:gd name="connsiteY15" fmla="*/ 1402080 h 1853184"/>
              <a:gd name="connsiteX16" fmla="*/ 416497 w 1263603"/>
              <a:gd name="connsiteY16" fmla="*/ 1450848 h 1853184"/>
              <a:gd name="connsiteX17" fmla="*/ 891985 w 1263603"/>
              <a:gd name="connsiteY17" fmla="*/ 1560576 h 1853184"/>
              <a:gd name="connsiteX18" fmla="*/ 526225 w 1263603"/>
              <a:gd name="connsiteY18" fmla="*/ 1609344 h 1853184"/>
              <a:gd name="connsiteX19" fmla="*/ 831025 w 1263603"/>
              <a:gd name="connsiteY19" fmla="*/ 1682496 h 1853184"/>
              <a:gd name="connsiteX20" fmla="*/ 623761 w 1263603"/>
              <a:gd name="connsiteY20" fmla="*/ 1743456 h 1853184"/>
              <a:gd name="connsiteX21" fmla="*/ 782257 w 1263603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1050490 w 1263612"/>
              <a:gd name="connsiteY7" fmla="*/ 51206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258010 w 1263612"/>
              <a:gd name="connsiteY14" fmla="*/ 1280160 h 1853184"/>
              <a:gd name="connsiteX15" fmla="*/ 1026106 w 1263612"/>
              <a:gd name="connsiteY15" fmla="*/ 1402080 h 1853184"/>
              <a:gd name="connsiteX16" fmla="*/ 416506 w 1263612"/>
              <a:gd name="connsiteY16" fmla="*/ 1450848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1050490 w 1263612"/>
              <a:gd name="connsiteY7" fmla="*/ 51206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1976 w 1263612"/>
              <a:gd name="connsiteY14" fmla="*/ 1280160 h 1853184"/>
              <a:gd name="connsiteX15" fmla="*/ 1026106 w 1263612"/>
              <a:gd name="connsiteY15" fmla="*/ 1402080 h 1853184"/>
              <a:gd name="connsiteX16" fmla="*/ 416506 w 1263612"/>
              <a:gd name="connsiteY16" fmla="*/ 1450848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1050490 w 1263612"/>
              <a:gd name="connsiteY7" fmla="*/ 51206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1026106 w 1263612"/>
              <a:gd name="connsiteY15" fmla="*/ 1402080 h 1853184"/>
              <a:gd name="connsiteX16" fmla="*/ 416506 w 1263612"/>
              <a:gd name="connsiteY16" fmla="*/ 1450848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1050490 w 1263612"/>
              <a:gd name="connsiteY7" fmla="*/ 51206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6506 w 1263612"/>
              <a:gd name="connsiteY16" fmla="*/ 1450848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6506 w 1263612"/>
              <a:gd name="connsiteY16" fmla="*/ 1450848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282394 w 1263612"/>
              <a:gd name="connsiteY6" fmla="*/ 402336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0170 w 1263612"/>
              <a:gd name="connsiteY16" fmla="*/ 1484555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952954 w 1263612"/>
              <a:gd name="connsiteY5" fmla="*/ 341376 h 1853184"/>
              <a:gd name="connsiteX6" fmla="*/ 421790 w 1263612"/>
              <a:gd name="connsiteY6" fmla="*/ 398123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0170 w 1263612"/>
              <a:gd name="connsiteY16" fmla="*/ 1484555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693170 w 1263612"/>
              <a:gd name="connsiteY5" fmla="*/ 328736 h 1853184"/>
              <a:gd name="connsiteX6" fmla="*/ 421790 w 1263612"/>
              <a:gd name="connsiteY6" fmla="*/ 398123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0170 w 1263612"/>
              <a:gd name="connsiteY16" fmla="*/ 1484555 h 1853184"/>
              <a:gd name="connsiteX17" fmla="*/ 891994 w 1263612"/>
              <a:gd name="connsiteY17" fmla="*/ 1560576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355546 w 1263612"/>
              <a:gd name="connsiteY4" fmla="*/ 231648 h 1853184"/>
              <a:gd name="connsiteX5" fmla="*/ 693170 w 1263612"/>
              <a:gd name="connsiteY5" fmla="*/ 328736 h 1853184"/>
              <a:gd name="connsiteX6" fmla="*/ 421790 w 1263612"/>
              <a:gd name="connsiteY6" fmla="*/ 398123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0170 w 1263612"/>
              <a:gd name="connsiteY16" fmla="*/ 1484555 h 1853184"/>
              <a:gd name="connsiteX17" fmla="*/ 708244 w 1263612"/>
              <a:gd name="connsiteY17" fmla="*/ 1564789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526234 w 1263612"/>
              <a:gd name="connsiteY0" fmla="*/ 0 h 1853184"/>
              <a:gd name="connsiteX1" fmla="*/ 770074 w 1263612"/>
              <a:gd name="connsiteY1" fmla="*/ 60960 h 1853184"/>
              <a:gd name="connsiteX2" fmla="*/ 453082 w 1263612"/>
              <a:gd name="connsiteY2" fmla="*/ 97536 h 1853184"/>
              <a:gd name="connsiteX3" fmla="*/ 782266 w 1263612"/>
              <a:gd name="connsiteY3" fmla="*/ 195072 h 1853184"/>
              <a:gd name="connsiteX4" fmla="*/ 520287 w 1263612"/>
              <a:gd name="connsiteY4" fmla="*/ 252715 h 1853184"/>
              <a:gd name="connsiteX5" fmla="*/ 693170 w 1263612"/>
              <a:gd name="connsiteY5" fmla="*/ 328736 h 1853184"/>
              <a:gd name="connsiteX6" fmla="*/ 421790 w 1263612"/>
              <a:gd name="connsiteY6" fmla="*/ 398123 h 1853184"/>
              <a:gd name="connsiteX7" fmla="*/ 892085 w 1263612"/>
              <a:gd name="connsiteY7" fmla="*/ 499424 h 1853184"/>
              <a:gd name="connsiteX8" fmla="*/ 219421 w 1263612"/>
              <a:gd name="connsiteY8" fmla="*/ 601622 h 1853184"/>
              <a:gd name="connsiteX9" fmla="*/ 1094934 w 1263612"/>
              <a:gd name="connsiteY9" fmla="*/ 688937 h 1853184"/>
              <a:gd name="connsiteX10" fmla="*/ 536 w 1263612"/>
              <a:gd name="connsiteY10" fmla="*/ 800459 h 1853184"/>
              <a:gd name="connsiteX11" fmla="*/ 1263609 w 1263612"/>
              <a:gd name="connsiteY11" fmla="*/ 928565 h 1853184"/>
              <a:gd name="connsiteX12" fmla="*/ 15702 w 1263612"/>
              <a:gd name="connsiteY12" fmla="*/ 1060704 h 1853184"/>
              <a:gd name="connsiteX13" fmla="*/ 1086107 w 1263612"/>
              <a:gd name="connsiteY13" fmla="*/ 1193920 h 1853184"/>
              <a:gd name="connsiteX14" fmla="*/ 188312 w 1263612"/>
              <a:gd name="connsiteY14" fmla="*/ 1280160 h 1853184"/>
              <a:gd name="connsiteX15" fmla="*/ 893046 w 1263612"/>
              <a:gd name="connsiteY15" fmla="*/ 1406293 h 1853184"/>
              <a:gd name="connsiteX16" fmla="*/ 410170 w 1263612"/>
              <a:gd name="connsiteY16" fmla="*/ 1484555 h 1853184"/>
              <a:gd name="connsiteX17" fmla="*/ 708244 w 1263612"/>
              <a:gd name="connsiteY17" fmla="*/ 1564789 h 1853184"/>
              <a:gd name="connsiteX18" fmla="*/ 526234 w 1263612"/>
              <a:gd name="connsiteY18" fmla="*/ 1609344 h 1853184"/>
              <a:gd name="connsiteX19" fmla="*/ 831034 w 1263612"/>
              <a:gd name="connsiteY19" fmla="*/ 1682496 h 1853184"/>
              <a:gd name="connsiteX20" fmla="*/ 623770 w 1263612"/>
              <a:gd name="connsiteY20" fmla="*/ 1743456 h 1853184"/>
              <a:gd name="connsiteX21" fmla="*/ 782266 w 1263612"/>
              <a:gd name="connsiteY21" fmla="*/ 1853184 h 1853184"/>
              <a:gd name="connsiteX0" fmla="*/ 770074 w 1263612"/>
              <a:gd name="connsiteY0" fmla="*/ 0 h 1792224"/>
              <a:gd name="connsiteX1" fmla="*/ 453082 w 1263612"/>
              <a:gd name="connsiteY1" fmla="*/ 36576 h 1792224"/>
              <a:gd name="connsiteX2" fmla="*/ 782266 w 1263612"/>
              <a:gd name="connsiteY2" fmla="*/ 134112 h 1792224"/>
              <a:gd name="connsiteX3" fmla="*/ 520287 w 1263612"/>
              <a:gd name="connsiteY3" fmla="*/ 191755 h 1792224"/>
              <a:gd name="connsiteX4" fmla="*/ 693170 w 1263612"/>
              <a:gd name="connsiteY4" fmla="*/ 267776 h 1792224"/>
              <a:gd name="connsiteX5" fmla="*/ 421790 w 1263612"/>
              <a:gd name="connsiteY5" fmla="*/ 337163 h 1792224"/>
              <a:gd name="connsiteX6" fmla="*/ 892085 w 1263612"/>
              <a:gd name="connsiteY6" fmla="*/ 438464 h 1792224"/>
              <a:gd name="connsiteX7" fmla="*/ 219421 w 1263612"/>
              <a:gd name="connsiteY7" fmla="*/ 540662 h 1792224"/>
              <a:gd name="connsiteX8" fmla="*/ 1094934 w 1263612"/>
              <a:gd name="connsiteY8" fmla="*/ 627977 h 1792224"/>
              <a:gd name="connsiteX9" fmla="*/ 536 w 1263612"/>
              <a:gd name="connsiteY9" fmla="*/ 739499 h 1792224"/>
              <a:gd name="connsiteX10" fmla="*/ 1263609 w 1263612"/>
              <a:gd name="connsiteY10" fmla="*/ 867605 h 1792224"/>
              <a:gd name="connsiteX11" fmla="*/ 15702 w 1263612"/>
              <a:gd name="connsiteY11" fmla="*/ 999744 h 1792224"/>
              <a:gd name="connsiteX12" fmla="*/ 1086107 w 1263612"/>
              <a:gd name="connsiteY12" fmla="*/ 1132960 h 1792224"/>
              <a:gd name="connsiteX13" fmla="*/ 188312 w 1263612"/>
              <a:gd name="connsiteY13" fmla="*/ 1219200 h 1792224"/>
              <a:gd name="connsiteX14" fmla="*/ 893046 w 1263612"/>
              <a:gd name="connsiteY14" fmla="*/ 1345333 h 1792224"/>
              <a:gd name="connsiteX15" fmla="*/ 410170 w 1263612"/>
              <a:gd name="connsiteY15" fmla="*/ 1423595 h 1792224"/>
              <a:gd name="connsiteX16" fmla="*/ 708244 w 1263612"/>
              <a:gd name="connsiteY16" fmla="*/ 1503829 h 1792224"/>
              <a:gd name="connsiteX17" fmla="*/ 526234 w 1263612"/>
              <a:gd name="connsiteY17" fmla="*/ 1548384 h 1792224"/>
              <a:gd name="connsiteX18" fmla="*/ 831034 w 1263612"/>
              <a:gd name="connsiteY18" fmla="*/ 1621536 h 1792224"/>
              <a:gd name="connsiteX19" fmla="*/ 623770 w 1263612"/>
              <a:gd name="connsiteY19" fmla="*/ 1682496 h 1792224"/>
              <a:gd name="connsiteX20" fmla="*/ 782266 w 1263612"/>
              <a:gd name="connsiteY20" fmla="*/ 1792224 h 1792224"/>
              <a:gd name="connsiteX0" fmla="*/ 453082 w 1263612"/>
              <a:gd name="connsiteY0" fmla="*/ 0 h 1755648"/>
              <a:gd name="connsiteX1" fmla="*/ 782266 w 1263612"/>
              <a:gd name="connsiteY1" fmla="*/ 97536 h 1755648"/>
              <a:gd name="connsiteX2" fmla="*/ 520287 w 1263612"/>
              <a:gd name="connsiteY2" fmla="*/ 155179 h 1755648"/>
              <a:gd name="connsiteX3" fmla="*/ 693170 w 1263612"/>
              <a:gd name="connsiteY3" fmla="*/ 231200 h 1755648"/>
              <a:gd name="connsiteX4" fmla="*/ 421790 w 1263612"/>
              <a:gd name="connsiteY4" fmla="*/ 300587 h 1755648"/>
              <a:gd name="connsiteX5" fmla="*/ 892085 w 1263612"/>
              <a:gd name="connsiteY5" fmla="*/ 401888 h 1755648"/>
              <a:gd name="connsiteX6" fmla="*/ 219421 w 1263612"/>
              <a:gd name="connsiteY6" fmla="*/ 504086 h 1755648"/>
              <a:gd name="connsiteX7" fmla="*/ 1094934 w 1263612"/>
              <a:gd name="connsiteY7" fmla="*/ 591401 h 1755648"/>
              <a:gd name="connsiteX8" fmla="*/ 536 w 1263612"/>
              <a:gd name="connsiteY8" fmla="*/ 702923 h 1755648"/>
              <a:gd name="connsiteX9" fmla="*/ 1263609 w 1263612"/>
              <a:gd name="connsiteY9" fmla="*/ 831029 h 1755648"/>
              <a:gd name="connsiteX10" fmla="*/ 15702 w 1263612"/>
              <a:gd name="connsiteY10" fmla="*/ 963168 h 1755648"/>
              <a:gd name="connsiteX11" fmla="*/ 1086107 w 1263612"/>
              <a:gd name="connsiteY11" fmla="*/ 1096384 h 1755648"/>
              <a:gd name="connsiteX12" fmla="*/ 188312 w 1263612"/>
              <a:gd name="connsiteY12" fmla="*/ 1182624 h 1755648"/>
              <a:gd name="connsiteX13" fmla="*/ 893046 w 1263612"/>
              <a:gd name="connsiteY13" fmla="*/ 1308757 h 1755648"/>
              <a:gd name="connsiteX14" fmla="*/ 410170 w 1263612"/>
              <a:gd name="connsiteY14" fmla="*/ 1387019 h 1755648"/>
              <a:gd name="connsiteX15" fmla="*/ 708244 w 1263612"/>
              <a:gd name="connsiteY15" fmla="*/ 1467253 h 1755648"/>
              <a:gd name="connsiteX16" fmla="*/ 526234 w 1263612"/>
              <a:gd name="connsiteY16" fmla="*/ 1511808 h 1755648"/>
              <a:gd name="connsiteX17" fmla="*/ 831034 w 1263612"/>
              <a:gd name="connsiteY17" fmla="*/ 1584960 h 1755648"/>
              <a:gd name="connsiteX18" fmla="*/ 623770 w 1263612"/>
              <a:gd name="connsiteY18" fmla="*/ 1645920 h 1755648"/>
              <a:gd name="connsiteX19" fmla="*/ 782266 w 1263612"/>
              <a:gd name="connsiteY19" fmla="*/ 1755648 h 1755648"/>
              <a:gd name="connsiteX0" fmla="*/ 782266 w 1263612"/>
              <a:gd name="connsiteY0" fmla="*/ 0 h 1658112"/>
              <a:gd name="connsiteX1" fmla="*/ 520287 w 1263612"/>
              <a:gd name="connsiteY1" fmla="*/ 57643 h 1658112"/>
              <a:gd name="connsiteX2" fmla="*/ 693170 w 1263612"/>
              <a:gd name="connsiteY2" fmla="*/ 133664 h 1658112"/>
              <a:gd name="connsiteX3" fmla="*/ 421790 w 1263612"/>
              <a:gd name="connsiteY3" fmla="*/ 203051 h 1658112"/>
              <a:gd name="connsiteX4" fmla="*/ 892085 w 1263612"/>
              <a:gd name="connsiteY4" fmla="*/ 304352 h 1658112"/>
              <a:gd name="connsiteX5" fmla="*/ 219421 w 1263612"/>
              <a:gd name="connsiteY5" fmla="*/ 406550 h 1658112"/>
              <a:gd name="connsiteX6" fmla="*/ 1094934 w 1263612"/>
              <a:gd name="connsiteY6" fmla="*/ 493865 h 1658112"/>
              <a:gd name="connsiteX7" fmla="*/ 536 w 1263612"/>
              <a:gd name="connsiteY7" fmla="*/ 605387 h 1658112"/>
              <a:gd name="connsiteX8" fmla="*/ 1263609 w 1263612"/>
              <a:gd name="connsiteY8" fmla="*/ 733493 h 1658112"/>
              <a:gd name="connsiteX9" fmla="*/ 15702 w 1263612"/>
              <a:gd name="connsiteY9" fmla="*/ 865632 h 1658112"/>
              <a:gd name="connsiteX10" fmla="*/ 1086107 w 1263612"/>
              <a:gd name="connsiteY10" fmla="*/ 998848 h 1658112"/>
              <a:gd name="connsiteX11" fmla="*/ 188312 w 1263612"/>
              <a:gd name="connsiteY11" fmla="*/ 1085088 h 1658112"/>
              <a:gd name="connsiteX12" fmla="*/ 893046 w 1263612"/>
              <a:gd name="connsiteY12" fmla="*/ 1211221 h 1658112"/>
              <a:gd name="connsiteX13" fmla="*/ 410170 w 1263612"/>
              <a:gd name="connsiteY13" fmla="*/ 1289483 h 1658112"/>
              <a:gd name="connsiteX14" fmla="*/ 708244 w 1263612"/>
              <a:gd name="connsiteY14" fmla="*/ 1369717 h 1658112"/>
              <a:gd name="connsiteX15" fmla="*/ 526234 w 1263612"/>
              <a:gd name="connsiteY15" fmla="*/ 1414272 h 1658112"/>
              <a:gd name="connsiteX16" fmla="*/ 831034 w 1263612"/>
              <a:gd name="connsiteY16" fmla="*/ 1487424 h 1658112"/>
              <a:gd name="connsiteX17" fmla="*/ 623770 w 1263612"/>
              <a:gd name="connsiteY17" fmla="*/ 1548384 h 1658112"/>
              <a:gd name="connsiteX18" fmla="*/ 782266 w 1263612"/>
              <a:gd name="connsiteY18" fmla="*/ 1658112 h 1658112"/>
              <a:gd name="connsiteX0" fmla="*/ 509809 w 1263612"/>
              <a:gd name="connsiteY0" fmla="*/ 0 h 1877211"/>
              <a:gd name="connsiteX1" fmla="*/ 520287 w 1263612"/>
              <a:gd name="connsiteY1" fmla="*/ 276742 h 1877211"/>
              <a:gd name="connsiteX2" fmla="*/ 693170 w 1263612"/>
              <a:gd name="connsiteY2" fmla="*/ 352763 h 1877211"/>
              <a:gd name="connsiteX3" fmla="*/ 421790 w 1263612"/>
              <a:gd name="connsiteY3" fmla="*/ 422150 h 1877211"/>
              <a:gd name="connsiteX4" fmla="*/ 892085 w 1263612"/>
              <a:gd name="connsiteY4" fmla="*/ 523451 h 1877211"/>
              <a:gd name="connsiteX5" fmla="*/ 219421 w 1263612"/>
              <a:gd name="connsiteY5" fmla="*/ 625649 h 1877211"/>
              <a:gd name="connsiteX6" fmla="*/ 1094934 w 1263612"/>
              <a:gd name="connsiteY6" fmla="*/ 712964 h 1877211"/>
              <a:gd name="connsiteX7" fmla="*/ 536 w 1263612"/>
              <a:gd name="connsiteY7" fmla="*/ 824486 h 1877211"/>
              <a:gd name="connsiteX8" fmla="*/ 1263609 w 1263612"/>
              <a:gd name="connsiteY8" fmla="*/ 952592 h 1877211"/>
              <a:gd name="connsiteX9" fmla="*/ 15702 w 1263612"/>
              <a:gd name="connsiteY9" fmla="*/ 1084731 h 1877211"/>
              <a:gd name="connsiteX10" fmla="*/ 1086107 w 1263612"/>
              <a:gd name="connsiteY10" fmla="*/ 1217947 h 1877211"/>
              <a:gd name="connsiteX11" fmla="*/ 188312 w 1263612"/>
              <a:gd name="connsiteY11" fmla="*/ 1304187 h 1877211"/>
              <a:gd name="connsiteX12" fmla="*/ 893046 w 1263612"/>
              <a:gd name="connsiteY12" fmla="*/ 1430320 h 1877211"/>
              <a:gd name="connsiteX13" fmla="*/ 410170 w 1263612"/>
              <a:gd name="connsiteY13" fmla="*/ 1508582 h 1877211"/>
              <a:gd name="connsiteX14" fmla="*/ 708244 w 1263612"/>
              <a:gd name="connsiteY14" fmla="*/ 1588816 h 1877211"/>
              <a:gd name="connsiteX15" fmla="*/ 526234 w 1263612"/>
              <a:gd name="connsiteY15" fmla="*/ 1633371 h 1877211"/>
              <a:gd name="connsiteX16" fmla="*/ 831034 w 1263612"/>
              <a:gd name="connsiteY16" fmla="*/ 1706523 h 1877211"/>
              <a:gd name="connsiteX17" fmla="*/ 623770 w 1263612"/>
              <a:gd name="connsiteY17" fmla="*/ 1767483 h 1877211"/>
              <a:gd name="connsiteX18" fmla="*/ 782266 w 1263612"/>
              <a:gd name="connsiteY18" fmla="*/ 1877211 h 1877211"/>
              <a:gd name="connsiteX0" fmla="*/ 509809 w 1263612"/>
              <a:gd name="connsiteY0" fmla="*/ 0 h 1767483"/>
              <a:gd name="connsiteX1" fmla="*/ 520287 w 1263612"/>
              <a:gd name="connsiteY1" fmla="*/ 276742 h 1767483"/>
              <a:gd name="connsiteX2" fmla="*/ 693170 w 1263612"/>
              <a:gd name="connsiteY2" fmla="*/ 352763 h 1767483"/>
              <a:gd name="connsiteX3" fmla="*/ 421790 w 1263612"/>
              <a:gd name="connsiteY3" fmla="*/ 422150 h 1767483"/>
              <a:gd name="connsiteX4" fmla="*/ 892085 w 1263612"/>
              <a:gd name="connsiteY4" fmla="*/ 523451 h 1767483"/>
              <a:gd name="connsiteX5" fmla="*/ 219421 w 1263612"/>
              <a:gd name="connsiteY5" fmla="*/ 625649 h 1767483"/>
              <a:gd name="connsiteX6" fmla="*/ 1094934 w 1263612"/>
              <a:gd name="connsiteY6" fmla="*/ 712964 h 1767483"/>
              <a:gd name="connsiteX7" fmla="*/ 536 w 1263612"/>
              <a:gd name="connsiteY7" fmla="*/ 824486 h 1767483"/>
              <a:gd name="connsiteX8" fmla="*/ 1263609 w 1263612"/>
              <a:gd name="connsiteY8" fmla="*/ 952592 h 1767483"/>
              <a:gd name="connsiteX9" fmla="*/ 15702 w 1263612"/>
              <a:gd name="connsiteY9" fmla="*/ 1084731 h 1767483"/>
              <a:gd name="connsiteX10" fmla="*/ 1086107 w 1263612"/>
              <a:gd name="connsiteY10" fmla="*/ 1217947 h 1767483"/>
              <a:gd name="connsiteX11" fmla="*/ 188312 w 1263612"/>
              <a:gd name="connsiteY11" fmla="*/ 1304187 h 1767483"/>
              <a:gd name="connsiteX12" fmla="*/ 893046 w 1263612"/>
              <a:gd name="connsiteY12" fmla="*/ 1430320 h 1767483"/>
              <a:gd name="connsiteX13" fmla="*/ 410170 w 1263612"/>
              <a:gd name="connsiteY13" fmla="*/ 1508582 h 1767483"/>
              <a:gd name="connsiteX14" fmla="*/ 708244 w 1263612"/>
              <a:gd name="connsiteY14" fmla="*/ 1588816 h 1767483"/>
              <a:gd name="connsiteX15" fmla="*/ 526234 w 1263612"/>
              <a:gd name="connsiteY15" fmla="*/ 1633371 h 1767483"/>
              <a:gd name="connsiteX16" fmla="*/ 831034 w 1263612"/>
              <a:gd name="connsiteY16" fmla="*/ 1706523 h 1767483"/>
              <a:gd name="connsiteX17" fmla="*/ 623770 w 1263612"/>
              <a:gd name="connsiteY17" fmla="*/ 1767483 h 1767483"/>
              <a:gd name="connsiteX0" fmla="*/ 509809 w 1263612"/>
              <a:gd name="connsiteY0" fmla="*/ 0 h 1706523"/>
              <a:gd name="connsiteX1" fmla="*/ 520287 w 1263612"/>
              <a:gd name="connsiteY1" fmla="*/ 276742 h 1706523"/>
              <a:gd name="connsiteX2" fmla="*/ 693170 w 1263612"/>
              <a:gd name="connsiteY2" fmla="*/ 352763 h 1706523"/>
              <a:gd name="connsiteX3" fmla="*/ 421790 w 1263612"/>
              <a:gd name="connsiteY3" fmla="*/ 422150 h 1706523"/>
              <a:gd name="connsiteX4" fmla="*/ 892085 w 1263612"/>
              <a:gd name="connsiteY4" fmla="*/ 523451 h 1706523"/>
              <a:gd name="connsiteX5" fmla="*/ 219421 w 1263612"/>
              <a:gd name="connsiteY5" fmla="*/ 625649 h 1706523"/>
              <a:gd name="connsiteX6" fmla="*/ 1094934 w 1263612"/>
              <a:gd name="connsiteY6" fmla="*/ 712964 h 1706523"/>
              <a:gd name="connsiteX7" fmla="*/ 536 w 1263612"/>
              <a:gd name="connsiteY7" fmla="*/ 824486 h 1706523"/>
              <a:gd name="connsiteX8" fmla="*/ 1263609 w 1263612"/>
              <a:gd name="connsiteY8" fmla="*/ 952592 h 1706523"/>
              <a:gd name="connsiteX9" fmla="*/ 15702 w 1263612"/>
              <a:gd name="connsiteY9" fmla="*/ 1084731 h 1706523"/>
              <a:gd name="connsiteX10" fmla="*/ 1086107 w 1263612"/>
              <a:gd name="connsiteY10" fmla="*/ 1217947 h 1706523"/>
              <a:gd name="connsiteX11" fmla="*/ 188312 w 1263612"/>
              <a:gd name="connsiteY11" fmla="*/ 1304187 h 1706523"/>
              <a:gd name="connsiteX12" fmla="*/ 893046 w 1263612"/>
              <a:gd name="connsiteY12" fmla="*/ 1430320 h 1706523"/>
              <a:gd name="connsiteX13" fmla="*/ 410170 w 1263612"/>
              <a:gd name="connsiteY13" fmla="*/ 1508582 h 1706523"/>
              <a:gd name="connsiteX14" fmla="*/ 708244 w 1263612"/>
              <a:gd name="connsiteY14" fmla="*/ 1588816 h 1706523"/>
              <a:gd name="connsiteX15" fmla="*/ 526234 w 1263612"/>
              <a:gd name="connsiteY15" fmla="*/ 1633371 h 1706523"/>
              <a:gd name="connsiteX16" fmla="*/ 831034 w 1263612"/>
              <a:gd name="connsiteY16" fmla="*/ 1706523 h 1706523"/>
              <a:gd name="connsiteX0" fmla="*/ 509809 w 1263612"/>
              <a:gd name="connsiteY0" fmla="*/ 0 h 1993037"/>
              <a:gd name="connsiteX1" fmla="*/ 520287 w 1263612"/>
              <a:gd name="connsiteY1" fmla="*/ 276742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26234 w 1263612"/>
              <a:gd name="connsiteY15" fmla="*/ 1633371 h 1993037"/>
              <a:gd name="connsiteX16" fmla="*/ 526896 w 1263612"/>
              <a:gd name="connsiteY16" fmla="*/ 1993037 h 1993037"/>
              <a:gd name="connsiteX0" fmla="*/ 509809 w 1263612"/>
              <a:gd name="connsiteY0" fmla="*/ 0 h 1993037"/>
              <a:gd name="connsiteX1" fmla="*/ 520287 w 1263612"/>
              <a:gd name="connsiteY1" fmla="*/ 276742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19899 w 1263612"/>
              <a:gd name="connsiteY15" fmla="*/ 1667079 h 1993037"/>
              <a:gd name="connsiteX16" fmla="*/ 526896 w 1263612"/>
              <a:gd name="connsiteY16" fmla="*/ 1993037 h 1993037"/>
              <a:gd name="connsiteX0" fmla="*/ 509809 w 1263612"/>
              <a:gd name="connsiteY0" fmla="*/ 0 h 1993037"/>
              <a:gd name="connsiteX1" fmla="*/ 520287 w 1263612"/>
              <a:gd name="connsiteY1" fmla="*/ 276742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19899 w 1263612"/>
              <a:gd name="connsiteY15" fmla="*/ 1667079 h 1993037"/>
              <a:gd name="connsiteX16" fmla="*/ 526896 w 1263612"/>
              <a:gd name="connsiteY16" fmla="*/ 1993037 h 1993037"/>
              <a:gd name="connsiteX0" fmla="*/ 509809 w 1263612"/>
              <a:gd name="connsiteY0" fmla="*/ 0 h 1993037"/>
              <a:gd name="connsiteX1" fmla="*/ 520287 w 1263612"/>
              <a:gd name="connsiteY1" fmla="*/ 276742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19899 w 1263612"/>
              <a:gd name="connsiteY15" fmla="*/ 1667079 h 1993037"/>
              <a:gd name="connsiteX16" fmla="*/ 526896 w 1263612"/>
              <a:gd name="connsiteY16" fmla="*/ 1993037 h 1993037"/>
              <a:gd name="connsiteX0" fmla="*/ 509809 w 1263612"/>
              <a:gd name="connsiteY0" fmla="*/ 0 h 1993037"/>
              <a:gd name="connsiteX1" fmla="*/ 513951 w 1263612"/>
              <a:gd name="connsiteY1" fmla="*/ 259889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19899 w 1263612"/>
              <a:gd name="connsiteY15" fmla="*/ 1667079 h 1993037"/>
              <a:gd name="connsiteX16" fmla="*/ 526896 w 1263612"/>
              <a:gd name="connsiteY16" fmla="*/ 1993037 h 1993037"/>
              <a:gd name="connsiteX0" fmla="*/ 490800 w 1263612"/>
              <a:gd name="connsiteY0" fmla="*/ 0 h 1993037"/>
              <a:gd name="connsiteX1" fmla="*/ 513951 w 1263612"/>
              <a:gd name="connsiteY1" fmla="*/ 259889 h 1993037"/>
              <a:gd name="connsiteX2" fmla="*/ 693170 w 1263612"/>
              <a:gd name="connsiteY2" fmla="*/ 352763 h 1993037"/>
              <a:gd name="connsiteX3" fmla="*/ 421790 w 1263612"/>
              <a:gd name="connsiteY3" fmla="*/ 422150 h 1993037"/>
              <a:gd name="connsiteX4" fmla="*/ 892085 w 1263612"/>
              <a:gd name="connsiteY4" fmla="*/ 523451 h 1993037"/>
              <a:gd name="connsiteX5" fmla="*/ 219421 w 1263612"/>
              <a:gd name="connsiteY5" fmla="*/ 625649 h 1993037"/>
              <a:gd name="connsiteX6" fmla="*/ 1094934 w 1263612"/>
              <a:gd name="connsiteY6" fmla="*/ 712964 h 1993037"/>
              <a:gd name="connsiteX7" fmla="*/ 536 w 1263612"/>
              <a:gd name="connsiteY7" fmla="*/ 824486 h 1993037"/>
              <a:gd name="connsiteX8" fmla="*/ 1263609 w 1263612"/>
              <a:gd name="connsiteY8" fmla="*/ 952592 h 1993037"/>
              <a:gd name="connsiteX9" fmla="*/ 15702 w 1263612"/>
              <a:gd name="connsiteY9" fmla="*/ 1084731 h 1993037"/>
              <a:gd name="connsiteX10" fmla="*/ 1086107 w 1263612"/>
              <a:gd name="connsiteY10" fmla="*/ 1217947 h 1993037"/>
              <a:gd name="connsiteX11" fmla="*/ 188312 w 1263612"/>
              <a:gd name="connsiteY11" fmla="*/ 1304187 h 1993037"/>
              <a:gd name="connsiteX12" fmla="*/ 893046 w 1263612"/>
              <a:gd name="connsiteY12" fmla="*/ 1430320 h 1993037"/>
              <a:gd name="connsiteX13" fmla="*/ 410170 w 1263612"/>
              <a:gd name="connsiteY13" fmla="*/ 1508582 h 1993037"/>
              <a:gd name="connsiteX14" fmla="*/ 708244 w 1263612"/>
              <a:gd name="connsiteY14" fmla="*/ 1588816 h 1993037"/>
              <a:gd name="connsiteX15" fmla="*/ 519899 w 1263612"/>
              <a:gd name="connsiteY15" fmla="*/ 1667079 h 1993037"/>
              <a:gd name="connsiteX16" fmla="*/ 526896 w 1263612"/>
              <a:gd name="connsiteY16" fmla="*/ 1993037 h 1993037"/>
              <a:gd name="connsiteX0" fmla="*/ 490800 w 1263612"/>
              <a:gd name="connsiteY0" fmla="*/ 0 h 1997251"/>
              <a:gd name="connsiteX1" fmla="*/ 513951 w 1263612"/>
              <a:gd name="connsiteY1" fmla="*/ 259889 h 1997251"/>
              <a:gd name="connsiteX2" fmla="*/ 693170 w 1263612"/>
              <a:gd name="connsiteY2" fmla="*/ 352763 h 1997251"/>
              <a:gd name="connsiteX3" fmla="*/ 421790 w 1263612"/>
              <a:gd name="connsiteY3" fmla="*/ 422150 h 1997251"/>
              <a:gd name="connsiteX4" fmla="*/ 892085 w 1263612"/>
              <a:gd name="connsiteY4" fmla="*/ 523451 h 1997251"/>
              <a:gd name="connsiteX5" fmla="*/ 219421 w 1263612"/>
              <a:gd name="connsiteY5" fmla="*/ 625649 h 1997251"/>
              <a:gd name="connsiteX6" fmla="*/ 1094934 w 1263612"/>
              <a:gd name="connsiteY6" fmla="*/ 712964 h 1997251"/>
              <a:gd name="connsiteX7" fmla="*/ 536 w 1263612"/>
              <a:gd name="connsiteY7" fmla="*/ 824486 h 1997251"/>
              <a:gd name="connsiteX8" fmla="*/ 1263609 w 1263612"/>
              <a:gd name="connsiteY8" fmla="*/ 952592 h 1997251"/>
              <a:gd name="connsiteX9" fmla="*/ 15702 w 1263612"/>
              <a:gd name="connsiteY9" fmla="*/ 1084731 h 1997251"/>
              <a:gd name="connsiteX10" fmla="*/ 1086107 w 1263612"/>
              <a:gd name="connsiteY10" fmla="*/ 1217947 h 1997251"/>
              <a:gd name="connsiteX11" fmla="*/ 188312 w 1263612"/>
              <a:gd name="connsiteY11" fmla="*/ 1304187 h 1997251"/>
              <a:gd name="connsiteX12" fmla="*/ 893046 w 1263612"/>
              <a:gd name="connsiteY12" fmla="*/ 1430320 h 1997251"/>
              <a:gd name="connsiteX13" fmla="*/ 410170 w 1263612"/>
              <a:gd name="connsiteY13" fmla="*/ 1508582 h 1997251"/>
              <a:gd name="connsiteX14" fmla="*/ 708244 w 1263612"/>
              <a:gd name="connsiteY14" fmla="*/ 1588816 h 1997251"/>
              <a:gd name="connsiteX15" fmla="*/ 519899 w 1263612"/>
              <a:gd name="connsiteY15" fmla="*/ 1667079 h 1997251"/>
              <a:gd name="connsiteX16" fmla="*/ 501553 w 1263612"/>
              <a:gd name="connsiteY16" fmla="*/ 1997251 h 19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63612" h="1997251">
                <a:moveTo>
                  <a:pt x="490800" y="0"/>
                </a:moveTo>
                <a:cubicBezTo>
                  <a:pt x="502001" y="25863"/>
                  <a:pt x="480223" y="201095"/>
                  <a:pt x="513951" y="259889"/>
                </a:cubicBezTo>
                <a:cubicBezTo>
                  <a:pt x="547679" y="318683"/>
                  <a:pt x="708530" y="325720"/>
                  <a:pt x="693170" y="352763"/>
                </a:cubicBezTo>
                <a:cubicBezTo>
                  <a:pt x="677810" y="379806"/>
                  <a:pt x="388638" y="393702"/>
                  <a:pt x="421790" y="422150"/>
                </a:cubicBezTo>
                <a:cubicBezTo>
                  <a:pt x="454942" y="450598"/>
                  <a:pt x="925813" y="489535"/>
                  <a:pt x="892085" y="523451"/>
                </a:cubicBezTo>
                <a:cubicBezTo>
                  <a:pt x="858357" y="557367"/>
                  <a:pt x="185613" y="594064"/>
                  <a:pt x="219421" y="625649"/>
                </a:cubicBezTo>
                <a:cubicBezTo>
                  <a:pt x="253229" y="657234"/>
                  <a:pt x="1131415" y="679824"/>
                  <a:pt x="1094934" y="712964"/>
                </a:cubicBezTo>
                <a:cubicBezTo>
                  <a:pt x="1058453" y="746104"/>
                  <a:pt x="-27576" y="784548"/>
                  <a:pt x="536" y="824486"/>
                </a:cubicBezTo>
                <a:cubicBezTo>
                  <a:pt x="28648" y="864424"/>
                  <a:pt x="1261081" y="909218"/>
                  <a:pt x="1263609" y="952592"/>
                </a:cubicBezTo>
                <a:cubicBezTo>
                  <a:pt x="1266137" y="995966"/>
                  <a:pt x="45286" y="1040505"/>
                  <a:pt x="15702" y="1084731"/>
                </a:cubicBezTo>
                <a:cubicBezTo>
                  <a:pt x="-13882" y="1128957"/>
                  <a:pt x="1057339" y="1181371"/>
                  <a:pt x="1086107" y="1217947"/>
                </a:cubicBezTo>
                <a:cubicBezTo>
                  <a:pt x="1114875" y="1254523"/>
                  <a:pt x="220489" y="1268792"/>
                  <a:pt x="188312" y="1304187"/>
                </a:cubicBezTo>
                <a:cubicBezTo>
                  <a:pt x="156135" y="1339582"/>
                  <a:pt x="856070" y="1396254"/>
                  <a:pt x="893046" y="1430320"/>
                </a:cubicBezTo>
                <a:cubicBezTo>
                  <a:pt x="930022" y="1464386"/>
                  <a:pt x="440970" y="1482166"/>
                  <a:pt x="410170" y="1508582"/>
                </a:cubicBezTo>
                <a:cubicBezTo>
                  <a:pt x="379370" y="1534998"/>
                  <a:pt x="689956" y="1562400"/>
                  <a:pt x="708244" y="1588816"/>
                </a:cubicBezTo>
                <a:cubicBezTo>
                  <a:pt x="726532" y="1615232"/>
                  <a:pt x="554348" y="1599007"/>
                  <a:pt x="519899" y="1667079"/>
                </a:cubicBezTo>
                <a:cubicBezTo>
                  <a:pt x="485451" y="1735152"/>
                  <a:pt x="485297" y="1974899"/>
                  <a:pt x="501553" y="199725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4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1825860" y="1158846"/>
            <a:ext cx="7919357" cy="3098649"/>
            <a:chOff x="1825860" y="1158846"/>
            <a:chExt cx="7919357" cy="3098649"/>
          </a:xfrm>
        </p:grpSpPr>
        <p:grpSp>
          <p:nvGrpSpPr>
            <p:cNvPr id="226" name="Group 225"/>
            <p:cNvGrpSpPr/>
            <p:nvPr/>
          </p:nvGrpSpPr>
          <p:grpSpPr>
            <a:xfrm>
              <a:off x="1825860" y="1158846"/>
              <a:ext cx="7919357" cy="3098649"/>
              <a:chOff x="1825860" y="1158846"/>
              <a:chExt cx="7919357" cy="3098649"/>
            </a:xfrm>
          </p:grpSpPr>
          <p:sp>
            <p:nvSpPr>
              <p:cNvPr id="122" name="Trapezoid 121"/>
              <p:cNvSpPr/>
              <p:nvPr/>
            </p:nvSpPr>
            <p:spPr>
              <a:xfrm>
                <a:off x="1825860" y="2536380"/>
                <a:ext cx="7919357" cy="1355272"/>
              </a:xfrm>
              <a:prstGeom prst="trapezoid">
                <a:avLst>
                  <a:gd name="adj" fmla="val 1396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2205063" y="1158846"/>
                <a:ext cx="7164000" cy="3098649"/>
                <a:chOff x="1770680" y="3095542"/>
                <a:chExt cx="7164000" cy="3098649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H="1" flipV="1">
                  <a:off x="6714010" y="4986528"/>
                  <a:ext cx="1440000" cy="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394388" y="4454000"/>
                  <a:ext cx="322502" cy="544721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3935564" y="4979561"/>
                  <a:ext cx="61928" cy="35792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 178"/>
                <p:cNvGrpSpPr/>
                <p:nvPr/>
              </p:nvGrpSpPr>
              <p:grpSpPr>
                <a:xfrm>
                  <a:off x="1770680" y="3095542"/>
                  <a:ext cx="7164000" cy="3098649"/>
                  <a:chOff x="1770680" y="3095543"/>
                  <a:chExt cx="7164000" cy="3098649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>
                    <a:off x="3123738" y="3262707"/>
                    <a:ext cx="4475105" cy="2927305"/>
                  </a:xfrm>
                  <a:prstGeom prst="arc">
                    <a:avLst>
                      <a:gd name="adj1" fmla="val 2226365"/>
                      <a:gd name="adj2" fmla="val 8597185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5351526" y="4466192"/>
                    <a:ext cx="0" cy="172800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5613654" y="4466192"/>
                    <a:ext cx="116586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6047666" y="5340096"/>
                    <a:ext cx="90244" cy="481368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6137910" y="4466192"/>
                    <a:ext cx="179124" cy="380128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912102" y="5340095"/>
                    <a:ext cx="262128" cy="481369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649974" y="4466192"/>
                    <a:ext cx="1091946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912102" y="4466192"/>
                    <a:ext cx="1415034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7174230" y="4466192"/>
                    <a:ext cx="1689354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4978963" y="4466192"/>
                    <a:ext cx="116586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H="1">
                    <a:off x="4580111" y="5340096"/>
                    <a:ext cx="80335" cy="481368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 flipH="1">
                    <a:off x="4430829" y="4454000"/>
                    <a:ext cx="167515" cy="39232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H="1">
                    <a:off x="3542974" y="5340096"/>
                    <a:ext cx="270889" cy="469176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977189" y="4454000"/>
                    <a:ext cx="1091946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H="1">
                    <a:off x="2392735" y="4454000"/>
                    <a:ext cx="1415034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H="1">
                    <a:off x="1844095" y="4454000"/>
                    <a:ext cx="1689354" cy="1355272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H="1">
                    <a:off x="3195708" y="4523232"/>
                    <a:ext cx="4284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H="1">
                    <a:off x="3084507" y="4614672"/>
                    <a:ext cx="4536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2921025" y="4730496"/>
                    <a:ext cx="4860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753533" y="4846320"/>
                    <a:ext cx="5184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2073459" y="5340096"/>
                    <a:ext cx="6552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H="1">
                    <a:off x="1770680" y="5553456"/>
                    <a:ext cx="7164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2337562" y="5148728"/>
                    <a:ext cx="1188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 flipV="1">
                    <a:off x="7203526" y="5141436"/>
                    <a:ext cx="1152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 flipV="1">
                    <a:off x="2551468" y="4986528"/>
                    <a:ext cx="1440000" cy="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4057706" y="5337483"/>
                    <a:ext cx="188337" cy="496173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4001461" y="4466192"/>
                    <a:ext cx="317610" cy="520336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6469609" y="5340095"/>
                    <a:ext cx="174269" cy="475273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6301206" y="4846320"/>
                    <a:ext cx="87649" cy="491163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6708961" y="4977216"/>
                    <a:ext cx="130129" cy="360267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4319145" y="4848933"/>
                    <a:ext cx="111801" cy="496318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4724832" y="4836213"/>
                    <a:ext cx="53069" cy="517290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Freeform 211"/>
                  <p:cNvSpPr/>
                  <p:nvPr/>
                </p:nvSpPr>
                <p:spPr>
                  <a:xfrm>
                    <a:off x="5511218" y="5827777"/>
                    <a:ext cx="182446" cy="362236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Freeform 212"/>
                  <p:cNvSpPr/>
                  <p:nvPr/>
                </p:nvSpPr>
                <p:spPr>
                  <a:xfrm flipH="1">
                    <a:off x="5004669" y="5802103"/>
                    <a:ext cx="182880" cy="390144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Freeform 213"/>
                  <p:cNvSpPr/>
                  <p:nvPr/>
                </p:nvSpPr>
                <p:spPr>
                  <a:xfrm>
                    <a:off x="5785539" y="5809273"/>
                    <a:ext cx="316483" cy="353984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Freeform 214"/>
                  <p:cNvSpPr/>
                  <p:nvPr/>
                </p:nvSpPr>
                <p:spPr>
                  <a:xfrm>
                    <a:off x="5949251" y="5815984"/>
                    <a:ext cx="629627" cy="322687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>
                  <a:xfrm flipH="1">
                    <a:off x="4648582" y="5815983"/>
                    <a:ext cx="368288" cy="359047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>
                  <a:xfrm flipH="1">
                    <a:off x="4166711" y="5809271"/>
                    <a:ext cx="741155" cy="351172"/>
                  </a:xfrm>
                  <a:custGeom>
                    <a:avLst/>
                    <a:gdLst>
                      <a:gd name="connsiteX0" fmla="*/ 146304 w 146304"/>
                      <a:gd name="connsiteY0" fmla="*/ 0 h 377952"/>
                      <a:gd name="connsiteX1" fmla="*/ 0 w 146304"/>
                      <a:gd name="connsiteY1" fmla="*/ 377952 h 377952"/>
                      <a:gd name="connsiteX0" fmla="*/ 97536 w 97536"/>
                      <a:gd name="connsiteY0" fmla="*/ 0 h 402336"/>
                      <a:gd name="connsiteX1" fmla="*/ 0 w 97536"/>
                      <a:gd name="connsiteY1" fmla="*/ 402336 h 402336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  <a:gd name="connsiteX0" fmla="*/ 182880 w 182880"/>
                      <a:gd name="connsiteY0" fmla="*/ 0 h 390144"/>
                      <a:gd name="connsiteX1" fmla="*/ 0 w 182880"/>
                      <a:gd name="connsiteY1" fmla="*/ 390144 h 390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2880" h="390144">
                        <a:moveTo>
                          <a:pt x="182880" y="0"/>
                        </a:moveTo>
                        <a:cubicBezTo>
                          <a:pt x="170688" y="154432"/>
                          <a:pt x="121920" y="284480"/>
                          <a:pt x="0" y="39014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>
                  <a:xfrm>
                    <a:off x="3998976" y="4986528"/>
                    <a:ext cx="1365504" cy="270514"/>
                  </a:xfrm>
                  <a:custGeom>
                    <a:avLst/>
                    <a:gdLst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353056"/>
                      <a:gd name="connsiteY0" fmla="*/ 0 h 270514"/>
                      <a:gd name="connsiteX1" fmla="*/ 390144 w 2353056"/>
                      <a:gd name="connsiteY1" fmla="*/ 60960 h 270514"/>
                      <a:gd name="connsiteX2" fmla="*/ 1036320 w 2353056"/>
                      <a:gd name="connsiteY2" fmla="*/ 243840 h 270514"/>
                      <a:gd name="connsiteX3" fmla="*/ 1365504 w 2353056"/>
                      <a:gd name="connsiteY3" fmla="*/ 268224 h 270514"/>
                      <a:gd name="connsiteX4" fmla="*/ 1975104 w 2353056"/>
                      <a:gd name="connsiteY4" fmla="*/ 231648 h 270514"/>
                      <a:gd name="connsiteX5" fmla="*/ 2353056 w 2353056"/>
                      <a:gd name="connsiteY5" fmla="*/ 121920 h 270514"/>
                      <a:gd name="connsiteX0" fmla="*/ 0 w 1975104"/>
                      <a:gd name="connsiteY0" fmla="*/ 0 h 270514"/>
                      <a:gd name="connsiteX1" fmla="*/ 390144 w 1975104"/>
                      <a:gd name="connsiteY1" fmla="*/ 60960 h 270514"/>
                      <a:gd name="connsiteX2" fmla="*/ 1036320 w 1975104"/>
                      <a:gd name="connsiteY2" fmla="*/ 243840 h 270514"/>
                      <a:gd name="connsiteX3" fmla="*/ 1365504 w 1975104"/>
                      <a:gd name="connsiteY3" fmla="*/ 268224 h 270514"/>
                      <a:gd name="connsiteX4" fmla="*/ 1975104 w 1975104"/>
                      <a:gd name="connsiteY4" fmla="*/ 231648 h 270514"/>
                      <a:gd name="connsiteX0" fmla="*/ 0 w 1365504"/>
                      <a:gd name="connsiteY0" fmla="*/ 0 h 270514"/>
                      <a:gd name="connsiteX1" fmla="*/ 390144 w 1365504"/>
                      <a:gd name="connsiteY1" fmla="*/ 60960 h 270514"/>
                      <a:gd name="connsiteX2" fmla="*/ 1036320 w 1365504"/>
                      <a:gd name="connsiteY2" fmla="*/ 243840 h 270514"/>
                      <a:gd name="connsiteX3" fmla="*/ 1365504 w 1365504"/>
                      <a:gd name="connsiteY3" fmla="*/ 268224 h 270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5504" h="270514">
                        <a:moveTo>
                          <a:pt x="0" y="0"/>
                        </a:moveTo>
                        <a:cubicBezTo>
                          <a:pt x="108712" y="10160"/>
                          <a:pt x="217424" y="20320"/>
                          <a:pt x="390144" y="60960"/>
                        </a:cubicBezTo>
                        <a:cubicBezTo>
                          <a:pt x="562864" y="101600"/>
                          <a:pt x="873760" y="209296"/>
                          <a:pt x="1036320" y="243840"/>
                        </a:cubicBezTo>
                        <a:cubicBezTo>
                          <a:pt x="1198880" y="278384"/>
                          <a:pt x="1209040" y="270256"/>
                          <a:pt x="1365504" y="26822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>
                  <a:xfrm flipH="1">
                    <a:off x="5350300" y="4986729"/>
                    <a:ext cx="1365504" cy="270514"/>
                  </a:xfrm>
                  <a:custGeom>
                    <a:avLst/>
                    <a:gdLst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353056"/>
                      <a:gd name="connsiteY0" fmla="*/ 0 h 270514"/>
                      <a:gd name="connsiteX1" fmla="*/ 390144 w 2353056"/>
                      <a:gd name="connsiteY1" fmla="*/ 60960 h 270514"/>
                      <a:gd name="connsiteX2" fmla="*/ 1036320 w 2353056"/>
                      <a:gd name="connsiteY2" fmla="*/ 243840 h 270514"/>
                      <a:gd name="connsiteX3" fmla="*/ 1365504 w 2353056"/>
                      <a:gd name="connsiteY3" fmla="*/ 268224 h 270514"/>
                      <a:gd name="connsiteX4" fmla="*/ 1975104 w 2353056"/>
                      <a:gd name="connsiteY4" fmla="*/ 231648 h 270514"/>
                      <a:gd name="connsiteX5" fmla="*/ 2353056 w 2353056"/>
                      <a:gd name="connsiteY5" fmla="*/ 121920 h 270514"/>
                      <a:gd name="connsiteX0" fmla="*/ 0 w 1975104"/>
                      <a:gd name="connsiteY0" fmla="*/ 0 h 270514"/>
                      <a:gd name="connsiteX1" fmla="*/ 390144 w 1975104"/>
                      <a:gd name="connsiteY1" fmla="*/ 60960 h 270514"/>
                      <a:gd name="connsiteX2" fmla="*/ 1036320 w 1975104"/>
                      <a:gd name="connsiteY2" fmla="*/ 243840 h 270514"/>
                      <a:gd name="connsiteX3" fmla="*/ 1365504 w 1975104"/>
                      <a:gd name="connsiteY3" fmla="*/ 268224 h 270514"/>
                      <a:gd name="connsiteX4" fmla="*/ 1975104 w 1975104"/>
                      <a:gd name="connsiteY4" fmla="*/ 231648 h 270514"/>
                      <a:gd name="connsiteX0" fmla="*/ 0 w 1365504"/>
                      <a:gd name="connsiteY0" fmla="*/ 0 h 270514"/>
                      <a:gd name="connsiteX1" fmla="*/ 390144 w 1365504"/>
                      <a:gd name="connsiteY1" fmla="*/ 60960 h 270514"/>
                      <a:gd name="connsiteX2" fmla="*/ 1036320 w 1365504"/>
                      <a:gd name="connsiteY2" fmla="*/ 243840 h 270514"/>
                      <a:gd name="connsiteX3" fmla="*/ 1365504 w 1365504"/>
                      <a:gd name="connsiteY3" fmla="*/ 268224 h 270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5504" h="270514">
                        <a:moveTo>
                          <a:pt x="0" y="0"/>
                        </a:moveTo>
                        <a:cubicBezTo>
                          <a:pt x="108712" y="10160"/>
                          <a:pt x="217424" y="20320"/>
                          <a:pt x="390144" y="60960"/>
                        </a:cubicBezTo>
                        <a:cubicBezTo>
                          <a:pt x="562864" y="101600"/>
                          <a:pt x="873760" y="209296"/>
                          <a:pt x="1036320" y="243840"/>
                        </a:cubicBezTo>
                        <a:cubicBezTo>
                          <a:pt x="1198880" y="278384"/>
                          <a:pt x="1209040" y="270256"/>
                          <a:pt x="1365504" y="26822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Freeform 219"/>
                  <p:cNvSpPr/>
                  <p:nvPr/>
                </p:nvSpPr>
                <p:spPr>
                  <a:xfrm>
                    <a:off x="3503080" y="5143011"/>
                    <a:ext cx="967001" cy="199698"/>
                  </a:xfrm>
                  <a:custGeom>
                    <a:avLst/>
                    <a:gdLst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353056"/>
                      <a:gd name="connsiteY0" fmla="*/ 0 h 270514"/>
                      <a:gd name="connsiteX1" fmla="*/ 390144 w 2353056"/>
                      <a:gd name="connsiteY1" fmla="*/ 60960 h 270514"/>
                      <a:gd name="connsiteX2" fmla="*/ 1036320 w 2353056"/>
                      <a:gd name="connsiteY2" fmla="*/ 243840 h 270514"/>
                      <a:gd name="connsiteX3" fmla="*/ 1365504 w 2353056"/>
                      <a:gd name="connsiteY3" fmla="*/ 268224 h 270514"/>
                      <a:gd name="connsiteX4" fmla="*/ 1975104 w 2353056"/>
                      <a:gd name="connsiteY4" fmla="*/ 231648 h 270514"/>
                      <a:gd name="connsiteX5" fmla="*/ 2353056 w 2353056"/>
                      <a:gd name="connsiteY5" fmla="*/ 121920 h 270514"/>
                      <a:gd name="connsiteX0" fmla="*/ 0 w 1975104"/>
                      <a:gd name="connsiteY0" fmla="*/ 0 h 270514"/>
                      <a:gd name="connsiteX1" fmla="*/ 390144 w 1975104"/>
                      <a:gd name="connsiteY1" fmla="*/ 60960 h 270514"/>
                      <a:gd name="connsiteX2" fmla="*/ 1036320 w 1975104"/>
                      <a:gd name="connsiteY2" fmla="*/ 243840 h 270514"/>
                      <a:gd name="connsiteX3" fmla="*/ 1365504 w 1975104"/>
                      <a:gd name="connsiteY3" fmla="*/ 268224 h 270514"/>
                      <a:gd name="connsiteX4" fmla="*/ 1975104 w 1975104"/>
                      <a:gd name="connsiteY4" fmla="*/ 231648 h 270514"/>
                      <a:gd name="connsiteX0" fmla="*/ 0 w 1365504"/>
                      <a:gd name="connsiteY0" fmla="*/ 0 h 270514"/>
                      <a:gd name="connsiteX1" fmla="*/ 390144 w 1365504"/>
                      <a:gd name="connsiteY1" fmla="*/ 60960 h 270514"/>
                      <a:gd name="connsiteX2" fmla="*/ 1036320 w 1365504"/>
                      <a:gd name="connsiteY2" fmla="*/ 243840 h 270514"/>
                      <a:gd name="connsiteX3" fmla="*/ 1365504 w 1365504"/>
                      <a:gd name="connsiteY3" fmla="*/ 268224 h 270514"/>
                      <a:gd name="connsiteX0" fmla="*/ 0 w 1036320"/>
                      <a:gd name="connsiteY0" fmla="*/ 0 h 243840"/>
                      <a:gd name="connsiteX1" fmla="*/ 390144 w 1036320"/>
                      <a:gd name="connsiteY1" fmla="*/ 60960 h 243840"/>
                      <a:gd name="connsiteX2" fmla="*/ 1036320 w 1036320"/>
                      <a:gd name="connsiteY2" fmla="*/ 243840 h 243840"/>
                      <a:gd name="connsiteX0" fmla="*/ 0 w 950976"/>
                      <a:gd name="connsiteY0" fmla="*/ 0 h 207264"/>
                      <a:gd name="connsiteX1" fmla="*/ 390144 w 950976"/>
                      <a:gd name="connsiteY1" fmla="*/ 60960 h 207264"/>
                      <a:gd name="connsiteX2" fmla="*/ 950976 w 950976"/>
                      <a:gd name="connsiteY2" fmla="*/ 207264 h 207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0976" h="207264">
                        <a:moveTo>
                          <a:pt x="0" y="0"/>
                        </a:moveTo>
                        <a:cubicBezTo>
                          <a:pt x="108712" y="10160"/>
                          <a:pt x="231648" y="26416"/>
                          <a:pt x="390144" y="60960"/>
                        </a:cubicBezTo>
                        <a:cubicBezTo>
                          <a:pt x="548640" y="95504"/>
                          <a:pt x="788416" y="172720"/>
                          <a:pt x="950976" y="20726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Freeform 220"/>
                  <p:cNvSpPr/>
                  <p:nvPr/>
                </p:nvSpPr>
                <p:spPr>
                  <a:xfrm flipH="1">
                    <a:off x="6231844" y="5132216"/>
                    <a:ext cx="950976" cy="207264"/>
                  </a:xfrm>
                  <a:custGeom>
                    <a:avLst/>
                    <a:gdLst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706624"/>
                      <a:gd name="connsiteY0" fmla="*/ 0 h 270514"/>
                      <a:gd name="connsiteX1" fmla="*/ 390144 w 2706624"/>
                      <a:gd name="connsiteY1" fmla="*/ 60960 h 270514"/>
                      <a:gd name="connsiteX2" fmla="*/ 1036320 w 2706624"/>
                      <a:gd name="connsiteY2" fmla="*/ 243840 h 270514"/>
                      <a:gd name="connsiteX3" fmla="*/ 1365504 w 2706624"/>
                      <a:gd name="connsiteY3" fmla="*/ 268224 h 270514"/>
                      <a:gd name="connsiteX4" fmla="*/ 1975104 w 2706624"/>
                      <a:gd name="connsiteY4" fmla="*/ 231648 h 270514"/>
                      <a:gd name="connsiteX5" fmla="*/ 2353056 w 2706624"/>
                      <a:gd name="connsiteY5" fmla="*/ 121920 h 270514"/>
                      <a:gd name="connsiteX6" fmla="*/ 2706624 w 2706624"/>
                      <a:gd name="connsiteY6" fmla="*/ 12192 h 270514"/>
                      <a:gd name="connsiteX0" fmla="*/ 0 w 2353056"/>
                      <a:gd name="connsiteY0" fmla="*/ 0 h 270514"/>
                      <a:gd name="connsiteX1" fmla="*/ 390144 w 2353056"/>
                      <a:gd name="connsiteY1" fmla="*/ 60960 h 270514"/>
                      <a:gd name="connsiteX2" fmla="*/ 1036320 w 2353056"/>
                      <a:gd name="connsiteY2" fmla="*/ 243840 h 270514"/>
                      <a:gd name="connsiteX3" fmla="*/ 1365504 w 2353056"/>
                      <a:gd name="connsiteY3" fmla="*/ 268224 h 270514"/>
                      <a:gd name="connsiteX4" fmla="*/ 1975104 w 2353056"/>
                      <a:gd name="connsiteY4" fmla="*/ 231648 h 270514"/>
                      <a:gd name="connsiteX5" fmla="*/ 2353056 w 2353056"/>
                      <a:gd name="connsiteY5" fmla="*/ 121920 h 270514"/>
                      <a:gd name="connsiteX0" fmla="*/ 0 w 1975104"/>
                      <a:gd name="connsiteY0" fmla="*/ 0 h 270514"/>
                      <a:gd name="connsiteX1" fmla="*/ 390144 w 1975104"/>
                      <a:gd name="connsiteY1" fmla="*/ 60960 h 270514"/>
                      <a:gd name="connsiteX2" fmla="*/ 1036320 w 1975104"/>
                      <a:gd name="connsiteY2" fmla="*/ 243840 h 270514"/>
                      <a:gd name="connsiteX3" fmla="*/ 1365504 w 1975104"/>
                      <a:gd name="connsiteY3" fmla="*/ 268224 h 270514"/>
                      <a:gd name="connsiteX4" fmla="*/ 1975104 w 1975104"/>
                      <a:gd name="connsiteY4" fmla="*/ 231648 h 270514"/>
                      <a:gd name="connsiteX0" fmla="*/ 0 w 1365504"/>
                      <a:gd name="connsiteY0" fmla="*/ 0 h 270514"/>
                      <a:gd name="connsiteX1" fmla="*/ 390144 w 1365504"/>
                      <a:gd name="connsiteY1" fmla="*/ 60960 h 270514"/>
                      <a:gd name="connsiteX2" fmla="*/ 1036320 w 1365504"/>
                      <a:gd name="connsiteY2" fmla="*/ 243840 h 270514"/>
                      <a:gd name="connsiteX3" fmla="*/ 1365504 w 1365504"/>
                      <a:gd name="connsiteY3" fmla="*/ 268224 h 270514"/>
                      <a:gd name="connsiteX0" fmla="*/ 0 w 1036320"/>
                      <a:gd name="connsiteY0" fmla="*/ 0 h 243840"/>
                      <a:gd name="connsiteX1" fmla="*/ 390144 w 1036320"/>
                      <a:gd name="connsiteY1" fmla="*/ 60960 h 243840"/>
                      <a:gd name="connsiteX2" fmla="*/ 1036320 w 1036320"/>
                      <a:gd name="connsiteY2" fmla="*/ 243840 h 243840"/>
                      <a:gd name="connsiteX0" fmla="*/ 0 w 950976"/>
                      <a:gd name="connsiteY0" fmla="*/ 0 h 207264"/>
                      <a:gd name="connsiteX1" fmla="*/ 390144 w 950976"/>
                      <a:gd name="connsiteY1" fmla="*/ 60960 h 207264"/>
                      <a:gd name="connsiteX2" fmla="*/ 950976 w 950976"/>
                      <a:gd name="connsiteY2" fmla="*/ 207264 h 207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50976" h="207264">
                        <a:moveTo>
                          <a:pt x="0" y="0"/>
                        </a:moveTo>
                        <a:cubicBezTo>
                          <a:pt x="108712" y="10160"/>
                          <a:pt x="231648" y="26416"/>
                          <a:pt x="390144" y="60960"/>
                        </a:cubicBezTo>
                        <a:cubicBezTo>
                          <a:pt x="548640" y="95504"/>
                          <a:pt x="788416" y="172720"/>
                          <a:pt x="950976" y="20726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Arc 221"/>
                  <p:cNvSpPr/>
                  <p:nvPr/>
                </p:nvSpPr>
                <p:spPr>
                  <a:xfrm>
                    <a:off x="3117596" y="3095543"/>
                    <a:ext cx="4475105" cy="2927305"/>
                  </a:xfrm>
                  <a:prstGeom prst="arc">
                    <a:avLst>
                      <a:gd name="adj1" fmla="val 2890558"/>
                      <a:gd name="adj2" fmla="val 7931003"/>
                    </a:avLst>
                  </a:pr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3" name="Straight Connector 222"/>
                  <p:cNvCxnSpPr/>
                  <p:nvPr/>
                </p:nvCxnSpPr>
                <p:spPr>
                  <a:xfrm>
                    <a:off x="5933161" y="4846320"/>
                    <a:ext cx="64658" cy="498931"/>
                  </a:xfrm>
                  <a:prstGeom prst="line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4" name="Straight Connector 223"/>
            <p:cNvCxnSpPr/>
            <p:nvPr/>
          </p:nvCxnSpPr>
          <p:spPr>
            <a:xfrm flipH="1" flipV="1">
              <a:off x="1841488" y="3889667"/>
              <a:ext cx="7864668" cy="1413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3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1138" y="1625918"/>
            <a:ext cx="8040624" cy="2007587"/>
            <a:chOff x="-117515" y="1510171"/>
            <a:chExt cx="8040624" cy="20075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43"/>
            <a:stretch/>
          </p:blipFill>
          <p:spPr>
            <a:xfrm>
              <a:off x="-117515" y="1619973"/>
              <a:ext cx="8040624" cy="9148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2" t="812" r="23854" b="7074"/>
            <a:stretch/>
          </p:blipFill>
          <p:spPr>
            <a:xfrm>
              <a:off x="3246115" y="1510171"/>
              <a:ext cx="1313364" cy="13076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45"/>
            <a:stretch/>
          </p:blipFill>
          <p:spPr>
            <a:xfrm>
              <a:off x="-117515" y="2523281"/>
              <a:ext cx="8040624" cy="994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6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66960" y="987552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51059" y="6025"/>
            <a:ext cx="2901130" cy="6858000"/>
            <a:chOff x="6751059" y="6025"/>
            <a:chExt cx="290113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854" y="6025"/>
              <a:ext cx="2743200" cy="6858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152" y="1664267"/>
              <a:ext cx="1043785" cy="57434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596" y="3991744"/>
              <a:ext cx="1266047" cy="31579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032" y="2527066"/>
              <a:ext cx="960920" cy="90341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3" t="7676" r="10710" b="18968"/>
            <a:stretch/>
          </p:blipFill>
          <p:spPr>
            <a:xfrm>
              <a:off x="8220892" y="1254175"/>
              <a:ext cx="1188852" cy="41009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0" r="9560"/>
            <a:stretch/>
          </p:blipFill>
          <p:spPr>
            <a:xfrm>
              <a:off x="8235918" y="4398048"/>
              <a:ext cx="1077147" cy="41154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723" y="5310130"/>
              <a:ext cx="1019792" cy="43429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185817" y="836451"/>
              <a:ext cx="12632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James Clerk Maxwell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47807" y="1627691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1913</a:t>
              </a:r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28874" y="1269955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Special Relativity</a:t>
              </a:r>
              <a:endParaRPr 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51059" y="1495086"/>
              <a:ext cx="12632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photoelectric</a:t>
              </a:r>
              <a:endParaRPr 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82078" y="1581945"/>
              <a:ext cx="731594" cy="22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Brownian</a:t>
              </a:r>
              <a:endParaRPr 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71731" y="2340864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Emmy </a:t>
              </a:r>
              <a:r>
                <a:rPr lang="en-US" sz="800" dirty="0" err="1" smtClean="0"/>
                <a:t>Noether</a:t>
              </a:r>
              <a:endParaRPr 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58617" y="3458604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General Relativity</a:t>
              </a:r>
              <a:endParaRPr lang="en-US" sz="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5634" y="4060739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quantum</a:t>
              </a:r>
              <a:endParaRPr 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1251" y="4429401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1927</a:t>
              </a:r>
              <a:endParaRPr 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31152" y="5989419"/>
              <a:ext cx="146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Quantum electrodynamics</a:t>
              </a:r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22643" y="5025079"/>
              <a:ext cx="126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Erwin Schrodinger</a:t>
              </a:r>
              <a:endParaRPr 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82369" y="6070520"/>
              <a:ext cx="1469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1978</a:t>
              </a:r>
              <a:endParaRPr lang="en-US" sz="8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13345" y="0"/>
            <a:ext cx="2743200" cy="6858000"/>
            <a:chOff x="6774854" y="6025"/>
            <a:chExt cx="2743200" cy="68580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854" y="6025"/>
              <a:ext cx="2743200" cy="68580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152" y="1664267"/>
              <a:ext cx="1043785" cy="57434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596" y="3991744"/>
              <a:ext cx="1266047" cy="31579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032" y="2527066"/>
              <a:ext cx="960920" cy="90341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3" t="7676" r="10710" b="18968"/>
            <a:stretch/>
          </p:blipFill>
          <p:spPr>
            <a:xfrm>
              <a:off x="8220892" y="1254175"/>
              <a:ext cx="1188852" cy="41009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60" r="9560"/>
            <a:stretch/>
          </p:blipFill>
          <p:spPr>
            <a:xfrm>
              <a:off x="8235918" y="4398048"/>
              <a:ext cx="1077147" cy="41154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723" y="5310130"/>
              <a:ext cx="1019792" cy="434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18</cp:revision>
  <dcterms:created xsi:type="dcterms:W3CDTF">2018-07-05T19:55:51Z</dcterms:created>
  <dcterms:modified xsi:type="dcterms:W3CDTF">2018-08-20T19:10:48Z</dcterms:modified>
</cp:coreProperties>
</file>