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1" r:id="rId2"/>
    <p:sldId id="290" r:id="rId3"/>
    <p:sldId id="291" r:id="rId4"/>
    <p:sldId id="292" r:id="rId5"/>
    <p:sldId id="293" r:id="rId6"/>
    <p:sldId id="294" r:id="rId7"/>
    <p:sldId id="295" r:id="rId8"/>
    <p:sldId id="29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>
        <p:scale>
          <a:sx n="120" d="100"/>
          <a:sy n="120" d="100"/>
        </p:scale>
        <p:origin x="-1002" y="-39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26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9" Type="http://schemas.openxmlformats.org/officeDocument/2006/relationships/image" Target="../media/image60.png"/><Relationship Id="rId3" Type="http://schemas.openxmlformats.org/officeDocument/2006/relationships/image" Target="../media/image45.png"/><Relationship Id="rId34" Type="http://schemas.openxmlformats.org/officeDocument/2006/relationships/image" Target="../media/image55.png"/><Relationship Id="rId7" Type="http://schemas.openxmlformats.org/officeDocument/2006/relationships/image" Target="../media/image49.png"/><Relationship Id="rId33" Type="http://schemas.openxmlformats.org/officeDocument/2006/relationships/image" Target="../media/image54.png"/><Relationship Id="rId38" Type="http://schemas.openxmlformats.org/officeDocument/2006/relationships/image" Target="../media/image59.png"/><Relationship Id="rId2" Type="http://schemas.openxmlformats.org/officeDocument/2006/relationships/image" Target="../media/image44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32" Type="http://schemas.openxmlformats.org/officeDocument/2006/relationships/image" Target="../media/image53.png"/><Relationship Id="rId37" Type="http://schemas.openxmlformats.org/officeDocument/2006/relationships/image" Target="../media/image58.png"/><Relationship Id="rId40" Type="http://schemas.openxmlformats.org/officeDocument/2006/relationships/image" Target="../media/image64.png"/><Relationship Id="rId5" Type="http://schemas.openxmlformats.org/officeDocument/2006/relationships/image" Target="../media/image47.png"/><Relationship Id="rId28" Type="http://schemas.openxmlformats.org/officeDocument/2006/relationships/image" Target="../media/image62.png"/><Relationship Id="rId36" Type="http://schemas.openxmlformats.org/officeDocument/2006/relationships/image" Target="../media/image57.png"/><Relationship Id="rId31" Type="http://schemas.openxmlformats.org/officeDocument/2006/relationships/image" Target="../media/image52.png"/><Relationship Id="rId4" Type="http://schemas.openxmlformats.org/officeDocument/2006/relationships/image" Target="../media/image46.png"/><Relationship Id="rId27" Type="http://schemas.openxmlformats.org/officeDocument/2006/relationships/image" Target="../media/image61.png"/><Relationship Id="rId30" Type="http://schemas.openxmlformats.org/officeDocument/2006/relationships/image" Target="../media/image51.png"/><Relationship Id="rId35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34" Type="http://schemas.openxmlformats.org/officeDocument/2006/relationships/image" Target="../media/image76.png"/><Relationship Id="rId7" Type="http://schemas.openxmlformats.org/officeDocument/2006/relationships/image" Target="../media/image70.png"/><Relationship Id="rId33" Type="http://schemas.openxmlformats.org/officeDocument/2006/relationships/image" Target="../media/image75.png"/><Relationship Id="rId2" Type="http://schemas.openxmlformats.org/officeDocument/2006/relationships/image" Target="../media/image6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32" Type="http://schemas.openxmlformats.org/officeDocument/2006/relationships/image" Target="../media/image74.png"/><Relationship Id="rId5" Type="http://schemas.openxmlformats.org/officeDocument/2006/relationships/image" Target="../media/image68.png"/><Relationship Id="rId28" Type="http://schemas.openxmlformats.org/officeDocument/2006/relationships/image" Target="../media/image62.png"/><Relationship Id="rId31" Type="http://schemas.openxmlformats.org/officeDocument/2006/relationships/image" Target="../media/image73.png"/><Relationship Id="rId4" Type="http://schemas.openxmlformats.org/officeDocument/2006/relationships/image" Target="../media/image67.png"/><Relationship Id="rId27" Type="http://schemas.openxmlformats.org/officeDocument/2006/relationships/image" Target="../media/image61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26" Type="http://schemas.openxmlformats.org/officeDocument/2006/relationships/image" Target="../media/image102.png"/><Relationship Id="rId3" Type="http://schemas.openxmlformats.org/officeDocument/2006/relationships/image" Target="../media/image79.png"/><Relationship Id="rId21" Type="http://schemas.openxmlformats.org/officeDocument/2006/relationships/image" Target="../media/image97.png"/><Relationship Id="rId34" Type="http://schemas.openxmlformats.org/officeDocument/2006/relationships/image" Target="../media/image11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5" Type="http://schemas.openxmlformats.org/officeDocument/2006/relationships/image" Target="../media/image101.png"/><Relationship Id="rId33" Type="http://schemas.openxmlformats.org/officeDocument/2006/relationships/image" Target="../media/image109.png"/><Relationship Id="rId2" Type="http://schemas.openxmlformats.org/officeDocument/2006/relationships/image" Target="../media/image78.png"/><Relationship Id="rId16" Type="http://schemas.openxmlformats.org/officeDocument/2006/relationships/image" Target="../media/image92.png"/><Relationship Id="rId20" Type="http://schemas.openxmlformats.org/officeDocument/2006/relationships/image" Target="../media/image96.png"/><Relationship Id="rId29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24" Type="http://schemas.openxmlformats.org/officeDocument/2006/relationships/image" Target="../media/image100.png"/><Relationship Id="rId32" Type="http://schemas.openxmlformats.org/officeDocument/2006/relationships/image" Target="../media/image108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99.png"/><Relationship Id="rId28" Type="http://schemas.openxmlformats.org/officeDocument/2006/relationships/image" Target="../media/image104.png"/><Relationship Id="rId10" Type="http://schemas.openxmlformats.org/officeDocument/2006/relationships/image" Target="../media/image86.png"/><Relationship Id="rId19" Type="http://schemas.openxmlformats.org/officeDocument/2006/relationships/image" Target="../media/image95.png"/><Relationship Id="rId31" Type="http://schemas.openxmlformats.org/officeDocument/2006/relationships/image" Target="../media/image107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Relationship Id="rId22" Type="http://schemas.openxmlformats.org/officeDocument/2006/relationships/image" Target="../media/image98.png"/><Relationship Id="rId27" Type="http://schemas.openxmlformats.org/officeDocument/2006/relationships/image" Target="../media/image103.png"/><Relationship Id="rId30" Type="http://schemas.openxmlformats.org/officeDocument/2006/relationships/image" Target="../media/image106.png"/><Relationship Id="rId35" Type="http://schemas.openxmlformats.org/officeDocument/2006/relationships/image" Target="../media/image111.png"/><Relationship Id="rId8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592126" y="424542"/>
            <a:ext cx="3232250" cy="1598688"/>
            <a:chOff x="2560502" y="1230085"/>
            <a:chExt cx="3232250" cy="1598688"/>
          </a:xfrm>
        </p:grpSpPr>
        <p:sp>
          <p:nvSpPr>
            <p:cNvPr id="2" name="Rectangle 1"/>
            <p:cNvSpPr/>
            <p:nvPr/>
          </p:nvSpPr>
          <p:spPr>
            <a:xfrm>
              <a:off x="2764972" y="1230085"/>
              <a:ext cx="2743200" cy="50074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4972" y="1326567"/>
                  <a:ext cx="394995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0087" y="1326566"/>
                  <a:ext cx="394995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287422" y="1823456"/>
              <a:ext cx="1273628" cy="500743"/>
              <a:chOff x="4234544" y="1827309"/>
              <a:chExt cx="1273628" cy="50074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34544" y="1827309"/>
                <a:ext cx="1273628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0088" y="1923790"/>
                    <a:ext cx="394995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4544" y="1923786"/>
                    <a:ext cx="394995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/>
            <p:cNvGrpSpPr/>
            <p:nvPr/>
          </p:nvGrpSpPr>
          <p:grpSpPr>
            <a:xfrm>
              <a:off x="2686463" y="1823456"/>
              <a:ext cx="1393371" cy="500743"/>
              <a:chOff x="2764972" y="1827308"/>
              <a:chExt cx="1393371" cy="500743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764972" y="1827308"/>
                <a:ext cx="1393371" cy="50074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64972" y="1923789"/>
                    <a:ext cx="394995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577" y="1923786"/>
                    <a:ext cx="394995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5040087" y="2424519"/>
              <a:ext cx="752665" cy="404254"/>
              <a:chOff x="4799824" y="2424530"/>
              <a:chExt cx="752665" cy="404254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/>
            <p:cNvGrpSpPr/>
            <p:nvPr/>
          </p:nvGrpSpPr>
          <p:grpSpPr>
            <a:xfrm>
              <a:off x="4243104" y="2424518"/>
              <a:ext cx="752665" cy="404254"/>
              <a:chOff x="4799824" y="2424530"/>
              <a:chExt cx="752665" cy="40425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/>
            <p:cNvGrpSpPr/>
            <p:nvPr/>
          </p:nvGrpSpPr>
          <p:grpSpPr>
            <a:xfrm>
              <a:off x="3401803" y="2424517"/>
              <a:ext cx="752665" cy="404254"/>
              <a:chOff x="4799824" y="2424530"/>
              <a:chExt cx="752665" cy="404254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7" name="Group 36"/>
            <p:cNvGrpSpPr/>
            <p:nvPr/>
          </p:nvGrpSpPr>
          <p:grpSpPr>
            <a:xfrm>
              <a:off x="2560502" y="2424517"/>
              <a:ext cx="752665" cy="404254"/>
              <a:chOff x="4799824" y="2424530"/>
              <a:chExt cx="752665" cy="404254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4844142" y="2424530"/>
                <a:ext cx="664029" cy="4042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7494" y="2472768"/>
                    <a:ext cx="394995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9824" y="2472768"/>
                    <a:ext cx="394995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6" name="Group 85"/>
          <p:cNvGrpSpPr/>
          <p:nvPr/>
        </p:nvGrpSpPr>
        <p:grpSpPr>
          <a:xfrm>
            <a:off x="4989156" y="674911"/>
            <a:ext cx="5457636" cy="1802356"/>
            <a:chOff x="4989156" y="674911"/>
            <a:chExt cx="5457636" cy="1802356"/>
          </a:xfrm>
        </p:grpSpPr>
        <p:grpSp>
          <p:nvGrpSpPr>
            <p:cNvPr id="54" name="Group 53"/>
            <p:cNvGrpSpPr/>
            <p:nvPr/>
          </p:nvGrpSpPr>
          <p:grpSpPr>
            <a:xfrm>
              <a:off x="4989156" y="674911"/>
              <a:ext cx="5457636" cy="1802356"/>
              <a:chOff x="4528457" y="2807108"/>
              <a:chExt cx="5457636" cy="1802356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5909394" y="3461656"/>
                <a:ext cx="2743200" cy="500743"/>
                <a:chOff x="2208251" y="4180113"/>
                <a:chExt cx="2743200" cy="500743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208251" y="4180113"/>
                  <a:ext cx="2743200" cy="50074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/>
                    <p:cNvSpPr txBox="1"/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08251" y="4276595"/>
                      <a:ext cx="394995" cy="307777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83366" y="4276594"/>
                      <a:ext cx="394995" cy="307777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47" name="Straight Connector 46"/>
              <p:cNvCxnSpPr/>
              <p:nvPr/>
            </p:nvCxnSpPr>
            <p:spPr>
              <a:xfrm flipV="1">
                <a:off x="4586779" y="3712025"/>
                <a:ext cx="5388429" cy="3265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Freeform 49"/>
              <p:cNvSpPr/>
              <p:nvPr/>
            </p:nvSpPr>
            <p:spPr>
              <a:xfrm>
                <a:off x="4528457" y="3287486"/>
                <a:ext cx="5399314" cy="295315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 50"/>
              <p:cNvSpPr/>
              <p:nvPr/>
            </p:nvSpPr>
            <p:spPr>
              <a:xfrm>
                <a:off x="4694088" y="2807108"/>
                <a:ext cx="5029200" cy="717457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Freeform 51"/>
              <p:cNvSpPr/>
              <p:nvPr/>
            </p:nvSpPr>
            <p:spPr>
              <a:xfrm flipV="1">
                <a:off x="4586779" y="3831149"/>
                <a:ext cx="5399314" cy="327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99314" h="295315">
                    <a:moveTo>
                      <a:pt x="0" y="0"/>
                    </a:moveTo>
                    <a:cubicBezTo>
                      <a:pt x="423635" y="107043"/>
                      <a:pt x="847271" y="214086"/>
                      <a:pt x="1371600" y="261257"/>
                    </a:cubicBezTo>
                    <a:cubicBezTo>
                      <a:pt x="1895929" y="308428"/>
                      <a:pt x="3145972" y="283028"/>
                      <a:pt x="3145972" y="283028"/>
                    </a:cubicBezTo>
                    <a:cubicBezTo>
                      <a:pt x="3590472" y="284842"/>
                      <a:pt x="3663043" y="315686"/>
                      <a:pt x="4038600" y="272143"/>
                    </a:cubicBezTo>
                    <a:cubicBezTo>
                      <a:pt x="4414157" y="228600"/>
                      <a:pt x="5185228" y="65314"/>
                      <a:pt x="5399314" y="21771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Freeform 52"/>
              <p:cNvSpPr/>
              <p:nvPr/>
            </p:nvSpPr>
            <p:spPr>
              <a:xfrm flipV="1">
                <a:off x="4713514" y="3899486"/>
                <a:ext cx="5029200" cy="709978"/>
              </a:xfrm>
              <a:custGeom>
                <a:avLst/>
                <a:gdLst>
                  <a:gd name="connsiteX0" fmla="*/ 0 w 5399314"/>
                  <a:gd name="connsiteY0" fmla="*/ 0 h 295315"/>
                  <a:gd name="connsiteX1" fmla="*/ 1371600 w 5399314"/>
                  <a:gd name="connsiteY1" fmla="*/ 261257 h 295315"/>
                  <a:gd name="connsiteX2" fmla="*/ 3145972 w 5399314"/>
                  <a:gd name="connsiteY2" fmla="*/ 283028 h 295315"/>
                  <a:gd name="connsiteX3" fmla="*/ 4038600 w 5399314"/>
                  <a:gd name="connsiteY3" fmla="*/ 272143 h 295315"/>
                  <a:gd name="connsiteX4" fmla="*/ 5399314 w 5399314"/>
                  <a:gd name="connsiteY4" fmla="*/ 21771 h 295315"/>
                  <a:gd name="connsiteX0" fmla="*/ 0 w 5323114"/>
                  <a:gd name="connsiteY0" fmla="*/ 0 h 709480"/>
                  <a:gd name="connsiteX1" fmla="*/ 1295400 w 5323114"/>
                  <a:gd name="connsiteY1" fmla="*/ 653143 h 709480"/>
                  <a:gd name="connsiteX2" fmla="*/ 3069772 w 5323114"/>
                  <a:gd name="connsiteY2" fmla="*/ 674914 h 709480"/>
                  <a:gd name="connsiteX3" fmla="*/ 3962400 w 5323114"/>
                  <a:gd name="connsiteY3" fmla="*/ 664029 h 709480"/>
                  <a:gd name="connsiteX4" fmla="*/ 5323114 w 5323114"/>
                  <a:gd name="connsiteY4" fmla="*/ 413657 h 709480"/>
                  <a:gd name="connsiteX0" fmla="*/ 0 w 5029200"/>
                  <a:gd name="connsiteY0" fmla="*/ 0 h 717457"/>
                  <a:gd name="connsiteX1" fmla="*/ 1295400 w 5029200"/>
                  <a:gd name="connsiteY1" fmla="*/ 653143 h 717457"/>
                  <a:gd name="connsiteX2" fmla="*/ 3069772 w 5029200"/>
                  <a:gd name="connsiteY2" fmla="*/ 674914 h 717457"/>
                  <a:gd name="connsiteX3" fmla="*/ 3962400 w 5029200"/>
                  <a:gd name="connsiteY3" fmla="*/ 664029 h 717457"/>
                  <a:gd name="connsiteX4" fmla="*/ 5029200 w 5029200"/>
                  <a:gd name="connsiteY4" fmla="*/ 0 h 7174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9200" h="717457">
                    <a:moveTo>
                      <a:pt x="0" y="0"/>
                    </a:moveTo>
                    <a:cubicBezTo>
                      <a:pt x="423635" y="107043"/>
                      <a:pt x="783771" y="540657"/>
                      <a:pt x="1295400" y="653143"/>
                    </a:cubicBezTo>
                    <a:cubicBezTo>
                      <a:pt x="1807029" y="765629"/>
                      <a:pt x="3069772" y="674914"/>
                      <a:pt x="3069772" y="674914"/>
                    </a:cubicBezTo>
                    <a:cubicBezTo>
                      <a:pt x="3514272" y="676728"/>
                      <a:pt x="3635829" y="776515"/>
                      <a:pt x="3962400" y="664029"/>
                    </a:cubicBezTo>
                    <a:cubicBezTo>
                      <a:pt x="4288971" y="551543"/>
                      <a:pt x="4815114" y="43543"/>
                      <a:pt x="5029200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3" name="Straight Arrow Connector 62"/>
            <p:cNvCxnSpPr/>
            <p:nvPr/>
          </p:nvCxnSpPr>
          <p:spPr>
            <a:xfrm flipH="1">
              <a:off x="5681949" y="1596156"/>
              <a:ext cx="47936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/>
            <p:cNvGrpSpPr/>
            <p:nvPr/>
          </p:nvGrpSpPr>
          <p:grpSpPr>
            <a:xfrm rot="1564854">
              <a:off x="5775039" y="1002374"/>
              <a:ext cx="226739" cy="132896"/>
              <a:chOff x="7913914" y="2917371"/>
              <a:chExt cx="609600" cy="805543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/>
            <p:cNvGrpSpPr/>
            <p:nvPr/>
          </p:nvGrpSpPr>
          <p:grpSpPr>
            <a:xfrm rot="613620">
              <a:off x="5748762" y="1269517"/>
              <a:ext cx="226739" cy="132896"/>
              <a:chOff x="7913914" y="2917371"/>
              <a:chExt cx="609600" cy="805543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7" name="Group 76"/>
            <p:cNvGrpSpPr/>
            <p:nvPr/>
          </p:nvGrpSpPr>
          <p:grpSpPr>
            <a:xfrm>
              <a:off x="5368677" y="1542876"/>
              <a:ext cx="226739" cy="132896"/>
              <a:chOff x="7913914" y="2917371"/>
              <a:chExt cx="609600" cy="80554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20772040">
              <a:off x="5769004" y="1736409"/>
              <a:ext cx="226739" cy="132896"/>
              <a:chOff x="7913914" y="2917371"/>
              <a:chExt cx="609600" cy="805543"/>
            </a:xfrm>
          </p:grpSpPr>
          <p:cxnSp>
            <p:nvCxnSpPr>
              <p:cNvPr id="81" name="Straight Connector 80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 rot="19338728">
              <a:off x="5856038" y="1956780"/>
              <a:ext cx="226739" cy="132896"/>
              <a:chOff x="7913914" y="2917371"/>
              <a:chExt cx="609600" cy="805543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H="1">
                <a:off x="7913914" y="2917371"/>
                <a:ext cx="609600" cy="46808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H="1" flipV="1">
                <a:off x="7913914" y="3385457"/>
                <a:ext cx="609600" cy="3374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" name="Group 117"/>
          <p:cNvGrpSpPr/>
          <p:nvPr/>
        </p:nvGrpSpPr>
        <p:grpSpPr>
          <a:xfrm>
            <a:off x="1988594" y="3209469"/>
            <a:ext cx="5457636" cy="3062177"/>
            <a:chOff x="1988594" y="3209469"/>
            <a:chExt cx="5457636" cy="3062177"/>
          </a:xfrm>
        </p:grpSpPr>
        <p:grpSp>
          <p:nvGrpSpPr>
            <p:cNvPr id="114" name="Group 113"/>
            <p:cNvGrpSpPr/>
            <p:nvPr/>
          </p:nvGrpSpPr>
          <p:grpSpPr>
            <a:xfrm>
              <a:off x="1988594" y="3209469"/>
              <a:ext cx="5457636" cy="3062177"/>
              <a:chOff x="1988594" y="3209469"/>
              <a:chExt cx="5457636" cy="3062177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4364989" y="3209469"/>
                <a:ext cx="504586" cy="3062177"/>
                <a:chOff x="9831571" y="1558741"/>
                <a:chExt cx="504586" cy="3062177"/>
              </a:xfrm>
            </p:grpSpPr>
            <p:sp>
              <p:nvSpPr>
                <p:cNvPr id="58" name="Arc 57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Arc 5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1988594" y="3844696"/>
                <a:ext cx="5457636" cy="1802356"/>
                <a:chOff x="4989156" y="674911"/>
                <a:chExt cx="5457636" cy="1802356"/>
              </a:xfrm>
            </p:grpSpPr>
            <p:grpSp>
              <p:nvGrpSpPr>
                <p:cNvPr id="88" name="Group 87"/>
                <p:cNvGrpSpPr/>
                <p:nvPr/>
              </p:nvGrpSpPr>
              <p:grpSpPr>
                <a:xfrm>
                  <a:off x="4989156" y="674911"/>
                  <a:ext cx="5457636" cy="1802356"/>
                  <a:chOff x="4528457" y="2807108"/>
                  <a:chExt cx="5457636" cy="1802356"/>
                </a:xfrm>
              </p:grpSpPr>
              <p:grpSp>
                <p:nvGrpSpPr>
                  <p:cNvPr id="105" name="Group 104"/>
                  <p:cNvGrpSpPr/>
                  <p:nvPr/>
                </p:nvGrpSpPr>
                <p:grpSpPr>
                  <a:xfrm>
                    <a:off x="5909394" y="3558137"/>
                    <a:ext cx="2670110" cy="307778"/>
                    <a:chOff x="2208251" y="4276594"/>
                    <a:chExt cx="2670110" cy="30777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2" name="TextBox 1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8251" y="4276595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13" name="TextBox 112"/>
                        <p:cNvSpPr txBox="1"/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en-US" sz="2000" dirty="0" smtClean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3" name="TextBox 11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483366" y="4276594"/>
                          <a:ext cx="394995" cy="30777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106" name="Straight Connector 105"/>
                  <p:cNvCxnSpPr/>
                  <p:nvPr/>
                </p:nvCxnSpPr>
                <p:spPr>
                  <a:xfrm flipV="1">
                    <a:off x="4586779" y="3712025"/>
                    <a:ext cx="5388429" cy="32657"/>
                  </a:xfrm>
                  <a:prstGeom prst="line">
                    <a:avLst/>
                  </a:prstGeom>
                  <a:ln w="95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7" name="Freeform 106"/>
                  <p:cNvSpPr/>
                  <p:nvPr/>
                </p:nvSpPr>
                <p:spPr>
                  <a:xfrm>
                    <a:off x="4528457" y="3287486"/>
                    <a:ext cx="5399314" cy="295315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Freeform 107"/>
                  <p:cNvSpPr/>
                  <p:nvPr/>
                </p:nvSpPr>
                <p:spPr>
                  <a:xfrm>
                    <a:off x="4694088" y="2807108"/>
                    <a:ext cx="5029200" cy="717457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Freeform 108"/>
                  <p:cNvSpPr/>
                  <p:nvPr/>
                </p:nvSpPr>
                <p:spPr>
                  <a:xfrm flipV="1">
                    <a:off x="4586779" y="3831149"/>
                    <a:ext cx="5399314" cy="327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99314" h="295315">
                        <a:moveTo>
                          <a:pt x="0" y="0"/>
                        </a:moveTo>
                        <a:cubicBezTo>
                          <a:pt x="423635" y="107043"/>
                          <a:pt x="847271" y="214086"/>
                          <a:pt x="1371600" y="261257"/>
                        </a:cubicBezTo>
                        <a:cubicBezTo>
                          <a:pt x="1895929" y="308428"/>
                          <a:pt x="3145972" y="283028"/>
                          <a:pt x="3145972" y="283028"/>
                        </a:cubicBezTo>
                        <a:cubicBezTo>
                          <a:pt x="3590472" y="284842"/>
                          <a:pt x="3663043" y="315686"/>
                          <a:pt x="4038600" y="272143"/>
                        </a:cubicBezTo>
                        <a:cubicBezTo>
                          <a:pt x="4414157" y="228600"/>
                          <a:pt x="5185228" y="65314"/>
                          <a:pt x="5399314" y="21771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0" name="Freeform 109"/>
                  <p:cNvSpPr/>
                  <p:nvPr/>
                </p:nvSpPr>
                <p:spPr>
                  <a:xfrm flipV="1">
                    <a:off x="4713514" y="3899486"/>
                    <a:ext cx="5029200" cy="709978"/>
                  </a:xfrm>
                  <a:custGeom>
                    <a:avLst/>
                    <a:gdLst>
                      <a:gd name="connsiteX0" fmla="*/ 0 w 5399314"/>
                      <a:gd name="connsiteY0" fmla="*/ 0 h 295315"/>
                      <a:gd name="connsiteX1" fmla="*/ 1371600 w 5399314"/>
                      <a:gd name="connsiteY1" fmla="*/ 261257 h 295315"/>
                      <a:gd name="connsiteX2" fmla="*/ 3145972 w 5399314"/>
                      <a:gd name="connsiteY2" fmla="*/ 283028 h 295315"/>
                      <a:gd name="connsiteX3" fmla="*/ 4038600 w 5399314"/>
                      <a:gd name="connsiteY3" fmla="*/ 272143 h 295315"/>
                      <a:gd name="connsiteX4" fmla="*/ 5399314 w 5399314"/>
                      <a:gd name="connsiteY4" fmla="*/ 21771 h 295315"/>
                      <a:gd name="connsiteX0" fmla="*/ 0 w 5323114"/>
                      <a:gd name="connsiteY0" fmla="*/ 0 h 709480"/>
                      <a:gd name="connsiteX1" fmla="*/ 1295400 w 5323114"/>
                      <a:gd name="connsiteY1" fmla="*/ 653143 h 709480"/>
                      <a:gd name="connsiteX2" fmla="*/ 3069772 w 5323114"/>
                      <a:gd name="connsiteY2" fmla="*/ 674914 h 709480"/>
                      <a:gd name="connsiteX3" fmla="*/ 3962400 w 5323114"/>
                      <a:gd name="connsiteY3" fmla="*/ 664029 h 709480"/>
                      <a:gd name="connsiteX4" fmla="*/ 5323114 w 5323114"/>
                      <a:gd name="connsiteY4" fmla="*/ 413657 h 709480"/>
                      <a:gd name="connsiteX0" fmla="*/ 0 w 5029200"/>
                      <a:gd name="connsiteY0" fmla="*/ 0 h 717457"/>
                      <a:gd name="connsiteX1" fmla="*/ 1295400 w 5029200"/>
                      <a:gd name="connsiteY1" fmla="*/ 653143 h 717457"/>
                      <a:gd name="connsiteX2" fmla="*/ 3069772 w 5029200"/>
                      <a:gd name="connsiteY2" fmla="*/ 674914 h 717457"/>
                      <a:gd name="connsiteX3" fmla="*/ 3962400 w 5029200"/>
                      <a:gd name="connsiteY3" fmla="*/ 664029 h 717457"/>
                      <a:gd name="connsiteX4" fmla="*/ 5029200 w 5029200"/>
                      <a:gd name="connsiteY4" fmla="*/ 0 h 7174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9200" h="717457">
                        <a:moveTo>
                          <a:pt x="0" y="0"/>
                        </a:moveTo>
                        <a:cubicBezTo>
                          <a:pt x="423635" y="107043"/>
                          <a:pt x="783771" y="540657"/>
                          <a:pt x="1295400" y="653143"/>
                        </a:cubicBezTo>
                        <a:cubicBezTo>
                          <a:pt x="1807029" y="765629"/>
                          <a:pt x="3069772" y="674914"/>
                          <a:pt x="3069772" y="674914"/>
                        </a:cubicBezTo>
                        <a:cubicBezTo>
                          <a:pt x="3514272" y="676728"/>
                          <a:pt x="3635829" y="776515"/>
                          <a:pt x="3962400" y="664029"/>
                        </a:cubicBezTo>
                        <a:cubicBezTo>
                          <a:pt x="4288971" y="551543"/>
                          <a:pt x="4815114" y="43543"/>
                          <a:pt x="502920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89" name="Straight Arrow Connector 88"/>
                <p:cNvCxnSpPr/>
                <p:nvPr/>
              </p:nvCxnSpPr>
              <p:spPr>
                <a:xfrm flipH="1">
                  <a:off x="5681949" y="1596156"/>
                  <a:ext cx="47936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0" name="Group 89"/>
                <p:cNvGrpSpPr/>
                <p:nvPr/>
              </p:nvGrpSpPr>
              <p:grpSpPr>
                <a:xfrm rot="1564854">
                  <a:off x="5775039" y="1002374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3" name="Straight Connector 102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Straight Connector 103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/>
                <p:cNvGrpSpPr/>
                <p:nvPr/>
              </p:nvGrpSpPr>
              <p:grpSpPr>
                <a:xfrm rot="613620">
                  <a:off x="5748762" y="1269517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101" name="Straight Connector 100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2" name="Group 91"/>
                <p:cNvGrpSpPr/>
                <p:nvPr/>
              </p:nvGrpSpPr>
              <p:grpSpPr>
                <a:xfrm>
                  <a:off x="5368677" y="1542876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9" name="Straight Connector 98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/>
                <p:cNvGrpSpPr/>
                <p:nvPr/>
              </p:nvGrpSpPr>
              <p:grpSpPr>
                <a:xfrm rot="20772040">
                  <a:off x="5769004" y="1736409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7" name="Straight Connector 96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4" name="Group 93"/>
                <p:cNvGrpSpPr/>
                <p:nvPr/>
              </p:nvGrpSpPr>
              <p:grpSpPr>
                <a:xfrm rot="19338728">
                  <a:off x="5856038" y="1956780"/>
                  <a:ext cx="226739" cy="132896"/>
                  <a:chOff x="7913914" y="2917371"/>
                  <a:chExt cx="609600" cy="805543"/>
                </a:xfrm>
              </p:grpSpPr>
              <p:cxnSp>
                <p:nvCxnSpPr>
                  <p:cNvPr id="95" name="Straight Connector 94"/>
                  <p:cNvCxnSpPr/>
                  <p:nvPr/>
                </p:nvCxnSpPr>
                <p:spPr>
                  <a:xfrm flipH="1">
                    <a:off x="7913914" y="2917371"/>
                    <a:ext cx="609600" cy="468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/>
                  <p:cNvCxnSpPr/>
                  <p:nvPr/>
                </p:nvCxnSpPr>
                <p:spPr>
                  <a:xfrm flipH="1" flipV="1">
                    <a:off x="7913914" y="3385457"/>
                    <a:ext cx="609600" cy="33745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7" name="Group 116"/>
            <p:cNvGrpSpPr/>
            <p:nvPr/>
          </p:nvGrpSpPr>
          <p:grpSpPr>
            <a:xfrm rot="7936533">
              <a:off x="4176253" y="3929014"/>
              <a:ext cx="472792" cy="235211"/>
              <a:chOff x="3962405" y="3794372"/>
              <a:chExt cx="267363" cy="119032"/>
            </a:xfrm>
          </p:grpSpPr>
          <p:cxnSp>
            <p:nvCxnSpPr>
              <p:cNvPr id="115" name="Straight Connector 114"/>
              <p:cNvCxnSpPr/>
              <p:nvPr/>
            </p:nvCxnSpPr>
            <p:spPr>
              <a:xfrm rot="19338728" flipH="1">
                <a:off x="3962405" y="3794372"/>
                <a:ext cx="226739" cy="7722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>
              <a:xfrm rot="19338728" flipH="1" flipV="1">
                <a:off x="4003029" y="3857731"/>
                <a:ext cx="226739" cy="5567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2" name="Group 181"/>
          <p:cNvGrpSpPr/>
          <p:nvPr/>
        </p:nvGrpSpPr>
        <p:grpSpPr>
          <a:xfrm>
            <a:off x="8435842" y="2850197"/>
            <a:ext cx="3031550" cy="3540384"/>
            <a:chOff x="1205477" y="1141510"/>
            <a:chExt cx="3031550" cy="3540384"/>
          </a:xfrm>
          <a:solidFill>
            <a:schemeClr val="bg2"/>
          </a:solidFill>
        </p:grpSpPr>
        <p:sp>
          <p:nvSpPr>
            <p:cNvPr id="183" name="Multiply 182"/>
            <p:cNvSpPr/>
            <p:nvPr/>
          </p:nvSpPr>
          <p:spPr>
            <a:xfrm>
              <a:off x="120547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Multiply 183"/>
            <p:cNvSpPr/>
            <p:nvPr/>
          </p:nvSpPr>
          <p:spPr>
            <a:xfrm>
              <a:off x="164156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Multiply 184"/>
            <p:cNvSpPr/>
            <p:nvPr/>
          </p:nvSpPr>
          <p:spPr>
            <a:xfrm>
              <a:off x="2077661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Multiply 185"/>
            <p:cNvSpPr/>
            <p:nvPr/>
          </p:nvSpPr>
          <p:spPr>
            <a:xfrm>
              <a:off x="2513753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ultiply 186"/>
            <p:cNvSpPr/>
            <p:nvPr/>
          </p:nvSpPr>
          <p:spPr>
            <a:xfrm>
              <a:off x="2949845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ultiply 187"/>
            <p:cNvSpPr/>
            <p:nvPr/>
          </p:nvSpPr>
          <p:spPr>
            <a:xfrm>
              <a:off x="3385937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ultiply 188"/>
            <p:cNvSpPr/>
            <p:nvPr/>
          </p:nvSpPr>
          <p:spPr>
            <a:xfrm>
              <a:off x="3822029" y="114151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ultiply 189"/>
            <p:cNvSpPr/>
            <p:nvPr/>
          </p:nvSpPr>
          <p:spPr>
            <a:xfrm>
              <a:off x="120547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Multiply 190"/>
            <p:cNvSpPr/>
            <p:nvPr/>
          </p:nvSpPr>
          <p:spPr>
            <a:xfrm>
              <a:off x="164156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Multiply 191"/>
            <p:cNvSpPr/>
            <p:nvPr/>
          </p:nvSpPr>
          <p:spPr>
            <a:xfrm>
              <a:off x="2077661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Multiply 192"/>
            <p:cNvSpPr/>
            <p:nvPr/>
          </p:nvSpPr>
          <p:spPr>
            <a:xfrm>
              <a:off x="2513753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Multiply 193"/>
            <p:cNvSpPr/>
            <p:nvPr/>
          </p:nvSpPr>
          <p:spPr>
            <a:xfrm>
              <a:off x="2949845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Multiply 194"/>
            <p:cNvSpPr/>
            <p:nvPr/>
          </p:nvSpPr>
          <p:spPr>
            <a:xfrm>
              <a:off x="3385937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Multiply 195"/>
            <p:cNvSpPr/>
            <p:nvPr/>
          </p:nvSpPr>
          <p:spPr>
            <a:xfrm>
              <a:off x="3822029" y="153488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ultiply 196"/>
            <p:cNvSpPr/>
            <p:nvPr/>
          </p:nvSpPr>
          <p:spPr>
            <a:xfrm>
              <a:off x="120547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ultiply 197"/>
            <p:cNvSpPr/>
            <p:nvPr/>
          </p:nvSpPr>
          <p:spPr>
            <a:xfrm>
              <a:off x="164156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Multiply 198"/>
            <p:cNvSpPr/>
            <p:nvPr/>
          </p:nvSpPr>
          <p:spPr>
            <a:xfrm>
              <a:off x="2077661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Multiply 199"/>
            <p:cNvSpPr/>
            <p:nvPr/>
          </p:nvSpPr>
          <p:spPr>
            <a:xfrm>
              <a:off x="2513753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Multiply 200"/>
            <p:cNvSpPr/>
            <p:nvPr/>
          </p:nvSpPr>
          <p:spPr>
            <a:xfrm>
              <a:off x="2949845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Multiply 201"/>
            <p:cNvSpPr/>
            <p:nvPr/>
          </p:nvSpPr>
          <p:spPr>
            <a:xfrm>
              <a:off x="3385937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Multiply 202"/>
            <p:cNvSpPr/>
            <p:nvPr/>
          </p:nvSpPr>
          <p:spPr>
            <a:xfrm>
              <a:off x="3822029" y="192826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Multiply 203"/>
            <p:cNvSpPr/>
            <p:nvPr/>
          </p:nvSpPr>
          <p:spPr>
            <a:xfrm>
              <a:off x="120547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Multiply 204"/>
            <p:cNvSpPr/>
            <p:nvPr/>
          </p:nvSpPr>
          <p:spPr>
            <a:xfrm>
              <a:off x="164156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Multiply 205"/>
            <p:cNvSpPr/>
            <p:nvPr/>
          </p:nvSpPr>
          <p:spPr>
            <a:xfrm>
              <a:off x="2077661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Multiply 206"/>
            <p:cNvSpPr/>
            <p:nvPr/>
          </p:nvSpPr>
          <p:spPr>
            <a:xfrm>
              <a:off x="2513753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ultiply 207"/>
            <p:cNvSpPr/>
            <p:nvPr/>
          </p:nvSpPr>
          <p:spPr>
            <a:xfrm>
              <a:off x="2949845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ultiply 208"/>
            <p:cNvSpPr/>
            <p:nvPr/>
          </p:nvSpPr>
          <p:spPr>
            <a:xfrm>
              <a:off x="3385937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Multiply 209"/>
            <p:cNvSpPr/>
            <p:nvPr/>
          </p:nvSpPr>
          <p:spPr>
            <a:xfrm>
              <a:off x="3822029" y="232163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Multiply 210"/>
            <p:cNvSpPr/>
            <p:nvPr/>
          </p:nvSpPr>
          <p:spPr>
            <a:xfrm>
              <a:off x="120547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Multiply 211"/>
            <p:cNvSpPr/>
            <p:nvPr/>
          </p:nvSpPr>
          <p:spPr>
            <a:xfrm>
              <a:off x="164156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Multiply 212"/>
            <p:cNvSpPr/>
            <p:nvPr/>
          </p:nvSpPr>
          <p:spPr>
            <a:xfrm>
              <a:off x="2077661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Multiply 213"/>
            <p:cNvSpPr/>
            <p:nvPr/>
          </p:nvSpPr>
          <p:spPr>
            <a:xfrm>
              <a:off x="2513753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Multiply 214"/>
            <p:cNvSpPr/>
            <p:nvPr/>
          </p:nvSpPr>
          <p:spPr>
            <a:xfrm>
              <a:off x="2949845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Multiply 215"/>
            <p:cNvSpPr/>
            <p:nvPr/>
          </p:nvSpPr>
          <p:spPr>
            <a:xfrm>
              <a:off x="3385937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Multiply 216"/>
            <p:cNvSpPr/>
            <p:nvPr/>
          </p:nvSpPr>
          <p:spPr>
            <a:xfrm>
              <a:off x="3822029" y="2715014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Multiply 217"/>
            <p:cNvSpPr/>
            <p:nvPr/>
          </p:nvSpPr>
          <p:spPr>
            <a:xfrm>
              <a:off x="120547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ultiply 218"/>
            <p:cNvSpPr/>
            <p:nvPr/>
          </p:nvSpPr>
          <p:spPr>
            <a:xfrm>
              <a:off x="164156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Multiply 219"/>
            <p:cNvSpPr/>
            <p:nvPr/>
          </p:nvSpPr>
          <p:spPr>
            <a:xfrm>
              <a:off x="2077661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Multiply 220"/>
            <p:cNvSpPr/>
            <p:nvPr/>
          </p:nvSpPr>
          <p:spPr>
            <a:xfrm>
              <a:off x="2513753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Multiply 221"/>
            <p:cNvSpPr/>
            <p:nvPr/>
          </p:nvSpPr>
          <p:spPr>
            <a:xfrm>
              <a:off x="2949845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Multiply 222"/>
            <p:cNvSpPr/>
            <p:nvPr/>
          </p:nvSpPr>
          <p:spPr>
            <a:xfrm>
              <a:off x="3385937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Multiply 223"/>
            <p:cNvSpPr/>
            <p:nvPr/>
          </p:nvSpPr>
          <p:spPr>
            <a:xfrm>
              <a:off x="3822029" y="3108390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Multiply 224"/>
            <p:cNvSpPr/>
            <p:nvPr/>
          </p:nvSpPr>
          <p:spPr>
            <a:xfrm>
              <a:off x="120547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Multiply 225"/>
            <p:cNvSpPr/>
            <p:nvPr/>
          </p:nvSpPr>
          <p:spPr>
            <a:xfrm>
              <a:off x="164156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Multiply 226"/>
            <p:cNvSpPr/>
            <p:nvPr/>
          </p:nvSpPr>
          <p:spPr>
            <a:xfrm>
              <a:off x="2077661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Multiply 227"/>
            <p:cNvSpPr/>
            <p:nvPr/>
          </p:nvSpPr>
          <p:spPr>
            <a:xfrm>
              <a:off x="2513753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Multiply 228"/>
            <p:cNvSpPr/>
            <p:nvPr/>
          </p:nvSpPr>
          <p:spPr>
            <a:xfrm>
              <a:off x="2949845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Multiply 229"/>
            <p:cNvSpPr/>
            <p:nvPr/>
          </p:nvSpPr>
          <p:spPr>
            <a:xfrm>
              <a:off x="3385937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Multiply 230"/>
            <p:cNvSpPr/>
            <p:nvPr/>
          </p:nvSpPr>
          <p:spPr>
            <a:xfrm>
              <a:off x="3822029" y="3501766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Multiply 231"/>
            <p:cNvSpPr/>
            <p:nvPr/>
          </p:nvSpPr>
          <p:spPr>
            <a:xfrm>
              <a:off x="120547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Multiply 232"/>
            <p:cNvSpPr/>
            <p:nvPr/>
          </p:nvSpPr>
          <p:spPr>
            <a:xfrm>
              <a:off x="164156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Multiply 233"/>
            <p:cNvSpPr/>
            <p:nvPr/>
          </p:nvSpPr>
          <p:spPr>
            <a:xfrm>
              <a:off x="2077661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Multiply 234"/>
            <p:cNvSpPr/>
            <p:nvPr/>
          </p:nvSpPr>
          <p:spPr>
            <a:xfrm>
              <a:off x="2513753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Multiply 235"/>
            <p:cNvSpPr/>
            <p:nvPr/>
          </p:nvSpPr>
          <p:spPr>
            <a:xfrm>
              <a:off x="2949845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Multiply 236"/>
            <p:cNvSpPr/>
            <p:nvPr/>
          </p:nvSpPr>
          <p:spPr>
            <a:xfrm>
              <a:off x="3385937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Multiply 237"/>
            <p:cNvSpPr/>
            <p:nvPr/>
          </p:nvSpPr>
          <p:spPr>
            <a:xfrm>
              <a:off x="3822029" y="3895142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Multiply 238"/>
            <p:cNvSpPr/>
            <p:nvPr/>
          </p:nvSpPr>
          <p:spPr>
            <a:xfrm>
              <a:off x="120547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Multiply 239"/>
            <p:cNvSpPr/>
            <p:nvPr/>
          </p:nvSpPr>
          <p:spPr>
            <a:xfrm>
              <a:off x="164156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Multiply 240"/>
            <p:cNvSpPr/>
            <p:nvPr/>
          </p:nvSpPr>
          <p:spPr>
            <a:xfrm>
              <a:off x="2077661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Multiply 241"/>
            <p:cNvSpPr/>
            <p:nvPr/>
          </p:nvSpPr>
          <p:spPr>
            <a:xfrm>
              <a:off x="2513753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Multiply 242"/>
            <p:cNvSpPr/>
            <p:nvPr/>
          </p:nvSpPr>
          <p:spPr>
            <a:xfrm>
              <a:off x="2949845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Multiply 243"/>
            <p:cNvSpPr/>
            <p:nvPr/>
          </p:nvSpPr>
          <p:spPr>
            <a:xfrm>
              <a:off x="3385937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Multiply 244"/>
            <p:cNvSpPr/>
            <p:nvPr/>
          </p:nvSpPr>
          <p:spPr>
            <a:xfrm>
              <a:off x="3822029" y="4288518"/>
              <a:ext cx="414998" cy="393376"/>
            </a:xfrm>
            <a:prstGeom prst="mathMultiply">
              <a:avLst>
                <a:gd name="adj1" fmla="val 3701"/>
              </a:avLst>
            </a:prstGeom>
            <a:grpFill/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roup 313"/>
          <p:cNvGrpSpPr/>
          <p:nvPr/>
        </p:nvGrpSpPr>
        <p:grpSpPr>
          <a:xfrm>
            <a:off x="233425" y="480358"/>
            <a:ext cx="3389004" cy="2723821"/>
            <a:chOff x="442549" y="991623"/>
            <a:chExt cx="3389004" cy="2723821"/>
          </a:xfrm>
        </p:grpSpPr>
        <p:grpSp>
          <p:nvGrpSpPr>
            <p:cNvPr id="131" name="Group 130"/>
            <p:cNvGrpSpPr/>
            <p:nvPr/>
          </p:nvGrpSpPr>
          <p:grpSpPr>
            <a:xfrm>
              <a:off x="753091" y="991623"/>
              <a:ext cx="3078462" cy="2571445"/>
              <a:chOff x="3199461" y="1440870"/>
              <a:chExt cx="3078462" cy="2571445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19946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3655149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" name="Group 7"/>
              <p:cNvGrpSpPr/>
              <p:nvPr/>
            </p:nvGrpSpPr>
            <p:grpSpPr>
              <a:xfrm>
                <a:off x="411927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Oval 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58339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5047515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5503203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958891" y="1440870"/>
                <a:ext cx="319032" cy="315970"/>
                <a:chOff x="6855696" y="5102145"/>
                <a:chExt cx="319032" cy="315970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>
              <a:xfrm>
                <a:off x="319946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Oval 2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3655149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27" name="Oval 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411927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58339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Oval 3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5047515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5503203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958891" y="1891965"/>
                <a:ext cx="319032" cy="315970"/>
                <a:chOff x="6855696" y="5102145"/>
                <a:chExt cx="319032" cy="31597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Oval 4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319946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5" name="Oval 4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7" name="Group 46"/>
              <p:cNvGrpSpPr/>
              <p:nvPr/>
            </p:nvGrpSpPr>
            <p:grpSpPr>
              <a:xfrm>
                <a:off x="3655149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0" name="Group 49"/>
              <p:cNvGrpSpPr/>
              <p:nvPr/>
            </p:nvGrpSpPr>
            <p:grpSpPr>
              <a:xfrm>
                <a:off x="411927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58339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6" name="Group 55"/>
              <p:cNvGrpSpPr/>
              <p:nvPr/>
            </p:nvGrpSpPr>
            <p:grpSpPr>
              <a:xfrm>
                <a:off x="5047515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503203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0" name="Oval 5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5958891" y="2343060"/>
                <a:ext cx="319032" cy="315970"/>
                <a:chOff x="6855696" y="5102145"/>
                <a:chExt cx="319032" cy="315970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319946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6" name="Oval 6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Oval 6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3655149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411927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Oval 7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58339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5" name="Oval 7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Oval 7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5047515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78" name="Oval 7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Oval 7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503203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5958891" y="2794155"/>
                <a:ext cx="319032" cy="315970"/>
                <a:chOff x="6855696" y="5102145"/>
                <a:chExt cx="319032" cy="315970"/>
              </a:xfrm>
            </p:grpSpPr>
            <p:sp>
              <p:nvSpPr>
                <p:cNvPr id="84" name="Oval 8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Oval 8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19946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87" name="Oval 8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655149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411927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458339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Oval 9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" name="Group 97"/>
              <p:cNvGrpSpPr/>
              <p:nvPr/>
            </p:nvGrpSpPr>
            <p:grpSpPr>
              <a:xfrm>
                <a:off x="5047515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5503203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2" name="Oval 10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Oval 10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4" name="Group 103"/>
              <p:cNvGrpSpPr/>
              <p:nvPr/>
            </p:nvGrpSpPr>
            <p:grpSpPr>
              <a:xfrm>
                <a:off x="5958891" y="3245250"/>
                <a:ext cx="319032" cy="315970"/>
                <a:chOff x="6855696" y="5102145"/>
                <a:chExt cx="319032" cy="31597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7" name="Group 106"/>
              <p:cNvGrpSpPr/>
              <p:nvPr/>
            </p:nvGrpSpPr>
            <p:grpSpPr>
              <a:xfrm>
                <a:off x="319946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08" name="Oval 10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Oval 10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3655149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3" name="Group 112"/>
              <p:cNvGrpSpPr/>
              <p:nvPr/>
            </p:nvGrpSpPr>
            <p:grpSpPr>
              <a:xfrm>
                <a:off x="411927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6" name="Group 115"/>
              <p:cNvGrpSpPr/>
              <p:nvPr/>
            </p:nvGrpSpPr>
            <p:grpSpPr>
              <a:xfrm>
                <a:off x="458339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9" name="Group 118"/>
              <p:cNvGrpSpPr/>
              <p:nvPr/>
            </p:nvGrpSpPr>
            <p:grpSpPr>
              <a:xfrm>
                <a:off x="5047515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0" name="Oval 119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2" name="Group 121"/>
              <p:cNvGrpSpPr/>
              <p:nvPr/>
            </p:nvGrpSpPr>
            <p:grpSpPr>
              <a:xfrm>
                <a:off x="5503203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5958891" y="3696345"/>
                <a:ext cx="319032" cy="315970"/>
                <a:chOff x="6855696" y="5102145"/>
                <a:chExt cx="319032" cy="315970"/>
              </a:xfrm>
            </p:grpSpPr>
            <p:sp>
              <p:nvSpPr>
                <p:cNvPr id="126" name="Oval 12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Oval 12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29" name="Straight Arrow Connector 128"/>
            <p:cNvCxnSpPr/>
            <p:nvPr/>
          </p:nvCxnSpPr>
          <p:spPr>
            <a:xfrm flipH="1">
              <a:off x="1238798" y="3204240"/>
              <a:ext cx="109945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Oval 131"/>
            <p:cNvSpPr/>
            <p:nvPr/>
          </p:nvSpPr>
          <p:spPr>
            <a:xfrm>
              <a:off x="1364291" y="1358074"/>
              <a:ext cx="1846166" cy="18461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3" name="Straight Arrow Connector 132"/>
            <p:cNvCxnSpPr/>
            <p:nvPr/>
          </p:nvCxnSpPr>
          <p:spPr>
            <a:xfrm>
              <a:off x="3212334" y="2234486"/>
              <a:ext cx="3263" cy="10373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 flipV="1">
              <a:off x="2307279" y="1314661"/>
              <a:ext cx="1054568" cy="1247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H="1" flipV="1">
              <a:off x="1350577" y="1249646"/>
              <a:ext cx="4975" cy="102770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/>
                <p:cNvSpPr txBox="1"/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0" name="TextBox 1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0010" y="3284557"/>
                  <a:ext cx="305468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/>
                <p:cNvSpPr txBox="1"/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1" name="TextBox 1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549" y="2559566"/>
                  <a:ext cx="344645" cy="48314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/>
            <p:cNvCxnSpPr/>
            <p:nvPr/>
          </p:nvCxnSpPr>
          <p:spPr>
            <a:xfrm flipH="1" flipV="1">
              <a:off x="2307279" y="2207935"/>
              <a:ext cx="4975" cy="10277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/>
                <p:cNvSpPr txBox="1"/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3" name="TextBox 1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0536" y="2076437"/>
                  <a:ext cx="479618" cy="48314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5" name="Straight Connector 144"/>
            <p:cNvCxnSpPr>
              <a:stCxn id="132" idx="3"/>
              <a:endCxn id="54" idx="4"/>
            </p:cNvCxnSpPr>
            <p:nvPr/>
          </p:nvCxnSpPr>
          <p:spPr>
            <a:xfrm flipV="1">
              <a:off x="1634656" y="2209783"/>
              <a:ext cx="661883" cy="72409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211286" y="2547257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/>
                <p:cNvSpPr txBox="1"/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47" name="TextBox 1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690" y="2477591"/>
                  <a:ext cx="311722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5" name="Group 184"/>
          <p:cNvGrpSpPr/>
          <p:nvPr/>
        </p:nvGrpSpPr>
        <p:grpSpPr>
          <a:xfrm>
            <a:off x="4099270" y="660199"/>
            <a:ext cx="3327954" cy="3315621"/>
            <a:chOff x="5769871" y="1372266"/>
            <a:chExt cx="3327954" cy="3315621"/>
          </a:xfrm>
        </p:grpSpPr>
        <p:grpSp>
          <p:nvGrpSpPr>
            <p:cNvPr id="183" name="Group 182"/>
            <p:cNvGrpSpPr/>
            <p:nvPr/>
          </p:nvGrpSpPr>
          <p:grpSpPr>
            <a:xfrm>
              <a:off x="5769871" y="1372266"/>
              <a:ext cx="3327954" cy="3315621"/>
              <a:chOff x="5769871" y="1372266"/>
              <a:chExt cx="3327954" cy="3315621"/>
            </a:xfrm>
          </p:grpSpPr>
          <p:sp>
            <p:nvSpPr>
              <p:cNvPr id="149" name="Parallelogram 148"/>
              <p:cNvSpPr/>
              <p:nvPr/>
            </p:nvSpPr>
            <p:spPr>
              <a:xfrm>
                <a:off x="5827137" y="2856708"/>
                <a:ext cx="3118996" cy="6967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151" name="Straight Arrow Connector 150"/>
              <p:cNvCxnSpPr/>
              <p:nvPr/>
            </p:nvCxnSpPr>
            <p:spPr>
              <a:xfrm flipV="1">
                <a:off x="7260771" y="1760426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/>
              <p:cNvCxnSpPr/>
              <p:nvPr/>
            </p:nvCxnSpPr>
            <p:spPr>
              <a:xfrm flipV="1">
                <a:off x="7522030" y="1490176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 flipV="1">
                <a:off x="7663544" y="1642671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8120744" y="1372266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 flipV="1">
                <a:off x="7848601" y="1490176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/>
              <p:nvPr/>
            </p:nvCxnSpPr>
            <p:spPr>
              <a:xfrm flipV="1">
                <a:off x="8001001" y="1708328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/>
              <p:cNvCxnSpPr/>
              <p:nvPr/>
            </p:nvCxnSpPr>
            <p:spPr>
              <a:xfrm flipV="1">
                <a:off x="8262258" y="1613749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/>
              <p:cNvCxnSpPr/>
              <p:nvPr/>
            </p:nvCxnSpPr>
            <p:spPr>
              <a:xfrm flipV="1">
                <a:off x="8523515" y="1417985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/>
              <p:cNvCxnSpPr/>
              <p:nvPr/>
            </p:nvCxnSpPr>
            <p:spPr>
              <a:xfrm flipV="1">
                <a:off x="7119257" y="1941270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 flipV="1">
                <a:off x="6945086" y="1620674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/>
              <p:cNvCxnSpPr/>
              <p:nvPr/>
            </p:nvCxnSpPr>
            <p:spPr>
              <a:xfrm flipV="1">
                <a:off x="6716486" y="1976275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/>
              <p:cNvCxnSpPr/>
              <p:nvPr/>
            </p:nvCxnSpPr>
            <p:spPr>
              <a:xfrm flipV="1">
                <a:off x="6466114" y="2107187"/>
                <a:ext cx="0" cy="2580700"/>
              </a:xfrm>
              <a:prstGeom prst="straightConnector1">
                <a:avLst/>
              </a:prstGeom>
              <a:ln w="38100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Freeform 162"/>
              <p:cNvSpPr/>
              <p:nvPr/>
            </p:nvSpPr>
            <p:spPr>
              <a:xfrm>
                <a:off x="6398806" y="1443448"/>
                <a:ext cx="2287995" cy="2068286"/>
              </a:xfrm>
              <a:custGeom>
                <a:avLst/>
                <a:gdLst>
                  <a:gd name="connsiteX0" fmla="*/ 56423 w 2287995"/>
                  <a:gd name="connsiteY0" fmla="*/ 2068286 h 2068286"/>
                  <a:gd name="connsiteX1" fmla="*/ 480966 w 2287995"/>
                  <a:gd name="connsiteY1" fmla="*/ 2035629 h 2068286"/>
                  <a:gd name="connsiteX2" fmla="*/ 524509 w 2287995"/>
                  <a:gd name="connsiteY2" fmla="*/ 2024743 h 2068286"/>
                  <a:gd name="connsiteX3" fmla="*/ 578938 w 2287995"/>
                  <a:gd name="connsiteY3" fmla="*/ 2013857 h 2068286"/>
                  <a:gd name="connsiteX4" fmla="*/ 611595 w 2287995"/>
                  <a:gd name="connsiteY4" fmla="*/ 2002972 h 2068286"/>
                  <a:gd name="connsiteX5" fmla="*/ 676909 w 2287995"/>
                  <a:gd name="connsiteY5" fmla="*/ 1992086 h 2068286"/>
                  <a:gd name="connsiteX6" fmla="*/ 709566 w 2287995"/>
                  <a:gd name="connsiteY6" fmla="*/ 1981200 h 2068286"/>
                  <a:gd name="connsiteX7" fmla="*/ 807538 w 2287995"/>
                  <a:gd name="connsiteY7" fmla="*/ 1959429 h 2068286"/>
                  <a:gd name="connsiteX8" fmla="*/ 861966 w 2287995"/>
                  <a:gd name="connsiteY8" fmla="*/ 1937657 h 2068286"/>
                  <a:gd name="connsiteX9" fmla="*/ 981709 w 2287995"/>
                  <a:gd name="connsiteY9" fmla="*/ 1915886 h 2068286"/>
                  <a:gd name="connsiteX10" fmla="*/ 1047023 w 2287995"/>
                  <a:gd name="connsiteY10" fmla="*/ 1894115 h 2068286"/>
                  <a:gd name="connsiteX11" fmla="*/ 1079681 w 2287995"/>
                  <a:gd name="connsiteY11" fmla="*/ 1883229 h 2068286"/>
                  <a:gd name="connsiteX12" fmla="*/ 1166766 w 2287995"/>
                  <a:gd name="connsiteY12" fmla="*/ 1861457 h 2068286"/>
                  <a:gd name="connsiteX13" fmla="*/ 1232081 w 2287995"/>
                  <a:gd name="connsiteY13" fmla="*/ 1839686 h 2068286"/>
                  <a:gd name="connsiteX14" fmla="*/ 1275623 w 2287995"/>
                  <a:gd name="connsiteY14" fmla="*/ 1828800 h 2068286"/>
                  <a:gd name="connsiteX15" fmla="*/ 1373595 w 2287995"/>
                  <a:gd name="connsiteY15" fmla="*/ 1796143 h 2068286"/>
                  <a:gd name="connsiteX16" fmla="*/ 1406252 w 2287995"/>
                  <a:gd name="connsiteY16" fmla="*/ 1785257 h 2068286"/>
                  <a:gd name="connsiteX17" fmla="*/ 1449795 w 2287995"/>
                  <a:gd name="connsiteY17" fmla="*/ 1774372 h 2068286"/>
                  <a:gd name="connsiteX18" fmla="*/ 1515109 w 2287995"/>
                  <a:gd name="connsiteY18" fmla="*/ 1752600 h 2068286"/>
                  <a:gd name="connsiteX19" fmla="*/ 1569538 w 2287995"/>
                  <a:gd name="connsiteY19" fmla="*/ 1741715 h 2068286"/>
                  <a:gd name="connsiteX20" fmla="*/ 1613081 w 2287995"/>
                  <a:gd name="connsiteY20" fmla="*/ 1730829 h 2068286"/>
                  <a:gd name="connsiteX21" fmla="*/ 1678395 w 2287995"/>
                  <a:gd name="connsiteY21" fmla="*/ 1719943 h 2068286"/>
                  <a:gd name="connsiteX22" fmla="*/ 1787252 w 2287995"/>
                  <a:gd name="connsiteY22" fmla="*/ 1676400 h 2068286"/>
                  <a:gd name="connsiteX23" fmla="*/ 1863452 w 2287995"/>
                  <a:gd name="connsiteY23" fmla="*/ 1654629 h 2068286"/>
                  <a:gd name="connsiteX24" fmla="*/ 1917881 w 2287995"/>
                  <a:gd name="connsiteY24" fmla="*/ 1611086 h 2068286"/>
                  <a:gd name="connsiteX25" fmla="*/ 1961423 w 2287995"/>
                  <a:gd name="connsiteY25" fmla="*/ 1589315 h 2068286"/>
                  <a:gd name="connsiteX26" fmla="*/ 1983195 w 2287995"/>
                  <a:gd name="connsiteY26" fmla="*/ 1567543 h 2068286"/>
                  <a:gd name="connsiteX27" fmla="*/ 2015852 w 2287995"/>
                  <a:gd name="connsiteY27" fmla="*/ 1545772 h 2068286"/>
                  <a:gd name="connsiteX28" fmla="*/ 2037623 w 2287995"/>
                  <a:gd name="connsiteY28" fmla="*/ 1524000 h 2068286"/>
                  <a:gd name="connsiteX29" fmla="*/ 2070281 w 2287995"/>
                  <a:gd name="connsiteY29" fmla="*/ 1502229 h 2068286"/>
                  <a:gd name="connsiteX30" fmla="*/ 2113823 w 2287995"/>
                  <a:gd name="connsiteY30" fmla="*/ 1447800 h 2068286"/>
                  <a:gd name="connsiteX31" fmla="*/ 2124709 w 2287995"/>
                  <a:gd name="connsiteY31" fmla="*/ 1415143 h 2068286"/>
                  <a:gd name="connsiteX32" fmla="*/ 2113823 w 2287995"/>
                  <a:gd name="connsiteY32" fmla="*/ 1197429 h 2068286"/>
                  <a:gd name="connsiteX33" fmla="*/ 2059395 w 2287995"/>
                  <a:gd name="connsiteY33" fmla="*/ 1143000 h 2068286"/>
                  <a:gd name="connsiteX34" fmla="*/ 2037623 w 2287995"/>
                  <a:gd name="connsiteY34" fmla="*/ 1121229 h 2068286"/>
                  <a:gd name="connsiteX35" fmla="*/ 2015852 w 2287995"/>
                  <a:gd name="connsiteY35" fmla="*/ 1099457 h 2068286"/>
                  <a:gd name="connsiteX36" fmla="*/ 1983195 w 2287995"/>
                  <a:gd name="connsiteY36" fmla="*/ 1088572 h 2068286"/>
                  <a:gd name="connsiteX37" fmla="*/ 1961423 w 2287995"/>
                  <a:gd name="connsiteY37" fmla="*/ 1066800 h 2068286"/>
                  <a:gd name="connsiteX38" fmla="*/ 1896109 w 2287995"/>
                  <a:gd name="connsiteY38" fmla="*/ 1045029 h 2068286"/>
                  <a:gd name="connsiteX39" fmla="*/ 1874338 w 2287995"/>
                  <a:gd name="connsiteY39" fmla="*/ 1023257 h 2068286"/>
                  <a:gd name="connsiteX40" fmla="*/ 1754595 w 2287995"/>
                  <a:gd name="connsiteY40" fmla="*/ 990600 h 2068286"/>
                  <a:gd name="connsiteX41" fmla="*/ 1721938 w 2287995"/>
                  <a:gd name="connsiteY41" fmla="*/ 979715 h 2068286"/>
                  <a:gd name="connsiteX42" fmla="*/ 1678395 w 2287995"/>
                  <a:gd name="connsiteY42" fmla="*/ 968829 h 2068286"/>
                  <a:gd name="connsiteX43" fmla="*/ 1645738 w 2287995"/>
                  <a:gd name="connsiteY43" fmla="*/ 947057 h 2068286"/>
                  <a:gd name="connsiteX44" fmla="*/ 1580423 w 2287995"/>
                  <a:gd name="connsiteY44" fmla="*/ 925286 h 2068286"/>
                  <a:gd name="connsiteX45" fmla="*/ 1547766 w 2287995"/>
                  <a:gd name="connsiteY45" fmla="*/ 903515 h 2068286"/>
                  <a:gd name="connsiteX46" fmla="*/ 1482452 w 2287995"/>
                  <a:gd name="connsiteY46" fmla="*/ 881743 h 2068286"/>
                  <a:gd name="connsiteX47" fmla="*/ 1395366 w 2287995"/>
                  <a:gd name="connsiteY47" fmla="*/ 859972 h 2068286"/>
                  <a:gd name="connsiteX48" fmla="*/ 1286509 w 2287995"/>
                  <a:gd name="connsiteY48" fmla="*/ 849086 h 2068286"/>
                  <a:gd name="connsiteX49" fmla="*/ 1232081 w 2287995"/>
                  <a:gd name="connsiteY49" fmla="*/ 838200 h 2068286"/>
                  <a:gd name="connsiteX50" fmla="*/ 1166766 w 2287995"/>
                  <a:gd name="connsiteY50" fmla="*/ 827315 h 2068286"/>
                  <a:gd name="connsiteX51" fmla="*/ 1123223 w 2287995"/>
                  <a:gd name="connsiteY51" fmla="*/ 816429 h 2068286"/>
                  <a:gd name="connsiteX52" fmla="*/ 1014366 w 2287995"/>
                  <a:gd name="connsiteY52" fmla="*/ 805543 h 2068286"/>
                  <a:gd name="connsiteX53" fmla="*/ 829309 w 2287995"/>
                  <a:gd name="connsiteY53" fmla="*/ 783772 h 2068286"/>
                  <a:gd name="connsiteX54" fmla="*/ 785766 w 2287995"/>
                  <a:gd name="connsiteY54" fmla="*/ 772886 h 2068286"/>
                  <a:gd name="connsiteX55" fmla="*/ 687795 w 2287995"/>
                  <a:gd name="connsiteY55" fmla="*/ 762000 h 2068286"/>
                  <a:gd name="connsiteX56" fmla="*/ 633366 w 2287995"/>
                  <a:gd name="connsiteY56" fmla="*/ 751115 h 2068286"/>
                  <a:gd name="connsiteX57" fmla="*/ 426538 w 2287995"/>
                  <a:gd name="connsiteY57" fmla="*/ 740229 h 2068286"/>
                  <a:gd name="connsiteX58" fmla="*/ 132623 w 2287995"/>
                  <a:gd name="connsiteY58" fmla="*/ 751115 h 2068286"/>
                  <a:gd name="connsiteX59" fmla="*/ 89081 w 2287995"/>
                  <a:gd name="connsiteY59" fmla="*/ 762000 h 2068286"/>
                  <a:gd name="connsiteX60" fmla="*/ 23766 w 2287995"/>
                  <a:gd name="connsiteY60" fmla="*/ 794657 h 2068286"/>
                  <a:gd name="connsiteX61" fmla="*/ 12881 w 2287995"/>
                  <a:gd name="connsiteY61" fmla="*/ 925286 h 2068286"/>
                  <a:gd name="connsiteX62" fmla="*/ 45538 w 2287995"/>
                  <a:gd name="connsiteY62" fmla="*/ 936172 h 2068286"/>
                  <a:gd name="connsiteX63" fmla="*/ 89081 w 2287995"/>
                  <a:gd name="connsiteY63" fmla="*/ 957943 h 2068286"/>
                  <a:gd name="connsiteX64" fmla="*/ 763995 w 2287995"/>
                  <a:gd name="connsiteY64" fmla="*/ 947057 h 2068286"/>
                  <a:gd name="connsiteX65" fmla="*/ 796652 w 2287995"/>
                  <a:gd name="connsiteY65" fmla="*/ 936172 h 2068286"/>
                  <a:gd name="connsiteX66" fmla="*/ 883738 w 2287995"/>
                  <a:gd name="connsiteY66" fmla="*/ 925286 h 2068286"/>
                  <a:gd name="connsiteX67" fmla="*/ 1025252 w 2287995"/>
                  <a:gd name="connsiteY67" fmla="*/ 903515 h 2068286"/>
                  <a:gd name="connsiteX68" fmla="*/ 1101452 w 2287995"/>
                  <a:gd name="connsiteY68" fmla="*/ 892629 h 2068286"/>
                  <a:gd name="connsiteX69" fmla="*/ 1134109 w 2287995"/>
                  <a:gd name="connsiteY69" fmla="*/ 881743 h 2068286"/>
                  <a:gd name="connsiteX70" fmla="*/ 1286509 w 2287995"/>
                  <a:gd name="connsiteY70" fmla="*/ 859972 h 2068286"/>
                  <a:gd name="connsiteX71" fmla="*/ 1395366 w 2287995"/>
                  <a:gd name="connsiteY71" fmla="*/ 827315 h 2068286"/>
                  <a:gd name="connsiteX72" fmla="*/ 1428023 w 2287995"/>
                  <a:gd name="connsiteY72" fmla="*/ 816429 h 2068286"/>
                  <a:gd name="connsiteX73" fmla="*/ 1471566 w 2287995"/>
                  <a:gd name="connsiteY73" fmla="*/ 805543 h 2068286"/>
                  <a:gd name="connsiteX74" fmla="*/ 1547766 w 2287995"/>
                  <a:gd name="connsiteY74" fmla="*/ 783772 h 2068286"/>
                  <a:gd name="connsiteX75" fmla="*/ 1613081 w 2287995"/>
                  <a:gd name="connsiteY75" fmla="*/ 772886 h 2068286"/>
                  <a:gd name="connsiteX76" fmla="*/ 1743709 w 2287995"/>
                  <a:gd name="connsiteY76" fmla="*/ 729343 h 2068286"/>
                  <a:gd name="connsiteX77" fmla="*/ 1776366 w 2287995"/>
                  <a:gd name="connsiteY77" fmla="*/ 718457 h 2068286"/>
                  <a:gd name="connsiteX78" fmla="*/ 1809023 w 2287995"/>
                  <a:gd name="connsiteY78" fmla="*/ 707572 h 2068286"/>
                  <a:gd name="connsiteX79" fmla="*/ 1863452 w 2287995"/>
                  <a:gd name="connsiteY79" fmla="*/ 674915 h 2068286"/>
                  <a:gd name="connsiteX80" fmla="*/ 1885223 w 2287995"/>
                  <a:gd name="connsiteY80" fmla="*/ 653143 h 2068286"/>
                  <a:gd name="connsiteX81" fmla="*/ 1950538 w 2287995"/>
                  <a:gd name="connsiteY81" fmla="*/ 631372 h 2068286"/>
                  <a:gd name="connsiteX82" fmla="*/ 1983195 w 2287995"/>
                  <a:gd name="connsiteY82" fmla="*/ 620486 h 2068286"/>
                  <a:gd name="connsiteX83" fmla="*/ 2048509 w 2287995"/>
                  <a:gd name="connsiteY83" fmla="*/ 576943 h 2068286"/>
                  <a:gd name="connsiteX84" fmla="*/ 2081166 w 2287995"/>
                  <a:gd name="connsiteY84" fmla="*/ 555172 h 2068286"/>
                  <a:gd name="connsiteX85" fmla="*/ 2102938 w 2287995"/>
                  <a:gd name="connsiteY85" fmla="*/ 533400 h 2068286"/>
                  <a:gd name="connsiteX86" fmla="*/ 2157366 w 2287995"/>
                  <a:gd name="connsiteY86" fmla="*/ 489857 h 2068286"/>
                  <a:gd name="connsiteX87" fmla="*/ 2200909 w 2287995"/>
                  <a:gd name="connsiteY87" fmla="*/ 435429 h 2068286"/>
                  <a:gd name="connsiteX88" fmla="*/ 2211795 w 2287995"/>
                  <a:gd name="connsiteY88" fmla="*/ 402772 h 2068286"/>
                  <a:gd name="connsiteX89" fmla="*/ 2233566 w 2287995"/>
                  <a:gd name="connsiteY89" fmla="*/ 381000 h 2068286"/>
                  <a:gd name="connsiteX90" fmla="*/ 2255338 w 2287995"/>
                  <a:gd name="connsiteY90" fmla="*/ 315686 h 2068286"/>
                  <a:gd name="connsiteX91" fmla="*/ 2287995 w 2287995"/>
                  <a:gd name="connsiteY91" fmla="*/ 195943 h 2068286"/>
                  <a:gd name="connsiteX92" fmla="*/ 2266223 w 2287995"/>
                  <a:gd name="connsiteY92" fmla="*/ 76200 h 2068286"/>
                  <a:gd name="connsiteX93" fmla="*/ 2222681 w 2287995"/>
                  <a:gd name="connsiteY93" fmla="*/ 10886 h 2068286"/>
                  <a:gd name="connsiteX94" fmla="*/ 2190023 w 2287995"/>
                  <a:gd name="connsiteY94" fmla="*/ 0 h 206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2287995" h="2068286">
                    <a:moveTo>
                      <a:pt x="56423" y="2068286"/>
                    </a:moveTo>
                    <a:cubicBezTo>
                      <a:pt x="415780" y="2044329"/>
                      <a:pt x="274563" y="2058563"/>
                      <a:pt x="480966" y="2035629"/>
                    </a:cubicBezTo>
                    <a:cubicBezTo>
                      <a:pt x="495480" y="2032000"/>
                      <a:pt x="509904" y="2027989"/>
                      <a:pt x="524509" y="2024743"/>
                    </a:cubicBezTo>
                    <a:cubicBezTo>
                      <a:pt x="542571" y="2020729"/>
                      <a:pt x="560988" y="2018344"/>
                      <a:pt x="578938" y="2013857"/>
                    </a:cubicBezTo>
                    <a:cubicBezTo>
                      <a:pt x="590070" y="2011074"/>
                      <a:pt x="600394" y="2005461"/>
                      <a:pt x="611595" y="2002972"/>
                    </a:cubicBezTo>
                    <a:cubicBezTo>
                      <a:pt x="633141" y="1998184"/>
                      <a:pt x="655363" y="1996874"/>
                      <a:pt x="676909" y="1992086"/>
                    </a:cubicBezTo>
                    <a:cubicBezTo>
                      <a:pt x="688110" y="1989597"/>
                      <a:pt x="698533" y="1984352"/>
                      <a:pt x="709566" y="1981200"/>
                    </a:cubicBezTo>
                    <a:cubicBezTo>
                      <a:pt x="745426" y="1970955"/>
                      <a:pt x="770139" y="1966909"/>
                      <a:pt x="807538" y="1959429"/>
                    </a:cubicBezTo>
                    <a:cubicBezTo>
                      <a:pt x="825681" y="1952172"/>
                      <a:pt x="843009" y="1942396"/>
                      <a:pt x="861966" y="1937657"/>
                    </a:cubicBezTo>
                    <a:cubicBezTo>
                      <a:pt x="1030670" y="1895481"/>
                      <a:pt x="867971" y="1950007"/>
                      <a:pt x="981709" y="1915886"/>
                    </a:cubicBezTo>
                    <a:cubicBezTo>
                      <a:pt x="1003690" y="1909292"/>
                      <a:pt x="1025252" y="1901372"/>
                      <a:pt x="1047023" y="1894115"/>
                    </a:cubicBezTo>
                    <a:cubicBezTo>
                      <a:pt x="1057909" y="1890486"/>
                      <a:pt x="1068549" y="1886012"/>
                      <a:pt x="1079681" y="1883229"/>
                    </a:cubicBezTo>
                    <a:cubicBezTo>
                      <a:pt x="1108709" y="1875972"/>
                      <a:pt x="1138380" y="1870919"/>
                      <a:pt x="1166766" y="1861457"/>
                    </a:cubicBezTo>
                    <a:cubicBezTo>
                      <a:pt x="1188538" y="1854200"/>
                      <a:pt x="1209817" y="1845252"/>
                      <a:pt x="1232081" y="1839686"/>
                    </a:cubicBezTo>
                    <a:cubicBezTo>
                      <a:pt x="1246595" y="1836057"/>
                      <a:pt x="1261293" y="1833099"/>
                      <a:pt x="1275623" y="1828800"/>
                    </a:cubicBezTo>
                    <a:cubicBezTo>
                      <a:pt x="1275670" y="1828786"/>
                      <a:pt x="1357243" y="1801594"/>
                      <a:pt x="1373595" y="1796143"/>
                    </a:cubicBezTo>
                    <a:cubicBezTo>
                      <a:pt x="1384481" y="1792514"/>
                      <a:pt x="1395120" y="1788040"/>
                      <a:pt x="1406252" y="1785257"/>
                    </a:cubicBezTo>
                    <a:cubicBezTo>
                      <a:pt x="1420766" y="1781629"/>
                      <a:pt x="1435465" y="1778671"/>
                      <a:pt x="1449795" y="1774372"/>
                    </a:cubicBezTo>
                    <a:cubicBezTo>
                      <a:pt x="1471776" y="1767778"/>
                      <a:pt x="1492606" y="1757100"/>
                      <a:pt x="1515109" y="1752600"/>
                    </a:cubicBezTo>
                    <a:cubicBezTo>
                      <a:pt x="1533252" y="1748972"/>
                      <a:pt x="1551476" y="1745729"/>
                      <a:pt x="1569538" y="1741715"/>
                    </a:cubicBezTo>
                    <a:cubicBezTo>
                      <a:pt x="1584143" y="1738470"/>
                      <a:pt x="1598410" y="1733763"/>
                      <a:pt x="1613081" y="1730829"/>
                    </a:cubicBezTo>
                    <a:cubicBezTo>
                      <a:pt x="1634724" y="1726500"/>
                      <a:pt x="1656982" y="1725296"/>
                      <a:pt x="1678395" y="1719943"/>
                    </a:cubicBezTo>
                    <a:cubicBezTo>
                      <a:pt x="1795919" y="1690562"/>
                      <a:pt x="1697151" y="1710188"/>
                      <a:pt x="1787252" y="1676400"/>
                    </a:cubicBezTo>
                    <a:cubicBezTo>
                      <a:pt x="1815163" y="1665934"/>
                      <a:pt x="1837129" y="1667791"/>
                      <a:pt x="1863452" y="1654629"/>
                    </a:cubicBezTo>
                    <a:cubicBezTo>
                      <a:pt x="1942543" y="1615083"/>
                      <a:pt x="1857131" y="1651585"/>
                      <a:pt x="1917881" y="1611086"/>
                    </a:cubicBezTo>
                    <a:cubicBezTo>
                      <a:pt x="1931383" y="1602085"/>
                      <a:pt x="1947921" y="1598316"/>
                      <a:pt x="1961423" y="1589315"/>
                    </a:cubicBezTo>
                    <a:cubicBezTo>
                      <a:pt x="1969963" y="1583622"/>
                      <a:pt x="1975181" y="1573954"/>
                      <a:pt x="1983195" y="1567543"/>
                    </a:cubicBezTo>
                    <a:cubicBezTo>
                      <a:pt x="1993411" y="1559370"/>
                      <a:pt x="2005636" y="1553945"/>
                      <a:pt x="2015852" y="1545772"/>
                    </a:cubicBezTo>
                    <a:cubicBezTo>
                      <a:pt x="2023866" y="1539361"/>
                      <a:pt x="2029609" y="1530411"/>
                      <a:pt x="2037623" y="1524000"/>
                    </a:cubicBezTo>
                    <a:cubicBezTo>
                      <a:pt x="2047839" y="1515827"/>
                      <a:pt x="2060065" y="1510402"/>
                      <a:pt x="2070281" y="1502229"/>
                    </a:cubicBezTo>
                    <a:cubicBezTo>
                      <a:pt x="2087155" y="1488730"/>
                      <a:pt x="2104394" y="1466658"/>
                      <a:pt x="2113823" y="1447800"/>
                    </a:cubicBezTo>
                    <a:cubicBezTo>
                      <a:pt x="2118955" y="1437537"/>
                      <a:pt x="2121080" y="1426029"/>
                      <a:pt x="2124709" y="1415143"/>
                    </a:cubicBezTo>
                    <a:cubicBezTo>
                      <a:pt x="2121080" y="1342572"/>
                      <a:pt x="2130780" y="1268085"/>
                      <a:pt x="2113823" y="1197429"/>
                    </a:cubicBezTo>
                    <a:cubicBezTo>
                      <a:pt x="2107835" y="1172480"/>
                      <a:pt x="2077538" y="1161143"/>
                      <a:pt x="2059395" y="1143000"/>
                    </a:cubicBezTo>
                    <a:lnTo>
                      <a:pt x="2037623" y="1121229"/>
                    </a:lnTo>
                    <a:cubicBezTo>
                      <a:pt x="2030366" y="1113972"/>
                      <a:pt x="2025589" y="1102702"/>
                      <a:pt x="2015852" y="1099457"/>
                    </a:cubicBezTo>
                    <a:lnTo>
                      <a:pt x="1983195" y="1088572"/>
                    </a:lnTo>
                    <a:cubicBezTo>
                      <a:pt x="1975938" y="1081315"/>
                      <a:pt x="1970603" y="1071390"/>
                      <a:pt x="1961423" y="1066800"/>
                    </a:cubicBezTo>
                    <a:cubicBezTo>
                      <a:pt x="1940897" y="1056537"/>
                      <a:pt x="1896109" y="1045029"/>
                      <a:pt x="1896109" y="1045029"/>
                    </a:cubicBezTo>
                    <a:cubicBezTo>
                      <a:pt x="1888852" y="1037772"/>
                      <a:pt x="1883518" y="1027847"/>
                      <a:pt x="1874338" y="1023257"/>
                    </a:cubicBezTo>
                    <a:cubicBezTo>
                      <a:pt x="1827638" y="999907"/>
                      <a:pt x="1802368" y="1002543"/>
                      <a:pt x="1754595" y="990600"/>
                    </a:cubicBezTo>
                    <a:cubicBezTo>
                      <a:pt x="1743463" y="987817"/>
                      <a:pt x="1732971" y="982867"/>
                      <a:pt x="1721938" y="979715"/>
                    </a:cubicBezTo>
                    <a:cubicBezTo>
                      <a:pt x="1707553" y="975605"/>
                      <a:pt x="1692909" y="972458"/>
                      <a:pt x="1678395" y="968829"/>
                    </a:cubicBezTo>
                    <a:cubicBezTo>
                      <a:pt x="1667509" y="961572"/>
                      <a:pt x="1657693" y="952371"/>
                      <a:pt x="1645738" y="947057"/>
                    </a:cubicBezTo>
                    <a:cubicBezTo>
                      <a:pt x="1624767" y="937736"/>
                      <a:pt x="1599518" y="938016"/>
                      <a:pt x="1580423" y="925286"/>
                    </a:cubicBezTo>
                    <a:cubicBezTo>
                      <a:pt x="1569537" y="918029"/>
                      <a:pt x="1559721" y="908828"/>
                      <a:pt x="1547766" y="903515"/>
                    </a:cubicBezTo>
                    <a:cubicBezTo>
                      <a:pt x="1526795" y="894194"/>
                      <a:pt x="1504223" y="889000"/>
                      <a:pt x="1482452" y="881743"/>
                    </a:cubicBezTo>
                    <a:cubicBezTo>
                      <a:pt x="1445817" y="869531"/>
                      <a:pt x="1439158" y="865811"/>
                      <a:pt x="1395366" y="859972"/>
                    </a:cubicBezTo>
                    <a:cubicBezTo>
                      <a:pt x="1359219" y="855153"/>
                      <a:pt x="1322795" y="852715"/>
                      <a:pt x="1286509" y="849086"/>
                    </a:cubicBezTo>
                    <a:lnTo>
                      <a:pt x="1232081" y="838200"/>
                    </a:lnTo>
                    <a:cubicBezTo>
                      <a:pt x="1210365" y="834252"/>
                      <a:pt x="1188409" y="831644"/>
                      <a:pt x="1166766" y="827315"/>
                    </a:cubicBezTo>
                    <a:cubicBezTo>
                      <a:pt x="1152095" y="824381"/>
                      <a:pt x="1138034" y="818545"/>
                      <a:pt x="1123223" y="816429"/>
                    </a:cubicBezTo>
                    <a:cubicBezTo>
                      <a:pt x="1087123" y="811272"/>
                      <a:pt x="1050652" y="809172"/>
                      <a:pt x="1014366" y="805543"/>
                    </a:cubicBezTo>
                    <a:cubicBezTo>
                      <a:pt x="909704" y="779377"/>
                      <a:pt x="1033873" y="807838"/>
                      <a:pt x="829309" y="783772"/>
                    </a:cubicBezTo>
                    <a:cubicBezTo>
                      <a:pt x="814450" y="782024"/>
                      <a:pt x="800553" y="775161"/>
                      <a:pt x="785766" y="772886"/>
                    </a:cubicBezTo>
                    <a:cubicBezTo>
                      <a:pt x="753290" y="767890"/>
                      <a:pt x="720323" y="766647"/>
                      <a:pt x="687795" y="762000"/>
                    </a:cubicBezTo>
                    <a:cubicBezTo>
                      <a:pt x="669479" y="759383"/>
                      <a:pt x="651804" y="752651"/>
                      <a:pt x="633366" y="751115"/>
                    </a:cubicBezTo>
                    <a:cubicBezTo>
                      <a:pt x="564566" y="745382"/>
                      <a:pt x="495481" y="743858"/>
                      <a:pt x="426538" y="740229"/>
                    </a:cubicBezTo>
                    <a:cubicBezTo>
                      <a:pt x="328566" y="743858"/>
                      <a:pt x="230458" y="744803"/>
                      <a:pt x="132623" y="751115"/>
                    </a:cubicBezTo>
                    <a:cubicBezTo>
                      <a:pt x="117693" y="752078"/>
                      <a:pt x="102832" y="756107"/>
                      <a:pt x="89081" y="762000"/>
                    </a:cubicBezTo>
                    <a:cubicBezTo>
                      <a:pt x="-58618" y="825299"/>
                      <a:pt x="161356" y="748797"/>
                      <a:pt x="23766" y="794657"/>
                    </a:cubicBezTo>
                    <a:cubicBezTo>
                      <a:pt x="8652" y="840000"/>
                      <a:pt x="-14893" y="876682"/>
                      <a:pt x="12881" y="925286"/>
                    </a:cubicBezTo>
                    <a:cubicBezTo>
                      <a:pt x="18574" y="935249"/>
                      <a:pt x="34991" y="931652"/>
                      <a:pt x="45538" y="936172"/>
                    </a:cubicBezTo>
                    <a:cubicBezTo>
                      <a:pt x="60453" y="942564"/>
                      <a:pt x="74567" y="950686"/>
                      <a:pt x="89081" y="957943"/>
                    </a:cubicBezTo>
                    <a:lnTo>
                      <a:pt x="763995" y="947057"/>
                    </a:lnTo>
                    <a:cubicBezTo>
                      <a:pt x="775464" y="946704"/>
                      <a:pt x="785363" y="938225"/>
                      <a:pt x="796652" y="936172"/>
                    </a:cubicBezTo>
                    <a:cubicBezTo>
                      <a:pt x="825435" y="930939"/>
                      <a:pt x="854709" y="928915"/>
                      <a:pt x="883738" y="925286"/>
                    </a:cubicBezTo>
                    <a:cubicBezTo>
                      <a:pt x="954087" y="901836"/>
                      <a:pt x="895135" y="918823"/>
                      <a:pt x="1025252" y="903515"/>
                    </a:cubicBezTo>
                    <a:cubicBezTo>
                      <a:pt x="1050734" y="900517"/>
                      <a:pt x="1076052" y="896258"/>
                      <a:pt x="1101452" y="892629"/>
                    </a:cubicBezTo>
                    <a:cubicBezTo>
                      <a:pt x="1112338" y="889000"/>
                      <a:pt x="1122908" y="884232"/>
                      <a:pt x="1134109" y="881743"/>
                    </a:cubicBezTo>
                    <a:cubicBezTo>
                      <a:pt x="1174475" y="872773"/>
                      <a:pt x="1248837" y="864681"/>
                      <a:pt x="1286509" y="859972"/>
                    </a:cubicBezTo>
                    <a:cubicBezTo>
                      <a:pt x="1441723" y="808232"/>
                      <a:pt x="1280204" y="860218"/>
                      <a:pt x="1395366" y="827315"/>
                    </a:cubicBezTo>
                    <a:cubicBezTo>
                      <a:pt x="1406399" y="824163"/>
                      <a:pt x="1416990" y="819581"/>
                      <a:pt x="1428023" y="816429"/>
                    </a:cubicBezTo>
                    <a:cubicBezTo>
                      <a:pt x="1442408" y="812319"/>
                      <a:pt x="1457181" y="809653"/>
                      <a:pt x="1471566" y="805543"/>
                    </a:cubicBezTo>
                    <a:cubicBezTo>
                      <a:pt x="1519990" y="791707"/>
                      <a:pt x="1491039" y="795117"/>
                      <a:pt x="1547766" y="783772"/>
                    </a:cubicBezTo>
                    <a:cubicBezTo>
                      <a:pt x="1569409" y="779443"/>
                      <a:pt x="1591309" y="776515"/>
                      <a:pt x="1613081" y="772886"/>
                    </a:cubicBezTo>
                    <a:lnTo>
                      <a:pt x="1743709" y="729343"/>
                    </a:lnTo>
                    <a:lnTo>
                      <a:pt x="1776366" y="718457"/>
                    </a:lnTo>
                    <a:lnTo>
                      <a:pt x="1809023" y="707572"/>
                    </a:lnTo>
                    <a:cubicBezTo>
                      <a:pt x="1864191" y="652404"/>
                      <a:pt x="1792793" y="717311"/>
                      <a:pt x="1863452" y="674915"/>
                    </a:cubicBezTo>
                    <a:cubicBezTo>
                      <a:pt x="1872253" y="669635"/>
                      <a:pt x="1876043" y="657733"/>
                      <a:pt x="1885223" y="653143"/>
                    </a:cubicBezTo>
                    <a:cubicBezTo>
                      <a:pt x="1905749" y="642880"/>
                      <a:pt x="1928766" y="638629"/>
                      <a:pt x="1950538" y="631372"/>
                    </a:cubicBezTo>
                    <a:cubicBezTo>
                      <a:pt x="1961424" y="627743"/>
                      <a:pt x="1973648" y="626851"/>
                      <a:pt x="1983195" y="620486"/>
                    </a:cubicBezTo>
                    <a:lnTo>
                      <a:pt x="2048509" y="576943"/>
                    </a:lnTo>
                    <a:cubicBezTo>
                      <a:pt x="2059395" y="569686"/>
                      <a:pt x="2071915" y="564423"/>
                      <a:pt x="2081166" y="555172"/>
                    </a:cubicBezTo>
                    <a:cubicBezTo>
                      <a:pt x="2088423" y="547915"/>
                      <a:pt x="2094924" y="539811"/>
                      <a:pt x="2102938" y="533400"/>
                    </a:cubicBezTo>
                    <a:cubicBezTo>
                      <a:pt x="2171593" y="478476"/>
                      <a:pt x="2104803" y="542422"/>
                      <a:pt x="2157366" y="489857"/>
                    </a:cubicBezTo>
                    <a:cubicBezTo>
                      <a:pt x="2184728" y="407773"/>
                      <a:pt x="2144636" y="505769"/>
                      <a:pt x="2200909" y="435429"/>
                    </a:cubicBezTo>
                    <a:cubicBezTo>
                      <a:pt x="2208077" y="426469"/>
                      <a:pt x="2205891" y="412611"/>
                      <a:pt x="2211795" y="402772"/>
                    </a:cubicBezTo>
                    <a:cubicBezTo>
                      <a:pt x="2217075" y="393971"/>
                      <a:pt x="2226309" y="388257"/>
                      <a:pt x="2233566" y="381000"/>
                    </a:cubicBezTo>
                    <a:cubicBezTo>
                      <a:pt x="2240823" y="359229"/>
                      <a:pt x="2249772" y="337950"/>
                      <a:pt x="2255338" y="315686"/>
                    </a:cubicBezTo>
                    <a:cubicBezTo>
                      <a:pt x="2279892" y="217468"/>
                      <a:pt x="2267647" y="256986"/>
                      <a:pt x="2287995" y="195943"/>
                    </a:cubicBezTo>
                    <a:cubicBezTo>
                      <a:pt x="2285622" y="176960"/>
                      <a:pt x="2282463" y="105432"/>
                      <a:pt x="2266223" y="76200"/>
                    </a:cubicBezTo>
                    <a:cubicBezTo>
                      <a:pt x="2253516" y="53327"/>
                      <a:pt x="2247504" y="19160"/>
                      <a:pt x="2222681" y="10886"/>
                    </a:cubicBezTo>
                    <a:lnTo>
                      <a:pt x="2190023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6" name="Straight Arrow Connector 165"/>
              <p:cNvCxnSpPr/>
              <p:nvPr/>
            </p:nvCxnSpPr>
            <p:spPr>
              <a:xfrm flipV="1">
                <a:off x="7603983" y="1976275"/>
                <a:ext cx="1082818" cy="322146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7612783" y="2332911"/>
                <a:ext cx="1104588" cy="635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Arrow Connector 169"/>
              <p:cNvCxnSpPr/>
              <p:nvPr/>
            </p:nvCxnSpPr>
            <p:spPr>
              <a:xfrm flipV="1">
                <a:off x="8706486" y="1955765"/>
                <a:ext cx="0" cy="3771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3" name="TextBox 172"/>
                  <p:cNvSpPr txBox="1"/>
                  <p:nvPr/>
                </p:nvSpPr>
                <p:spPr>
                  <a:xfrm>
                    <a:off x="8752223" y="1633493"/>
                    <a:ext cx="260712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3" name="TextBox 17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52223" y="1633493"/>
                    <a:ext cx="26071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429" t="-32787" r="-97619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4" name="TextBox 173"/>
                  <p:cNvSpPr txBox="1"/>
                  <p:nvPr/>
                </p:nvSpPr>
                <p:spPr>
                  <a:xfrm>
                    <a:off x="8837113" y="1995638"/>
                    <a:ext cx="260712" cy="37728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∥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4" name="TextBox 1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7113" y="1995638"/>
                    <a:ext cx="260712" cy="37728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8095" t="-36066" r="-80952" b="-2623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5" name="TextBox 174"/>
                  <p:cNvSpPr txBox="1"/>
                  <p:nvPr/>
                </p:nvSpPr>
                <p:spPr>
                  <a:xfrm>
                    <a:off x="8327789" y="2309411"/>
                    <a:ext cx="729430" cy="7386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CA" sz="2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⊥</m:t>
                              </m:r>
                            </m:sub>
                          </m:sSub>
                        </m:oMath>
                      </m:oMathPara>
                    </a14:m>
                    <a:endParaRPr lang="en-CA" sz="2400" b="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5" name="TextBox 17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7789" y="2309411"/>
                    <a:ext cx="729430" cy="73866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6529" r="-1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7" name="Straight Arrow Connector 176"/>
              <p:cNvCxnSpPr/>
              <p:nvPr/>
            </p:nvCxnSpPr>
            <p:spPr>
              <a:xfrm flipH="1">
                <a:off x="6235521" y="2368734"/>
                <a:ext cx="12881" cy="1143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769871" y="2820707"/>
                    <a:ext cx="21756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9871" y="2820707"/>
                    <a:ext cx="21756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5000" r="-22222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9" name="Straight Connector 178"/>
              <p:cNvCxnSpPr/>
              <p:nvPr/>
            </p:nvCxnSpPr>
            <p:spPr>
              <a:xfrm flipV="1">
                <a:off x="6729771" y="3116209"/>
                <a:ext cx="856062" cy="316115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0" name="TextBox 179"/>
                  <p:cNvSpPr txBox="1"/>
                  <p:nvPr/>
                </p:nvSpPr>
                <p:spPr>
                  <a:xfrm>
                    <a:off x="7026805" y="2976040"/>
                    <a:ext cx="311722" cy="4308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8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80" name="TextBox 1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6805" y="2976040"/>
                    <a:ext cx="311722" cy="43088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2" name="Oval 181"/>
              <p:cNvSpPr/>
              <p:nvPr/>
            </p:nvSpPr>
            <p:spPr>
              <a:xfrm>
                <a:off x="6487559" y="2918400"/>
                <a:ext cx="1676836" cy="57876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6005320" y="3646827"/>
                  <a:ext cx="344645" cy="483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320" y="3646827"/>
                  <a:ext cx="344645" cy="48314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5" name="Group 314"/>
          <p:cNvGrpSpPr/>
          <p:nvPr/>
        </p:nvGrpSpPr>
        <p:grpSpPr>
          <a:xfrm>
            <a:off x="8394654" y="705918"/>
            <a:ext cx="3052644" cy="3540384"/>
            <a:chOff x="193105" y="292425"/>
            <a:chExt cx="3052644" cy="3540384"/>
          </a:xfrm>
        </p:grpSpPr>
        <p:grpSp>
          <p:nvGrpSpPr>
            <p:cNvPr id="316" name="Group 315"/>
            <p:cNvGrpSpPr/>
            <p:nvPr/>
          </p:nvGrpSpPr>
          <p:grpSpPr>
            <a:xfrm>
              <a:off x="193105" y="292425"/>
              <a:ext cx="3031550" cy="3540384"/>
              <a:chOff x="1205477" y="1141510"/>
              <a:chExt cx="3031550" cy="3540384"/>
            </a:xfrm>
            <a:solidFill>
              <a:schemeClr val="bg2"/>
            </a:solidFill>
          </p:grpSpPr>
          <p:sp>
            <p:nvSpPr>
              <p:cNvPr id="346" name="Multiply 345"/>
              <p:cNvSpPr/>
              <p:nvPr/>
            </p:nvSpPr>
            <p:spPr>
              <a:xfrm>
                <a:off x="120547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7" name="Multiply 346"/>
              <p:cNvSpPr/>
              <p:nvPr/>
            </p:nvSpPr>
            <p:spPr>
              <a:xfrm>
                <a:off x="164156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Multiply 347"/>
              <p:cNvSpPr/>
              <p:nvPr/>
            </p:nvSpPr>
            <p:spPr>
              <a:xfrm>
                <a:off x="2077661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9" name="Multiply 348"/>
              <p:cNvSpPr/>
              <p:nvPr/>
            </p:nvSpPr>
            <p:spPr>
              <a:xfrm>
                <a:off x="2513753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0" name="Multiply 349"/>
              <p:cNvSpPr/>
              <p:nvPr/>
            </p:nvSpPr>
            <p:spPr>
              <a:xfrm>
                <a:off x="2949845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1" name="Multiply 350"/>
              <p:cNvSpPr/>
              <p:nvPr/>
            </p:nvSpPr>
            <p:spPr>
              <a:xfrm>
                <a:off x="3385937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2" name="Multiply 351"/>
              <p:cNvSpPr/>
              <p:nvPr/>
            </p:nvSpPr>
            <p:spPr>
              <a:xfrm>
                <a:off x="3822029" y="114151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3" name="Multiply 352"/>
              <p:cNvSpPr/>
              <p:nvPr/>
            </p:nvSpPr>
            <p:spPr>
              <a:xfrm>
                <a:off x="120547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Multiply 353"/>
              <p:cNvSpPr/>
              <p:nvPr/>
            </p:nvSpPr>
            <p:spPr>
              <a:xfrm>
                <a:off x="164156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5" name="Multiply 354"/>
              <p:cNvSpPr/>
              <p:nvPr/>
            </p:nvSpPr>
            <p:spPr>
              <a:xfrm>
                <a:off x="2077661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Multiply 355"/>
              <p:cNvSpPr/>
              <p:nvPr/>
            </p:nvSpPr>
            <p:spPr>
              <a:xfrm>
                <a:off x="2513753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7" name="Multiply 356"/>
              <p:cNvSpPr/>
              <p:nvPr/>
            </p:nvSpPr>
            <p:spPr>
              <a:xfrm>
                <a:off x="2949845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Multiply 357"/>
              <p:cNvSpPr/>
              <p:nvPr/>
            </p:nvSpPr>
            <p:spPr>
              <a:xfrm>
                <a:off x="3385937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9" name="Multiply 358"/>
              <p:cNvSpPr/>
              <p:nvPr/>
            </p:nvSpPr>
            <p:spPr>
              <a:xfrm>
                <a:off x="3822029" y="153488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0" name="Multiply 359"/>
              <p:cNvSpPr/>
              <p:nvPr/>
            </p:nvSpPr>
            <p:spPr>
              <a:xfrm>
                <a:off x="120547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1" name="Multiply 360"/>
              <p:cNvSpPr/>
              <p:nvPr/>
            </p:nvSpPr>
            <p:spPr>
              <a:xfrm>
                <a:off x="164156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2" name="Multiply 361"/>
              <p:cNvSpPr/>
              <p:nvPr/>
            </p:nvSpPr>
            <p:spPr>
              <a:xfrm>
                <a:off x="2077661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3" name="Multiply 362"/>
              <p:cNvSpPr/>
              <p:nvPr/>
            </p:nvSpPr>
            <p:spPr>
              <a:xfrm>
                <a:off x="2513753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Multiply 363"/>
              <p:cNvSpPr/>
              <p:nvPr/>
            </p:nvSpPr>
            <p:spPr>
              <a:xfrm>
                <a:off x="2949845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5" name="Multiply 364"/>
              <p:cNvSpPr/>
              <p:nvPr/>
            </p:nvSpPr>
            <p:spPr>
              <a:xfrm>
                <a:off x="3385937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Multiply 365"/>
              <p:cNvSpPr/>
              <p:nvPr/>
            </p:nvSpPr>
            <p:spPr>
              <a:xfrm>
                <a:off x="3822029" y="192826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Multiply 366"/>
              <p:cNvSpPr/>
              <p:nvPr/>
            </p:nvSpPr>
            <p:spPr>
              <a:xfrm>
                <a:off x="120547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Multiply 367"/>
              <p:cNvSpPr/>
              <p:nvPr/>
            </p:nvSpPr>
            <p:spPr>
              <a:xfrm>
                <a:off x="164156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9" name="Multiply 368"/>
              <p:cNvSpPr/>
              <p:nvPr/>
            </p:nvSpPr>
            <p:spPr>
              <a:xfrm>
                <a:off x="2077661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0" name="Multiply 369"/>
              <p:cNvSpPr/>
              <p:nvPr/>
            </p:nvSpPr>
            <p:spPr>
              <a:xfrm>
                <a:off x="2513753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1" name="Multiply 370"/>
              <p:cNvSpPr/>
              <p:nvPr/>
            </p:nvSpPr>
            <p:spPr>
              <a:xfrm>
                <a:off x="2949845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2" name="Multiply 371"/>
              <p:cNvSpPr/>
              <p:nvPr/>
            </p:nvSpPr>
            <p:spPr>
              <a:xfrm>
                <a:off x="3385937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Multiply 372"/>
              <p:cNvSpPr/>
              <p:nvPr/>
            </p:nvSpPr>
            <p:spPr>
              <a:xfrm>
                <a:off x="3822029" y="232163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Multiply 373"/>
              <p:cNvSpPr/>
              <p:nvPr/>
            </p:nvSpPr>
            <p:spPr>
              <a:xfrm>
                <a:off x="120547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5" name="Multiply 374"/>
              <p:cNvSpPr/>
              <p:nvPr/>
            </p:nvSpPr>
            <p:spPr>
              <a:xfrm>
                <a:off x="164156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Multiply 375"/>
              <p:cNvSpPr/>
              <p:nvPr/>
            </p:nvSpPr>
            <p:spPr>
              <a:xfrm>
                <a:off x="2077661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7" name="Multiply 376"/>
              <p:cNvSpPr/>
              <p:nvPr/>
            </p:nvSpPr>
            <p:spPr>
              <a:xfrm>
                <a:off x="2513753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Multiply 377"/>
              <p:cNvSpPr/>
              <p:nvPr/>
            </p:nvSpPr>
            <p:spPr>
              <a:xfrm>
                <a:off x="2949845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Multiply 378"/>
              <p:cNvSpPr/>
              <p:nvPr/>
            </p:nvSpPr>
            <p:spPr>
              <a:xfrm>
                <a:off x="3385937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Multiply 379"/>
              <p:cNvSpPr/>
              <p:nvPr/>
            </p:nvSpPr>
            <p:spPr>
              <a:xfrm>
                <a:off x="3822029" y="2715014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1" name="Multiply 380"/>
              <p:cNvSpPr/>
              <p:nvPr/>
            </p:nvSpPr>
            <p:spPr>
              <a:xfrm>
                <a:off x="120547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Multiply 381"/>
              <p:cNvSpPr/>
              <p:nvPr/>
            </p:nvSpPr>
            <p:spPr>
              <a:xfrm>
                <a:off x="164156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3" name="Multiply 382"/>
              <p:cNvSpPr/>
              <p:nvPr/>
            </p:nvSpPr>
            <p:spPr>
              <a:xfrm>
                <a:off x="2077661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4" name="Multiply 383"/>
              <p:cNvSpPr/>
              <p:nvPr/>
            </p:nvSpPr>
            <p:spPr>
              <a:xfrm>
                <a:off x="2513753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5" name="Multiply 384"/>
              <p:cNvSpPr/>
              <p:nvPr/>
            </p:nvSpPr>
            <p:spPr>
              <a:xfrm>
                <a:off x="2949845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Multiply 385"/>
              <p:cNvSpPr/>
              <p:nvPr/>
            </p:nvSpPr>
            <p:spPr>
              <a:xfrm>
                <a:off x="3385937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7" name="Multiply 386"/>
              <p:cNvSpPr/>
              <p:nvPr/>
            </p:nvSpPr>
            <p:spPr>
              <a:xfrm>
                <a:off x="3822029" y="3108390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Multiply 387"/>
              <p:cNvSpPr/>
              <p:nvPr/>
            </p:nvSpPr>
            <p:spPr>
              <a:xfrm>
                <a:off x="120547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9" name="Multiply 388"/>
              <p:cNvSpPr/>
              <p:nvPr/>
            </p:nvSpPr>
            <p:spPr>
              <a:xfrm>
                <a:off x="164156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0" name="Multiply 389"/>
              <p:cNvSpPr/>
              <p:nvPr/>
            </p:nvSpPr>
            <p:spPr>
              <a:xfrm>
                <a:off x="2077661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Multiply 390"/>
              <p:cNvSpPr/>
              <p:nvPr/>
            </p:nvSpPr>
            <p:spPr>
              <a:xfrm>
                <a:off x="2513753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Multiply 391"/>
              <p:cNvSpPr/>
              <p:nvPr/>
            </p:nvSpPr>
            <p:spPr>
              <a:xfrm>
                <a:off x="2949845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3" name="Multiply 392"/>
              <p:cNvSpPr/>
              <p:nvPr/>
            </p:nvSpPr>
            <p:spPr>
              <a:xfrm>
                <a:off x="3385937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Multiply 393"/>
              <p:cNvSpPr/>
              <p:nvPr/>
            </p:nvSpPr>
            <p:spPr>
              <a:xfrm>
                <a:off x="3822029" y="3501766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Multiply 394"/>
              <p:cNvSpPr/>
              <p:nvPr/>
            </p:nvSpPr>
            <p:spPr>
              <a:xfrm>
                <a:off x="120547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Multiply 395"/>
              <p:cNvSpPr/>
              <p:nvPr/>
            </p:nvSpPr>
            <p:spPr>
              <a:xfrm>
                <a:off x="164156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Multiply 396"/>
              <p:cNvSpPr/>
              <p:nvPr/>
            </p:nvSpPr>
            <p:spPr>
              <a:xfrm>
                <a:off x="2077661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Multiply 397"/>
              <p:cNvSpPr/>
              <p:nvPr/>
            </p:nvSpPr>
            <p:spPr>
              <a:xfrm>
                <a:off x="2513753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9" name="Multiply 398"/>
              <p:cNvSpPr/>
              <p:nvPr/>
            </p:nvSpPr>
            <p:spPr>
              <a:xfrm>
                <a:off x="2949845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Multiply 399"/>
              <p:cNvSpPr/>
              <p:nvPr/>
            </p:nvSpPr>
            <p:spPr>
              <a:xfrm>
                <a:off x="3385937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Multiply 400"/>
              <p:cNvSpPr/>
              <p:nvPr/>
            </p:nvSpPr>
            <p:spPr>
              <a:xfrm>
                <a:off x="3822029" y="3895142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2" name="Multiply 401"/>
              <p:cNvSpPr/>
              <p:nvPr/>
            </p:nvSpPr>
            <p:spPr>
              <a:xfrm>
                <a:off x="120547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Multiply 402"/>
              <p:cNvSpPr/>
              <p:nvPr/>
            </p:nvSpPr>
            <p:spPr>
              <a:xfrm>
                <a:off x="164156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Multiply 403"/>
              <p:cNvSpPr/>
              <p:nvPr/>
            </p:nvSpPr>
            <p:spPr>
              <a:xfrm>
                <a:off x="2077661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Multiply 404"/>
              <p:cNvSpPr/>
              <p:nvPr/>
            </p:nvSpPr>
            <p:spPr>
              <a:xfrm>
                <a:off x="2513753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Multiply 405"/>
              <p:cNvSpPr/>
              <p:nvPr/>
            </p:nvSpPr>
            <p:spPr>
              <a:xfrm>
                <a:off x="2949845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7" name="Multiply 406"/>
              <p:cNvSpPr/>
              <p:nvPr/>
            </p:nvSpPr>
            <p:spPr>
              <a:xfrm>
                <a:off x="3385937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Multiply 407"/>
              <p:cNvSpPr/>
              <p:nvPr/>
            </p:nvSpPr>
            <p:spPr>
              <a:xfrm>
                <a:off x="3822029" y="4288518"/>
                <a:ext cx="414998" cy="393376"/>
              </a:xfrm>
              <a:prstGeom prst="mathMultiply">
                <a:avLst>
                  <a:gd name="adj1" fmla="val 3701"/>
                </a:avLst>
              </a:prstGeom>
              <a:grpFill/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7" name="Can 316"/>
            <p:cNvSpPr/>
            <p:nvPr/>
          </p:nvSpPr>
          <p:spPr>
            <a:xfrm>
              <a:off x="836696" y="821127"/>
              <a:ext cx="1777131" cy="2482980"/>
            </a:xfrm>
            <a:prstGeom prst="can">
              <a:avLst>
                <a:gd name="adj" fmla="val 2683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Can 317"/>
            <p:cNvSpPr/>
            <p:nvPr/>
          </p:nvSpPr>
          <p:spPr>
            <a:xfrm>
              <a:off x="834756" y="1548023"/>
              <a:ext cx="1777131" cy="1104658"/>
            </a:xfrm>
            <a:prstGeom prst="can">
              <a:avLst>
                <a:gd name="adj" fmla="val 42975"/>
              </a:avLst>
            </a:prstGeom>
            <a:solidFill>
              <a:srgbClr val="EFAFAF">
                <a:alpha val="35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" name="Oval 318"/>
            <p:cNvSpPr/>
            <p:nvPr/>
          </p:nvSpPr>
          <p:spPr>
            <a:xfrm>
              <a:off x="847243" y="833291"/>
              <a:ext cx="1764644" cy="453231"/>
            </a:xfrm>
            <a:prstGeom prst="ellipse">
              <a:avLst/>
            </a:prstGeom>
            <a:solidFill>
              <a:schemeClr val="bg2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0" name="TextBox 319"/>
                <p:cNvSpPr txBox="1"/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0" name="TextBox 3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5269" y="794538"/>
                  <a:ext cx="234936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0513" r="-2307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1" name="Straight Arrow Connector 320"/>
            <p:cNvCxnSpPr/>
            <p:nvPr/>
          </p:nvCxnSpPr>
          <p:spPr>
            <a:xfrm flipV="1">
              <a:off x="629197" y="1549225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2" name="TextBox 321"/>
                <p:cNvSpPr txBox="1"/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2" name="TextBox 3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04" y="1908728"/>
                  <a:ext cx="176459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3" name="Straight Arrow Connector 322"/>
            <p:cNvCxnSpPr/>
            <p:nvPr/>
          </p:nvCxnSpPr>
          <p:spPr>
            <a:xfrm>
              <a:off x="2707752" y="1803808"/>
              <a:ext cx="0" cy="670794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4" name="TextBox 323"/>
                <p:cNvSpPr txBox="1"/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4" name="TextBox 3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2059" y="1985316"/>
                  <a:ext cx="16042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34615" r="-30769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5" name="Straight Arrow Connector 324"/>
            <p:cNvCxnSpPr/>
            <p:nvPr/>
          </p:nvCxnSpPr>
          <p:spPr>
            <a:xfrm flipV="1">
              <a:off x="629197" y="1562680"/>
              <a:ext cx="0" cy="9067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/>
            <p:cNvCxnSpPr/>
            <p:nvPr/>
          </p:nvCxnSpPr>
          <p:spPr>
            <a:xfrm flipV="1">
              <a:off x="3018138" y="1803808"/>
              <a:ext cx="0" cy="6521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7" name="TextBox 326"/>
                <p:cNvSpPr txBox="1"/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7" name="TextBox 3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5320" y="1983859"/>
                  <a:ext cx="160429" cy="353302"/>
                </a:xfrm>
                <a:prstGeom prst="rect">
                  <a:avLst/>
                </a:prstGeom>
                <a:blipFill>
                  <a:blip r:embed="rId15"/>
                  <a:stretch>
                    <a:fillRect l="-50000" t="-32759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8" name="TextBox 327"/>
                <p:cNvSpPr txBox="1"/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8" name="TextBox 3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172" y="3393028"/>
                  <a:ext cx="245708" cy="345159"/>
                </a:xfrm>
                <a:prstGeom prst="rect">
                  <a:avLst/>
                </a:prstGeom>
                <a:blipFill>
                  <a:blip r:embed="rId16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9" name="Oval 328"/>
            <p:cNvSpPr/>
            <p:nvPr/>
          </p:nvSpPr>
          <p:spPr>
            <a:xfrm>
              <a:off x="933805" y="204916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0" name="Oval 329"/>
            <p:cNvSpPr/>
            <p:nvPr/>
          </p:nvSpPr>
          <p:spPr>
            <a:xfrm>
              <a:off x="1035227" y="225568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1" name="Oval 330"/>
            <p:cNvSpPr/>
            <p:nvPr/>
          </p:nvSpPr>
          <p:spPr>
            <a:xfrm>
              <a:off x="1236313" y="21168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Oval 331"/>
            <p:cNvSpPr/>
            <p:nvPr/>
          </p:nvSpPr>
          <p:spPr>
            <a:xfrm>
              <a:off x="1359732" y="241677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1586026" y="209876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1674712" y="237047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5" name="Oval 334"/>
            <p:cNvSpPr/>
            <p:nvPr/>
          </p:nvSpPr>
          <p:spPr>
            <a:xfrm>
              <a:off x="1418980" y="225215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Oval 335"/>
            <p:cNvSpPr/>
            <p:nvPr/>
          </p:nvSpPr>
          <p:spPr>
            <a:xfrm>
              <a:off x="2154307" y="215423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7" name="Oval 336"/>
            <p:cNvSpPr/>
            <p:nvPr/>
          </p:nvSpPr>
          <p:spPr>
            <a:xfrm>
              <a:off x="2235533" y="229852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8" name="Oval 337"/>
            <p:cNvSpPr/>
            <p:nvPr/>
          </p:nvSpPr>
          <p:spPr>
            <a:xfrm>
              <a:off x="2107563" y="2469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Oval 338"/>
            <p:cNvSpPr/>
            <p:nvPr/>
          </p:nvSpPr>
          <p:spPr>
            <a:xfrm>
              <a:off x="2426419" y="206135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0" name="Oval 339"/>
            <p:cNvSpPr/>
            <p:nvPr/>
          </p:nvSpPr>
          <p:spPr>
            <a:xfrm>
              <a:off x="2345861" y="234502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1" name="Straight Arrow Connector 340"/>
            <p:cNvCxnSpPr/>
            <p:nvPr/>
          </p:nvCxnSpPr>
          <p:spPr>
            <a:xfrm>
              <a:off x="2144782" y="2535866"/>
              <a:ext cx="9525" cy="44758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930" y="2092794"/>
                  <a:ext cx="294824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16327" t="-33333" r="-71429"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3" name="TextBox 342"/>
                <p:cNvSpPr txBox="1"/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3" name="TextBox 3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0308" y="2633207"/>
                  <a:ext cx="344325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12281" t="-36000" r="-57895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4" name="Straight Arrow Connector 343"/>
            <p:cNvCxnSpPr>
              <a:stCxn id="338" idx="2"/>
            </p:cNvCxnSpPr>
            <p:nvPr/>
          </p:nvCxnSpPr>
          <p:spPr>
            <a:xfrm flipH="1" flipV="1">
              <a:off x="1707763" y="2506856"/>
              <a:ext cx="399800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5" name="TextBox 344"/>
                <p:cNvSpPr txBox="1"/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5" name="TextBox 3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082" y="2314843"/>
                  <a:ext cx="288862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63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roup 178"/>
          <p:cNvGrpSpPr/>
          <p:nvPr/>
        </p:nvGrpSpPr>
        <p:grpSpPr>
          <a:xfrm>
            <a:off x="604873" y="833280"/>
            <a:ext cx="3031550" cy="3147008"/>
            <a:chOff x="4818354" y="721399"/>
            <a:chExt cx="3031550" cy="3147008"/>
          </a:xfrm>
        </p:grpSpPr>
        <p:sp>
          <p:nvSpPr>
            <p:cNvPr id="105" name="Multiply 104"/>
            <p:cNvSpPr/>
            <p:nvPr/>
          </p:nvSpPr>
          <p:spPr>
            <a:xfrm>
              <a:off x="481835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Multiply 105"/>
            <p:cNvSpPr/>
            <p:nvPr/>
          </p:nvSpPr>
          <p:spPr>
            <a:xfrm>
              <a:off x="525444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Multiply 106"/>
            <p:cNvSpPr/>
            <p:nvPr/>
          </p:nvSpPr>
          <p:spPr>
            <a:xfrm>
              <a:off x="5690538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Multiply 107"/>
            <p:cNvSpPr/>
            <p:nvPr/>
          </p:nvSpPr>
          <p:spPr>
            <a:xfrm>
              <a:off x="6126630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Multiply 108"/>
            <p:cNvSpPr/>
            <p:nvPr/>
          </p:nvSpPr>
          <p:spPr>
            <a:xfrm>
              <a:off x="6562722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ultiply 109"/>
            <p:cNvSpPr/>
            <p:nvPr/>
          </p:nvSpPr>
          <p:spPr>
            <a:xfrm>
              <a:off x="6998814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/>
            <p:cNvSpPr/>
            <p:nvPr/>
          </p:nvSpPr>
          <p:spPr>
            <a:xfrm>
              <a:off x="7434906" y="72139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Multiply 111"/>
            <p:cNvSpPr/>
            <p:nvPr/>
          </p:nvSpPr>
          <p:spPr>
            <a:xfrm>
              <a:off x="481835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Multiply 112"/>
            <p:cNvSpPr/>
            <p:nvPr/>
          </p:nvSpPr>
          <p:spPr>
            <a:xfrm>
              <a:off x="525444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Multiply 113"/>
            <p:cNvSpPr/>
            <p:nvPr/>
          </p:nvSpPr>
          <p:spPr>
            <a:xfrm>
              <a:off x="5690538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Multiply 114"/>
            <p:cNvSpPr/>
            <p:nvPr/>
          </p:nvSpPr>
          <p:spPr>
            <a:xfrm>
              <a:off x="6126630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Multiply 115"/>
            <p:cNvSpPr/>
            <p:nvPr/>
          </p:nvSpPr>
          <p:spPr>
            <a:xfrm>
              <a:off x="6562722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Multiply 116"/>
            <p:cNvSpPr/>
            <p:nvPr/>
          </p:nvSpPr>
          <p:spPr>
            <a:xfrm>
              <a:off x="6998814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Multiply 117"/>
            <p:cNvSpPr/>
            <p:nvPr/>
          </p:nvSpPr>
          <p:spPr>
            <a:xfrm>
              <a:off x="7434906" y="111477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Multiply 118"/>
            <p:cNvSpPr/>
            <p:nvPr/>
          </p:nvSpPr>
          <p:spPr>
            <a:xfrm>
              <a:off x="481835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Multiply 119"/>
            <p:cNvSpPr/>
            <p:nvPr/>
          </p:nvSpPr>
          <p:spPr>
            <a:xfrm>
              <a:off x="525444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Multiply 120"/>
            <p:cNvSpPr/>
            <p:nvPr/>
          </p:nvSpPr>
          <p:spPr>
            <a:xfrm>
              <a:off x="5690538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Multiply 121"/>
            <p:cNvSpPr/>
            <p:nvPr/>
          </p:nvSpPr>
          <p:spPr>
            <a:xfrm>
              <a:off x="6126630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6562722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6998814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7434906" y="150815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481835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525444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5690538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6126630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Multiply 129"/>
            <p:cNvSpPr/>
            <p:nvPr/>
          </p:nvSpPr>
          <p:spPr>
            <a:xfrm>
              <a:off x="6562722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Multiply 130"/>
            <p:cNvSpPr/>
            <p:nvPr/>
          </p:nvSpPr>
          <p:spPr>
            <a:xfrm>
              <a:off x="6998814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Multiply 131"/>
            <p:cNvSpPr/>
            <p:nvPr/>
          </p:nvSpPr>
          <p:spPr>
            <a:xfrm>
              <a:off x="7434906" y="1901527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481835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525444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5690538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6126630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6562722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6998814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7434906" y="2294903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481835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525444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5690538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6126630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Multiply 143"/>
            <p:cNvSpPr/>
            <p:nvPr/>
          </p:nvSpPr>
          <p:spPr>
            <a:xfrm>
              <a:off x="6562722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Multiply 144"/>
            <p:cNvSpPr/>
            <p:nvPr/>
          </p:nvSpPr>
          <p:spPr>
            <a:xfrm>
              <a:off x="6998814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Multiply 145"/>
            <p:cNvSpPr/>
            <p:nvPr/>
          </p:nvSpPr>
          <p:spPr>
            <a:xfrm>
              <a:off x="7434906" y="2688279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Multiply 146"/>
            <p:cNvSpPr/>
            <p:nvPr/>
          </p:nvSpPr>
          <p:spPr>
            <a:xfrm>
              <a:off x="481835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y 147"/>
            <p:cNvSpPr/>
            <p:nvPr/>
          </p:nvSpPr>
          <p:spPr>
            <a:xfrm>
              <a:off x="525444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5690538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Multiply 149"/>
            <p:cNvSpPr/>
            <p:nvPr/>
          </p:nvSpPr>
          <p:spPr>
            <a:xfrm>
              <a:off x="6126630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Multiply 150"/>
            <p:cNvSpPr/>
            <p:nvPr/>
          </p:nvSpPr>
          <p:spPr>
            <a:xfrm>
              <a:off x="6562722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Multiply 151"/>
            <p:cNvSpPr/>
            <p:nvPr/>
          </p:nvSpPr>
          <p:spPr>
            <a:xfrm>
              <a:off x="6998814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/>
            <p:cNvSpPr/>
            <p:nvPr/>
          </p:nvSpPr>
          <p:spPr>
            <a:xfrm>
              <a:off x="7434906" y="3081655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/>
            <p:cNvSpPr/>
            <p:nvPr/>
          </p:nvSpPr>
          <p:spPr>
            <a:xfrm>
              <a:off x="481835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Multiply 154"/>
            <p:cNvSpPr/>
            <p:nvPr/>
          </p:nvSpPr>
          <p:spPr>
            <a:xfrm>
              <a:off x="525444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Multiply 155"/>
            <p:cNvSpPr/>
            <p:nvPr/>
          </p:nvSpPr>
          <p:spPr>
            <a:xfrm>
              <a:off x="5690538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Multiply 156"/>
            <p:cNvSpPr/>
            <p:nvPr/>
          </p:nvSpPr>
          <p:spPr>
            <a:xfrm>
              <a:off x="6126630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Multiply 157"/>
            <p:cNvSpPr/>
            <p:nvPr/>
          </p:nvSpPr>
          <p:spPr>
            <a:xfrm>
              <a:off x="6562722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Multiply 158"/>
            <p:cNvSpPr/>
            <p:nvPr/>
          </p:nvSpPr>
          <p:spPr>
            <a:xfrm>
              <a:off x="6998814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Multiply 159"/>
            <p:cNvSpPr/>
            <p:nvPr/>
          </p:nvSpPr>
          <p:spPr>
            <a:xfrm>
              <a:off x="7434906" y="3475031"/>
              <a:ext cx="414998" cy="393376"/>
            </a:xfrm>
            <a:prstGeom prst="mathMultiply">
              <a:avLst>
                <a:gd name="adj1" fmla="val 3701"/>
              </a:avLst>
            </a:prstGeom>
            <a:solidFill>
              <a:schemeClr val="bg2"/>
            </a:solidFill>
            <a:ln w="381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Freeform 168"/>
            <p:cNvSpPr/>
            <p:nvPr/>
          </p:nvSpPr>
          <p:spPr>
            <a:xfrm>
              <a:off x="5199961" y="1079653"/>
              <a:ext cx="2203374" cy="2555913"/>
            </a:xfrm>
            <a:custGeom>
              <a:avLst/>
              <a:gdLst>
                <a:gd name="connsiteX0" fmla="*/ 0 w 2203374"/>
                <a:gd name="connsiteY0" fmla="*/ 2555913 h 2555913"/>
                <a:gd name="connsiteX1" fmla="*/ 1288974 w 2203374"/>
                <a:gd name="connsiteY1" fmla="*/ 1828800 h 2555913"/>
                <a:gd name="connsiteX2" fmla="*/ 683046 w 2203374"/>
                <a:gd name="connsiteY2" fmla="*/ 694063 h 2555913"/>
                <a:gd name="connsiteX3" fmla="*/ 2203374 w 2203374"/>
                <a:gd name="connsiteY3" fmla="*/ 0 h 255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03374" h="2555913">
                  <a:moveTo>
                    <a:pt x="0" y="2555913"/>
                  </a:moveTo>
                  <a:cubicBezTo>
                    <a:pt x="587566" y="2347510"/>
                    <a:pt x="1175133" y="2139108"/>
                    <a:pt x="1288974" y="1828800"/>
                  </a:cubicBezTo>
                  <a:cubicBezTo>
                    <a:pt x="1402815" y="1518492"/>
                    <a:pt x="530646" y="998863"/>
                    <a:pt x="683046" y="694063"/>
                  </a:cubicBezTo>
                  <a:cubicBezTo>
                    <a:pt x="835446" y="389263"/>
                    <a:pt x="1519410" y="194631"/>
                    <a:pt x="2203374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0" name="TextBox 169"/>
                <p:cNvSpPr txBox="1"/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0" name="TextBox 1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9854" y="769530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2" name="Straight Arrow Connector 171"/>
            <p:cNvCxnSpPr/>
            <p:nvPr/>
          </p:nvCxnSpPr>
          <p:spPr>
            <a:xfrm flipV="1">
              <a:off x="5956408" y="3162200"/>
              <a:ext cx="345240" cy="1839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 flipH="1" flipV="1">
              <a:off x="5938155" y="2046498"/>
              <a:ext cx="155794" cy="21907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6" name="TextBox 175"/>
                <p:cNvSpPr txBox="1"/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6" name="Text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7824" y="290972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7" name="TextBox 176"/>
                <p:cNvSpPr txBox="1"/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7" name="TextBox 1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390" y="1772675"/>
                  <a:ext cx="317651" cy="353302"/>
                </a:xfrm>
                <a:prstGeom prst="rect">
                  <a:avLst/>
                </a:prstGeom>
                <a:blipFill>
                  <a:blip r:embed="rId4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/>
                <p:cNvSpPr txBox="1"/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78" name="TextBox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367" y="2614515"/>
                  <a:ext cx="245708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3" name="Group 262"/>
          <p:cNvGrpSpPr/>
          <p:nvPr/>
        </p:nvGrpSpPr>
        <p:grpSpPr>
          <a:xfrm>
            <a:off x="4335147" y="419594"/>
            <a:ext cx="3312817" cy="3282828"/>
            <a:chOff x="7063905" y="421448"/>
            <a:chExt cx="3312817" cy="3282828"/>
          </a:xfrm>
        </p:grpSpPr>
        <p:grpSp>
          <p:nvGrpSpPr>
            <p:cNvPr id="249" name="Group 248"/>
            <p:cNvGrpSpPr/>
            <p:nvPr/>
          </p:nvGrpSpPr>
          <p:grpSpPr>
            <a:xfrm>
              <a:off x="7345172" y="421448"/>
              <a:ext cx="3031550" cy="2753632"/>
              <a:chOff x="7345172" y="421448"/>
              <a:chExt cx="3031550" cy="2753632"/>
            </a:xfrm>
          </p:grpSpPr>
          <p:sp>
            <p:nvSpPr>
              <p:cNvPr id="181" name="Multiply 180"/>
              <p:cNvSpPr/>
              <p:nvPr/>
            </p:nvSpPr>
            <p:spPr>
              <a:xfrm>
                <a:off x="734517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Multiply 181"/>
              <p:cNvSpPr/>
              <p:nvPr/>
            </p:nvSpPr>
            <p:spPr>
              <a:xfrm>
                <a:off x="778126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Multiply 182"/>
              <p:cNvSpPr/>
              <p:nvPr/>
            </p:nvSpPr>
            <p:spPr>
              <a:xfrm>
                <a:off x="8217356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Multiply 183"/>
              <p:cNvSpPr/>
              <p:nvPr/>
            </p:nvSpPr>
            <p:spPr>
              <a:xfrm>
                <a:off x="8653448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Multiply 184"/>
              <p:cNvSpPr/>
              <p:nvPr/>
            </p:nvSpPr>
            <p:spPr>
              <a:xfrm>
                <a:off x="9089540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Multiply 185"/>
              <p:cNvSpPr/>
              <p:nvPr/>
            </p:nvSpPr>
            <p:spPr>
              <a:xfrm>
                <a:off x="9525632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Multiply 186"/>
              <p:cNvSpPr/>
              <p:nvPr/>
            </p:nvSpPr>
            <p:spPr>
              <a:xfrm>
                <a:off x="9961724" y="42144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Multiply 187"/>
              <p:cNvSpPr/>
              <p:nvPr/>
            </p:nvSpPr>
            <p:spPr>
              <a:xfrm>
                <a:off x="734517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Multiply 188"/>
              <p:cNvSpPr/>
              <p:nvPr/>
            </p:nvSpPr>
            <p:spPr>
              <a:xfrm>
                <a:off x="778126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Multiply 189"/>
              <p:cNvSpPr/>
              <p:nvPr/>
            </p:nvSpPr>
            <p:spPr>
              <a:xfrm>
                <a:off x="8217356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Multiply 190"/>
              <p:cNvSpPr/>
              <p:nvPr/>
            </p:nvSpPr>
            <p:spPr>
              <a:xfrm>
                <a:off x="8653448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Multiply 191"/>
              <p:cNvSpPr/>
              <p:nvPr/>
            </p:nvSpPr>
            <p:spPr>
              <a:xfrm>
                <a:off x="9089540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Multiply 192"/>
              <p:cNvSpPr/>
              <p:nvPr/>
            </p:nvSpPr>
            <p:spPr>
              <a:xfrm>
                <a:off x="9525632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Multiply 193"/>
              <p:cNvSpPr/>
              <p:nvPr/>
            </p:nvSpPr>
            <p:spPr>
              <a:xfrm>
                <a:off x="9961724" y="81482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Multiply 194"/>
              <p:cNvSpPr/>
              <p:nvPr/>
            </p:nvSpPr>
            <p:spPr>
              <a:xfrm>
                <a:off x="734517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Multiply 195"/>
              <p:cNvSpPr/>
              <p:nvPr/>
            </p:nvSpPr>
            <p:spPr>
              <a:xfrm>
                <a:off x="778126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/>
              <p:cNvSpPr/>
              <p:nvPr/>
            </p:nvSpPr>
            <p:spPr>
              <a:xfrm>
                <a:off x="8217356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Multiply 197"/>
              <p:cNvSpPr/>
              <p:nvPr/>
            </p:nvSpPr>
            <p:spPr>
              <a:xfrm>
                <a:off x="8653448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Multiply 198"/>
              <p:cNvSpPr/>
              <p:nvPr/>
            </p:nvSpPr>
            <p:spPr>
              <a:xfrm>
                <a:off x="9089540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Multiply 199"/>
              <p:cNvSpPr/>
              <p:nvPr/>
            </p:nvSpPr>
            <p:spPr>
              <a:xfrm>
                <a:off x="9525632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Multiply 200"/>
              <p:cNvSpPr/>
              <p:nvPr/>
            </p:nvSpPr>
            <p:spPr>
              <a:xfrm>
                <a:off x="9961724" y="1208200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Multiply 201"/>
              <p:cNvSpPr/>
              <p:nvPr/>
            </p:nvSpPr>
            <p:spPr>
              <a:xfrm>
                <a:off x="734517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Multiply 202"/>
              <p:cNvSpPr/>
              <p:nvPr/>
            </p:nvSpPr>
            <p:spPr>
              <a:xfrm>
                <a:off x="778126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Multiply 203"/>
              <p:cNvSpPr/>
              <p:nvPr/>
            </p:nvSpPr>
            <p:spPr>
              <a:xfrm>
                <a:off x="8217356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Multiply 204"/>
              <p:cNvSpPr/>
              <p:nvPr/>
            </p:nvSpPr>
            <p:spPr>
              <a:xfrm>
                <a:off x="8653448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Multiply 205"/>
              <p:cNvSpPr/>
              <p:nvPr/>
            </p:nvSpPr>
            <p:spPr>
              <a:xfrm>
                <a:off x="9089540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Multiply 206"/>
              <p:cNvSpPr/>
              <p:nvPr/>
            </p:nvSpPr>
            <p:spPr>
              <a:xfrm>
                <a:off x="9525632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/>
              <p:cNvSpPr/>
              <p:nvPr/>
            </p:nvSpPr>
            <p:spPr>
              <a:xfrm>
                <a:off x="9961724" y="1601576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Multiply 208"/>
              <p:cNvSpPr/>
              <p:nvPr/>
            </p:nvSpPr>
            <p:spPr>
              <a:xfrm>
                <a:off x="734517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Multiply 209"/>
              <p:cNvSpPr/>
              <p:nvPr/>
            </p:nvSpPr>
            <p:spPr>
              <a:xfrm>
                <a:off x="778126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Multiply 210"/>
              <p:cNvSpPr/>
              <p:nvPr/>
            </p:nvSpPr>
            <p:spPr>
              <a:xfrm>
                <a:off x="8217356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Multiply 211"/>
              <p:cNvSpPr/>
              <p:nvPr/>
            </p:nvSpPr>
            <p:spPr>
              <a:xfrm>
                <a:off x="8653448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Multiply 212"/>
              <p:cNvSpPr/>
              <p:nvPr/>
            </p:nvSpPr>
            <p:spPr>
              <a:xfrm>
                <a:off x="9089540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Multiply 213"/>
              <p:cNvSpPr/>
              <p:nvPr/>
            </p:nvSpPr>
            <p:spPr>
              <a:xfrm>
                <a:off x="9525632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5" name="Multiply 214"/>
              <p:cNvSpPr/>
              <p:nvPr/>
            </p:nvSpPr>
            <p:spPr>
              <a:xfrm>
                <a:off x="9961724" y="1994952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Multiply 215"/>
              <p:cNvSpPr/>
              <p:nvPr/>
            </p:nvSpPr>
            <p:spPr>
              <a:xfrm>
                <a:off x="734517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7" name="Multiply 216"/>
              <p:cNvSpPr/>
              <p:nvPr/>
            </p:nvSpPr>
            <p:spPr>
              <a:xfrm>
                <a:off x="778126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Multiply 217"/>
              <p:cNvSpPr/>
              <p:nvPr/>
            </p:nvSpPr>
            <p:spPr>
              <a:xfrm>
                <a:off x="8217356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/>
              <p:cNvSpPr/>
              <p:nvPr/>
            </p:nvSpPr>
            <p:spPr>
              <a:xfrm>
                <a:off x="8653448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Multiply 219"/>
              <p:cNvSpPr/>
              <p:nvPr/>
            </p:nvSpPr>
            <p:spPr>
              <a:xfrm>
                <a:off x="9089540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Multiply 220"/>
              <p:cNvSpPr/>
              <p:nvPr/>
            </p:nvSpPr>
            <p:spPr>
              <a:xfrm>
                <a:off x="9525632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Multiply 221"/>
              <p:cNvSpPr/>
              <p:nvPr/>
            </p:nvSpPr>
            <p:spPr>
              <a:xfrm>
                <a:off x="9961724" y="2388328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Multiply 222"/>
              <p:cNvSpPr/>
              <p:nvPr/>
            </p:nvSpPr>
            <p:spPr>
              <a:xfrm>
                <a:off x="734517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Multiply 223"/>
              <p:cNvSpPr/>
              <p:nvPr/>
            </p:nvSpPr>
            <p:spPr>
              <a:xfrm>
                <a:off x="778126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5" name="Multiply 224"/>
              <p:cNvSpPr/>
              <p:nvPr/>
            </p:nvSpPr>
            <p:spPr>
              <a:xfrm>
                <a:off x="8217356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Multiply 225"/>
              <p:cNvSpPr/>
              <p:nvPr/>
            </p:nvSpPr>
            <p:spPr>
              <a:xfrm>
                <a:off x="8653448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Multiply 226"/>
              <p:cNvSpPr/>
              <p:nvPr/>
            </p:nvSpPr>
            <p:spPr>
              <a:xfrm>
                <a:off x="9089540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Multiply 227"/>
              <p:cNvSpPr/>
              <p:nvPr/>
            </p:nvSpPr>
            <p:spPr>
              <a:xfrm>
                <a:off x="9525632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Multiply 228"/>
              <p:cNvSpPr/>
              <p:nvPr/>
            </p:nvSpPr>
            <p:spPr>
              <a:xfrm>
                <a:off x="9961724" y="2781704"/>
                <a:ext cx="414998" cy="393376"/>
              </a:xfrm>
              <a:prstGeom prst="mathMultiply">
                <a:avLst>
                  <a:gd name="adj1" fmla="val 3701"/>
                </a:avLst>
              </a:prstGeom>
              <a:solidFill>
                <a:schemeClr val="bg2"/>
              </a:solidFill>
              <a:ln w="3810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7874466" y="957831"/>
              <a:ext cx="1972961" cy="2517347"/>
              <a:chOff x="7874466" y="938179"/>
              <a:chExt cx="1972961" cy="2517347"/>
            </a:xfrm>
          </p:grpSpPr>
          <p:sp>
            <p:nvSpPr>
              <p:cNvPr id="244" name="Arc 243"/>
              <p:cNvSpPr/>
              <p:nvPr/>
            </p:nvSpPr>
            <p:spPr>
              <a:xfrm>
                <a:off x="7874466" y="938179"/>
                <a:ext cx="1972961" cy="1972961"/>
              </a:xfrm>
              <a:prstGeom prst="arc">
                <a:avLst>
                  <a:gd name="adj1" fmla="val 10729451"/>
                  <a:gd name="adj2" fmla="val 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6" name="Straight Connector 245"/>
              <p:cNvCxnSpPr/>
              <p:nvPr/>
            </p:nvCxnSpPr>
            <p:spPr>
              <a:xfrm>
                <a:off x="7874466" y="1924659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/>
              <p:cNvCxnSpPr/>
              <p:nvPr/>
            </p:nvCxnSpPr>
            <p:spPr>
              <a:xfrm>
                <a:off x="9847427" y="1901946"/>
                <a:ext cx="0" cy="1530867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TextBox 249"/>
                <p:cNvSpPr txBox="1"/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0" name="TextBox 2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0324" y="1931463"/>
                  <a:ext cx="176459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7586" r="-27586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TextBox 250"/>
                <p:cNvSpPr txBox="1"/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1" name="TextBox 2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5851" y="3035936"/>
                  <a:ext cx="245708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/>
            <p:cNvCxnSpPr/>
            <p:nvPr/>
          </p:nvCxnSpPr>
          <p:spPr>
            <a:xfrm flipH="1">
              <a:off x="8873508" y="1208200"/>
              <a:ext cx="618052" cy="743314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3508" y="1299814"/>
                  <a:ext cx="24154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2500" r="-175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5" name="Group 254"/>
            <p:cNvGrpSpPr/>
            <p:nvPr/>
          </p:nvGrpSpPr>
          <p:grpSpPr>
            <a:xfrm>
              <a:off x="7063905" y="2994281"/>
              <a:ext cx="877523" cy="709995"/>
              <a:chOff x="758520" y="708040"/>
              <a:chExt cx="2534677" cy="2135605"/>
            </a:xfrm>
          </p:grpSpPr>
          <p:grpSp>
            <p:nvGrpSpPr>
              <p:cNvPr id="256" name="Group 255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258" name="Straight Arrow Connector 257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Arrow Connector 258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0" name="Rectangle 25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1" name="Rectangle 26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7" name="Rectangle 25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  <p:grpSp>
        <p:nvGrpSpPr>
          <p:cNvPr id="443" name="Group 442"/>
          <p:cNvGrpSpPr/>
          <p:nvPr/>
        </p:nvGrpSpPr>
        <p:grpSpPr>
          <a:xfrm>
            <a:off x="8337181" y="243216"/>
            <a:ext cx="3420054" cy="3282828"/>
            <a:chOff x="6820301" y="2599040"/>
            <a:chExt cx="3420054" cy="3282828"/>
          </a:xfrm>
        </p:grpSpPr>
        <p:grpSp>
          <p:nvGrpSpPr>
            <p:cNvPr id="264" name="Group 263"/>
            <p:cNvGrpSpPr/>
            <p:nvPr/>
          </p:nvGrpSpPr>
          <p:grpSpPr>
            <a:xfrm>
              <a:off x="6820301" y="2599040"/>
              <a:ext cx="3312817" cy="3282828"/>
              <a:chOff x="7063905" y="421448"/>
              <a:chExt cx="3312817" cy="3282828"/>
            </a:xfrm>
          </p:grpSpPr>
          <p:grpSp>
            <p:nvGrpSpPr>
              <p:cNvPr id="265" name="Group 264"/>
              <p:cNvGrpSpPr/>
              <p:nvPr/>
            </p:nvGrpSpPr>
            <p:grpSpPr>
              <a:xfrm>
                <a:off x="7345172" y="421448"/>
                <a:ext cx="3031550" cy="2753632"/>
                <a:chOff x="7345172" y="421448"/>
                <a:chExt cx="3031550" cy="2753632"/>
              </a:xfrm>
            </p:grpSpPr>
            <p:sp>
              <p:nvSpPr>
                <p:cNvPr id="282" name="Multiply 281"/>
                <p:cNvSpPr/>
                <p:nvPr/>
              </p:nvSpPr>
              <p:spPr>
                <a:xfrm>
                  <a:off x="734517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Multiply 282"/>
                <p:cNvSpPr/>
                <p:nvPr/>
              </p:nvSpPr>
              <p:spPr>
                <a:xfrm>
                  <a:off x="778126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Multiply 283"/>
                <p:cNvSpPr/>
                <p:nvPr/>
              </p:nvSpPr>
              <p:spPr>
                <a:xfrm>
                  <a:off x="8217356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5" name="Multiply 284"/>
                <p:cNvSpPr/>
                <p:nvPr/>
              </p:nvSpPr>
              <p:spPr>
                <a:xfrm>
                  <a:off x="8653448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6" name="Multiply 285"/>
                <p:cNvSpPr/>
                <p:nvPr/>
              </p:nvSpPr>
              <p:spPr>
                <a:xfrm>
                  <a:off x="9089540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Multiply 286"/>
                <p:cNvSpPr/>
                <p:nvPr/>
              </p:nvSpPr>
              <p:spPr>
                <a:xfrm>
                  <a:off x="9525632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Multiply 287"/>
                <p:cNvSpPr/>
                <p:nvPr/>
              </p:nvSpPr>
              <p:spPr>
                <a:xfrm>
                  <a:off x="9961724" y="42144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Multiply 288"/>
                <p:cNvSpPr/>
                <p:nvPr/>
              </p:nvSpPr>
              <p:spPr>
                <a:xfrm>
                  <a:off x="734517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Multiply 289"/>
                <p:cNvSpPr/>
                <p:nvPr/>
              </p:nvSpPr>
              <p:spPr>
                <a:xfrm>
                  <a:off x="778126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Multiply 290"/>
                <p:cNvSpPr/>
                <p:nvPr/>
              </p:nvSpPr>
              <p:spPr>
                <a:xfrm>
                  <a:off x="8217356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2" name="Multiply 291"/>
                <p:cNvSpPr/>
                <p:nvPr/>
              </p:nvSpPr>
              <p:spPr>
                <a:xfrm>
                  <a:off x="8653448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3" name="Multiply 292"/>
                <p:cNvSpPr/>
                <p:nvPr/>
              </p:nvSpPr>
              <p:spPr>
                <a:xfrm>
                  <a:off x="9089540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4" name="Multiply 293"/>
                <p:cNvSpPr/>
                <p:nvPr/>
              </p:nvSpPr>
              <p:spPr>
                <a:xfrm>
                  <a:off x="9525632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Multiply 294"/>
                <p:cNvSpPr/>
                <p:nvPr/>
              </p:nvSpPr>
              <p:spPr>
                <a:xfrm>
                  <a:off x="9961724" y="81482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Multiply 295"/>
                <p:cNvSpPr/>
                <p:nvPr/>
              </p:nvSpPr>
              <p:spPr>
                <a:xfrm>
                  <a:off x="734517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Multiply 296"/>
                <p:cNvSpPr/>
                <p:nvPr/>
              </p:nvSpPr>
              <p:spPr>
                <a:xfrm>
                  <a:off x="778126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Multiply 297"/>
                <p:cNvSpPr/>
                <p:nvPr/>
              </p:nvSpPr>
              <p:spPr>
                <a:xfrm>
                  <a:off x="8217356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9" name="Multiply 298"/>
                <p:cNvSpPr/>
                <p:nvPr/>
              </p:nvSpPr>
              <p:spPr>
                <a:xfrm>
                  <a:off x="8653448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0" name="Multiply 299"/>
                <p:cNvSpPr/>
                <p:nvPr/>
              </p:nvSpPr>
              <p:spPr>
                <a:xfrm>
                  <a:off x="9089540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1" name="Multiply 300"/>
                <p:cNvSpPr/>
                <p:nvPr/>
              </p:nvSpPr>
              <p:spPr>
                <a:xfrm>
                  <a:off x="9525632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Multiply 301"/>
                <p:cNvSpPr/>
                <p:nvPr/>
              </p:nvSpPr>
              <p:spPr>
                <a:xfrm>
                  <a:off x="9961724" y="120820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Multiply 302"/>
                <p:cNvSpPr/>
                <p:nvPr/>
              </p:nvSpPr>
              <p:spPr>
                <a:xfrm>
                  <a:off x="734517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Multiply 303"/>
                <p:cNvSpPr/>
                <p:nvPr/>
              </p:nvSpPr>
              <p:spPr>
                <a:xfrm>
                  <a:off x="778126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Multiply 304"/>
                <p:cNvSpPr/>
                <p:nvPr/>
              </p:nvSpPr>
              <p:spPr>
                <a:xfrm>
                  <a:off x="8217356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6" name="Multiply 305"/>
                <p:cNvSpPr/>
                <p:nvPr/>
              </p:nvSpPr>
              <p:spPr>
                <a:xfrm>
                  <a:off x="8653448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7" name="Multiply 306"/>
                <p:cNvSpPr/>
                <p:nvPr/>
              </p:nvSpPr>
              <p:spPr>
                <a:xfrm>
                  <a:off x="9089540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Multiply 307"/>
                <p:cNvSpPr/>
                <p:nvPr/>
              </p:nvSpPr>
              <p:spPr>
                <a:xfrm>
                  <a:off x="9525632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Multiply 308"/>
                <p:cNvSpPr/>
                <p:nvPr/>
              </p:nvSpPr>
              <p:spPr>
                <a:xfrm>
                  <a:off x="9961724" y="160157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Multiply 309"/>
                <p:cNvSpPr/>
                <p:nvPr/>
              </p:nvSpPr>
              <p:spPr>
                <a:xfrm>
                  <a:off x="734517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Multiply 310"/>
                <p:cNvSpPr/>
                <p:nvPr/>
              </p:nvSpPr>
              <p:spPr>
                <a:xfrm>
                  <a:off x="778126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Multiply 311"/>
                <p:cNvSpPr/>
                <p:nvPr/>
              </p:nvSpPr>
              <p:spPr>
                <a:xfrm>
                  <a:off x="8217356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Multiply 312"/>
                <p:cNvSpPr/>
                <p:nvPr/>
              </p:nvSpPr>
              <p:spPr>
                <a:xfrm>
                  <a:off x="8653448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Multiply 313"/>
                <p:cNvSpPr/>
                <p:nvPr/>
              </p:nvSpPr>
              <p:spPr>
                <a:xfrm>
                  <a:off x="9089540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Multiply 314"/>
                <p:cNvSpPr/>
                <p:nvPr/>
              </p:nvSpPr>
              <p:spPr>
                <a:xfrm>
                  <a:off x="9525632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Multiply 315"/>
                <p:cNvSpPr/>
                <p:nvPr/>
              </p:nvSpPr>
              <p:spPr>
                <a:xfrm>
                  <a:off x="9961724" y="199495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Multiply 316"/>
                <p:cNvSpPr/>
                <p:nvPr/>
              </p:nvSpPr>
              <p:spPr>
                <a:xfrm>
                  <a:off x="734517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Multiply 317"/>
                <p:cNvSpPr/>
                <p:nvPr/>
              </p:nvSpPr>
              <p:spPr>
                <a:xfrm>
                  <a:off x="778126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Multiply 318"/>
                <p:cNvSpPr/>
                <p:nvPr/>
              </p:nvSpPr>
              <p:spPr>
                <a:xfrm>
                  <a:off x="8217356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Multiply 319"/>
                <p:cNvSpPr/>
                <p:nvPr/>
              </p:nvSpPr>
              <p:spPr>
                <a:xfrm>
                  <a:off x="8653448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Multiply 320"/>
                <p:cNvSpPr/>
                <p:nvPr/>
              </p:nvSpPr>
              <p:spPr>
                <a:xfrm>
                  <a:off x="9089540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Multiply 321"/>
                <p:cNvSpPr/>
                <p:nvPr/>
              </p:nvSpPr>
              <p:spPr>
                <a:xfrm>
                  <a:off x="9525632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Multiply 322"/>
                <p:cNvSpPr/>
                <p:nvPr/>
              </p:nvSpPr>
              <p:spPr>
                <a:xfrm>
                  <a:off x="9961724" y="238832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Multiply 323"/>
                <p:cNvSpPr/>
                <p:nvPr/>
              </p:nvSpPr>
              <p:spPr>
                <a:xfrm>
                  <a:off x="734517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Multiply 324"/>
                <p:cNvSpPr/>
                <p:nvPr/>
              </p:nvSpPr>
              <p:spPr>
                <a:xfrm>
                  <a:off x="778126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Multiply 325"/>
                <p:cNvSpPr/>
                <p:nvPr/>
              </p:nvSpPr>
              <p:spPr>
                <a:xfrm>
                  <a:off x="8217356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Multiply 326"/>
                <p:cNvSpPr/>
                <p:nvPr/>
              </p:nvSpPr>
              <p:spPr>
                <a:xfrm>
                  <a:off x="8653448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Multiply 327"/>
                <p:cNvSpPr/>
                <p:nvPr/>
              </p:nvSpPr>
              <p:spPr>
                <a:xfrm>
                  <a:off x="9089540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Multiply 328"/>
                <p:cNvSpPr/>
                <p:nvPr/>
              </p:nvSpPr>
              <p:spPr>
                <a:xfrm>
                  <a:off x="9525632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Multiply 329"/>
                <p:cNvSpPr/>
                <p:nvPr/>
              </p:nvSpPr>
              <p:spPr>
                <a:xfrm>
                  <a:off x="9961724" y="278170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6" name="Group 265"/>
              <p:cNvGrpSpPr/>
              <p:nvPr/>
            </p:nvGrpSpPr>
            <p:grpSpPr>
              <a:xfrm>
                <a:off x="7874466" y="957831"/>
                <a:ext cx="1972961" cy="2517347"/>
                <a:chOff x="7874466" y="938179"/>
                <a:chExt cx="1972961" cy="2517347"/>
              </a:xfrm>
            </p:grpSpPr>
            <p:sp>
              <p:nvSpPr>
                <p:cNvPr id="279" name="Arc 278"/>
                <p:cNvSpPr/>
                <p:nvPr/>
              </p:nvSpPr>
              <p:spPr>
                <a:xfrm>
                  <a:off x="7874466" y="938179"/>
                  <a:ext cx="1972961" cy="1972961"/>
                </a:xfrm>
                <a:prstGeom prst="arc">
                  <a:avLst>
                    <a:gd name="adj1" fmla="val 10729451"/>
                    <a:gd name="adj2" fmla="val 0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80" name="Straight Connector 279"/>
                <p:cNvCxnSpPr/>
                <p:nvPr/>
              </p:nvCxnSpPr>
              <p:spPr>
                <a:xfrm>
                  <a:off x="7874466" y="1924659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/>
                <p:cNvCxnSpPr/>
                <p:nvPr/>
              </p:nvCxnSpPr>
              <p:spPr>
                <a:xfrm>
                  <a:off x="9847427" y="1901946"/>
                  <a:ext cx="0" cy="153086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7" name="TextBox 266"/>
                  <p:cNvSpPr txBox="1"/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7" name="TextBox 2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0324" y="1931463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8" name="TextBox 267"/>
                  <p:cNvSpPr txBox="1"/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8" name="TextBox 26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5851" y="3035936"/>
                    <a:ext cx="245708" cy="34515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22500" r="-200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71" name="Group 270"/>
              <p:cNvGrpSpPr/>
              <p:nvPr/>
            </p:nvGrpSpPr>
            <p:grpSpPr>
              <a:xfrm>
                <a:off x="7063905" y="2994281"/>
                <a:ext cx="877523" cy="709995"/>
                <a:chOff x="758520" y="708040"/>
                <a:chExt cx="2534677" cy="2135605"/>
              </a:xfrm>
            </p:grpSpPr>
            <p:grpSp>
              <p:nvGrpSpPr>
                <p:cNvPr id="272" name="Group 271"/>
                <p:cNvGrpSpPr/>
                <p:nvPr/>
              </p:nvGrpSpPr>
              <p:grpSpPr>
                <a:xfrm>
                  <a:off x="758520" y="708040"/>
                  <a:ext cx="2534677" cy="2135605"/>
                  <a:chOff x="785815" y="680744"/>
                  <a:chExt cx="2534677" cy="2135605"/>
                </a:xfrm>
              </p:grpSpPr>
              <p:cxnSp>
                <p:nvCxnSpPr>
                  <p:cNvPr id="274" name="Straight Arrow Connector 273"/>
                  <p:cNvCxnSpPr/>
                  <p:nvPr/>
                </p:nvCxnSpPr>
                <p:spPr>
                  <a:xfrm flipV="1">
                    <a:off x="1452939" y="680744"/>
                    <a:ext cx="7683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/>
                  <p:cNvCxnSpPr/>
                  <p:nvPr/>
                </p:nvCxnSpPr>
                <p:spPr>
                  <a:xfrm flipV="1">
                    <a:off x="1445588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Rectangle 275"/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7" name="Rectangle 276"/>
                      <p:cNvSpPr/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8" name="Rectangle 10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371385" cy="36933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19048" r="-114286" b="-22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8" name="Rectangle 277"/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73" name="Rectangle 272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</p:grpSp>
        <p:cxnSp>
          <p:nvCxnSpPr>
            <p:cNvPr id="332" name="Straight Arrow Connector 331"/>
            <p:cNvCxnSpPr/>
            <p:nvPr/>
          </p:nvCxnSpPr>
          <p:spPr>
            <a:xfrm flipV="1">
              <a:off x="7745159" y="4182209"/>
              <a:ext cx="0" cy="11280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4" name="TextBox 333"/>
                <p:cNvSpPr txBox="1"/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4" name="TextBox 3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0728" y="4616366"/>
                  <a:ext cx="160429" cy="353302"/>
                </a:xfrm>
                <a:prstGeom prst="rect">
                  <a:avLst/>
                </a:prstGeom>
                <a:blipFill>
                  <a:blip r:embed="rId32"/>
                  <a:stretch>
                    <a:fillRect l="-50000" t="-34483" r="-107692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5" name="Straight Arrow Connector 334"/>
            <p:cNvCxnSpPr/>
            <p:nvPr/>
          </p:nvCxnSpPr>
          <p:spPr>
            <a:xfrm>
              <a:off x="9502206" y="4079845"/>
              <a:ext cx="0" cy="11801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9282027" y="4616366"/>
                  <a:ext cx="160429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2027" y="4616366"/>
                  <a:ext cx="160429" cy="353302"/>
                </a:xfrm>
                <a:prstGeom prst="rect">
                  <a:avLst/>
                </a:prstGeom>
                <a:blipFill>
                  <a:blip r:embed="rId33"/>
                  <a:stretch>
                    <a:fillRect l="-44444" t="-34483" r="-103704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0" name="Straight Arrow Connector 339"/>
            <p:cNvCxnSpPr>
              <a:stCxn id="318" idx="3"/>
            </p:cNvCxnSpPr>
            <p:nvPr/>
          </p:nvCxnSpPr>
          <p:spPr>
            <a:xfrm flipH="1" flipV="1">
              <a:off x="7048719" y="4864623"/>
              <a:ext cx="588613" cy="194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2" name="TextBox 341"/>
                <p:cNvSpPr txBox="1"/>
                <p:nvPr/>
              </p:nvSpPr>
              <p:spPr>
                <a:xfrm>
                  <a:off x="7008174" y="4441383"/>
                  <a:ext cx="31329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2" name="TextBox 3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8174" y="4441383"/>
                  <a:ext cx="313291" cy="345159"/>
                </a:xfrm>
                <a:prstGeom prst="rect">
                  <a:avLst/>
                </a:prstGeom>
                <a:blipFill>
                  <a:blip r:embed="rId34"/>
                  <a:stretch>
                    <a:fillRect l="-15385" t="-33333" r="-6730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3" name="Straight Arrow Connector 342"/>
            <p:cNvCxnSpPr/>
            <p:nvPr/>
          </p:nvCxnSpPr>
          <p:spPr>
            <a:xfrm>
              <a:off x="9601243" y="4857530"/>
              <a:ext cx="540756" cy="7093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4" name="TextBox 343"/>
                <p:cNvSpPr txBox="1"/>
                <p:nvPr/>
              </p:nvSpPr>
              <p:spPr>
                <a:xfrm>
                  <a:off x="9921100" y="4443394"/>
                  <a:ext cx="31925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4" name="TextBox 3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21100" y="4443394"/>
                  <a:ext cx="319255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5094" t="-33333" r="-66038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1" name="Straight Arrow Connector 350"/>
            <p:cNvCxnSpPr/>
            <p:nvPr/>
          </p:nvCxnSpPr>
          <p:spPr>
            <a:xfrm flipV="1">
              <a:off x="7790728" y="3372414"/>
              <a:ext cx="183024" cy="22866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3" name="TextBox 352"/>
                <p:cNvSpPr txBox="1"/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3" name="TextBox 3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537" y="3345855"/>
                  <a:ext cx="317651" cy="353302"/>
                </a:xfrm>
                <a:prstGeom prst="rect">
                  <a:avLst/>
                </a:prstGeom>
                <a:blipFill>
                  <a:blip r:embed="rId36"/>
                  <a:stretch>
                    <a:fillRect l="-17308" t="-32759" r="-103846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4" name="Straight Arrow Connector 353"/>
            <p:cNvCxnSpPr/>
            <p:nvPr/>
          </p:nvCxnSpPr>
          <p:spPr>
            <a:xfrm>
              <a:off x="9420755" y="3552451"/>
              <a:ext cx="180488" cy="249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4" name="TextBox 423"/>
                <p:cNvSpPr txBox="1"/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4" name="TextBox 4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0591" y="3380606"/>
                  <a:ext cx="317651" cy="353302"/>
                </a:xfrm>
                <a:prstGeom prst="rect">
                  <a:avLst/>
                </a:prstGeom>
                <a:blipFill>
                  <a:blip r:embed="rId37"/>
                  <a:stretch>
                    <a:fillRect l="-17308" t="-32759" r="-105769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5" name="Straight Arrow Connector 424"/>
            <p:cNvCxnSpPr/>
            <p:nvPr/>
          </p:nvCxnSpPr>
          <p:spPr>
            <a:xfrm flipV="1">
              <a:off x="9445533" y="3242785"/>
              <a:ext cx="286537" cy="29109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/>
            <p:cNvCxnSpPr/>
            <p:nvPr/>
          </p:nvCxnSpPr>
          <p:spPr>
            <a:xfrm flipH="1" flipV="1">
              <a:off x="7463348" y="3316337"/>
              <a:ext cx="304274" cy="27271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0" name="TextBox 429"/>
                <p:cNvSpPr txBox="1"/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0" name="TextBox 4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2241" y="2901665"/>
                  <a:ext cx="394852" cy="345159"/>
                </a:xfrm>
                <a:prstGeom prst="rect">
                  <a:avLst/>
                </a:prstGeom>
                <a:blipFill>
                  <a:blip r:embed="rId38"/>
                  <a:stretch>
                    <a:fillRect l="-14063" t="-35714" r="-93750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1" name="TextBox 430"/>
                <p:cNvSpPr txBox="1"/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1" name="TextBox 4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7153" y="2903919"/>
                  <a:ext cx="394852" cy="345159"/>
                </a:xfrm>
                <a:prstGeom prst="rect">
                  <a:avLst/>
                </a:prstGeom>
                <a:blipFill>
                  <a:blip r:embed="rId39"/>
                  <a:stretch>
                    <a:fillRect l="-13846" t="-35088" r="-92308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2" name="Straight Connector 431"/>
            <p:cNvCxnSpPr/>
            <p:nvPr/>
          </p:nvCxnSpPr>
          <p:spPr>
            <a:xfrm>
              <a:off x="7777750" y="3578017"/>
              <a:ext cx="834585" cy="56279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>
              <a:stCxn id="279" idx="0"/>
            </p:cNvCxnSpPr>
            <p:nvPr/>
          </p:nvCxnSpPr>
          <p:spPr>
            <a:xfrm flipV="1">
              <a:off x="7631070" y="4130160"/>
              <a:ext cx="981265" cy="1198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1" name="Arc 440"/>
            <p:cNvSpPr/>
            <p:nvPr/>
          </p:nvSpPr>
          <p:spPr>
            <a:xfrm>
              <a:off x="8194915" y="3930657"/>
              <a:ext cx="295451" cy="340768"/>
            </a:xfrm>
            <a:prstGeom prst="arc">
              <a:avLst>
                <a:gd name="adj1" fmla="val 10558989"/>
                <a:gd name="adj2" fmla="val 1478542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2" name="TextBox 441"/>
                <p:cNvSpPr txBox="1"/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42" name="TextBox 4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6299" y="3822501"/>
                  <a:ext cx="222304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5000" r="-25000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/>
          <p:cNvGrpSpPr/>
          <p:nvPr/>
        </p:nvGrpSpPr>
        <p:grpSpPr>
          <a:xfrm>
            <a:off x="1560502" y="572432"/>
            <a:ext cx="4508808" cy="5002103"/>
            <a:chOff x="1560502" y="572432"/>
            <a:chExt cx="4508808" cy="5002103"/>
          </a:xfrm>
        </p:grpSpPr>
        <p:grpSp>
          <p:nvGrpSpPr>
            <p:cNvPr id="4" name="Group 3"/>
            <p:cNvGrpSpPr/>
            <p:nvPr/>
          </p:nvGrpSpPr>
          <p:grpSpPr>
            <a:xfrm>
              <a:off x="2017070" y="1767412"/>
              <a:ext cx="4052240" cy="3225423"/>
              <a:chOff x="1508612" y="3434316"/>
              <a:chExt cx="2251013" cy="1846610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508612" y="527029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618603" y="505253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8603" y="5052538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/>
            <p:cNvSpPr/>
            <p:nvPr/>
          </p:nvSpPr>
          <p:spPr>
            <a:xfrm>
              <a:off x="2864385" y="2192357"/>
              <a:ext cx="2049137" cy="236116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862821" y="2573968"/>
              <a:ext cx="6914" cy="3186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V="1">
              <a:off x="4908242" y="3751286"/>
              <a:ext cx="0" cy="43499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endCxn id="19" idx="0"/>
            </p:cNvCxnSpPr>
            <p:nvPr/>
          </p:nvCxnSpPr>
          <p:spPr>
            <a:xfrm flipH="1">
              <a:off x="3888954" y="2192357"/>
              <a:ext cx="41864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19" idx="2"/>
            </p:cNvCxnSpPr>
            <p:nvPr/>
          </p:nvCxnSpPr>
          <p:spPr>
            <a:xfrm>
              <a:off x="3415229" y="4553524"/>
              <a:ext cx="473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065938" y="38612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938" y="3861237"/>
                  <a:ext cx="176459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7586" r="-27586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Multiply 31"/>
            <p:cNvSpPr/>
            <p:nvPr/>
          </p:nvSpPr>
          <p:spPr>
            <a:xfrm>
              <a:off x="4706636" y="3189438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710219" y="3208645"/>
              <a:ext cx="319032" cy="315970"/>
              <a:chOff x="4484550" y="3215437"/>
              <a:chExt cx="319032" cy="31597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4484550" y="3215437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21206" y="335056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2538070" y="2996870"/>
                  <a:ext cx="23762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8070" y="2996870"/>
                  <a:ext cx="237629" cy="345159"/>
                </a:xfrm>
                <a:prstGeom prst="rect">
                  <a:avLst/>
                </a:prstGeom>
                <a:blipFill>
                  <a:blip r:embed="rId4"/>
                  <a:stretch>
                    <a:fillRect l="-20513" t="-35714" r="-92308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5127354" y="3039757"/>
                  <a:ext cx="429990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7354" y="3039757"/>
                  <a:ext cx="429990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1408" t="-35714" r="-84507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/>
            <p:cNvCxnSpPr/>
            <p:nvPr/>
          </p:nvCxnSpPr>
          <p:spPr>
            <a:xfrm flipH="1">
              <a:off x="3876566" y="927295"/>
              <a:ext cx="17303" cy="464724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Curved Right Arrow 52"/>
            <p:cNvSpPr/>
            <p:nvPr/>
          </p:nvSpPr>
          <p:spPr>
            <a:xfrm>
              <a:off x="3611147" y="1264849"/>
              <a:ext cx="424424" cy="416846"/>
            </a:xfrm>
            <a:prstGeom prst="curvedRightArrow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Up Arrow 53"/>
            <p:cNvSpPr/>
            <p:nvPr/>
          </p:nvSpPr>
          <p:spPr>
            <a:xfrm>
              <a:off x="3808182" y="572432"/>
              <a:ext cx="161544" cy="853752"/>
            </a:xfrm>
            <a:prstGeom prst="upArrow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4174118" y="883874"/>
                  <a:ext cx="1748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118" y="883874"/>
                  <a:ext cx="1748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9286" t="-46667" r="-110714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/>
            <p:cNvCxnSpPr/>
            <p:nvPr/>
          </p:nvCxnSpPr>
          <p:spPr>
            <a:xfrm>
              <a:off x="2869735" y="4733001"/>
              <a:ext cx="202611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/>
                <p:cNvSpPr txBox="1"/>
                <p:nvPr/>
              </p:nvSpPr>
              <p:spPr>
                <a:xfrm>
                  <a:off x="3962253" y="4714428"/>
                  <a:ext cx="2671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253" y="4714428"/>
                  <a:ext cx="26718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11364" r="-6818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/>
            <p:cNvCxnSpPr/>
            <p:nvPr/>
          </p:nvCxnSpPr>
          <p:spPr>
            <a:xfrm flipH="1">
              <a:off x="2423648" y="2192357"/>
              <a:ext cx="14377" cy="23611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2158586" y="3084945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586" y="3084945"/>
                  <a:ext cx="217560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2222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/>
            <p:cNvGrpSpPr/>
            <p:nvPr/>
          </p:nvGrpSpPr>
          <p:grpSpPr>
            <a:xfrm>
              <a:off x="1560502" y="4619265"/>
              <a:ext cx="877523" cy="709995"/>
              <a:chOff x="758520" y="708040"/>
              <a:chExt cx="2534677" cy="2135605"/>
            </a:xfrm>
          </p:grpSpPr>
          <p:grpSp>
            <p:nvGrpSpPr>
              <p:cNvPr id="66" name="Group 65"/>
              <p:cNvGrpSpPr/>
              <p:nvPr/>
            </p:nvGrpSpPr>
            <p:grpSpPr>
              <a:xfrm>
                <a:off x="758520" y="708040"/>
                <a:ext cx="2534677" cy="2135605"/>
                <a:chOff x="785815" y="680744"/>
                <a:chExt cx="2534677" cy="2135605"/>
              </a:xfrm>
            </p:grpSpPr>
            <p:cxnSp>
              <p:nvCxnSpPr>
                <p:cNvPr id="68" name="Straight Arrow Connector 67"/>
                <p:cNvCxnSpPr/>
                <p:nvPr/>
              </p:nvCxnSpPr>
              <p:spPr>
                <a:xfrm flipV="1">
                  <a:off x="1452939" y="680744"/>
                  <a:ext cx="7683" cy="1859536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/>
                <p:cNvCxnSpPr/>
                <p:nvPr/>
              </p:nvCxnSpPr>
              <p:spPr>
                <a:xfrm flipV="1">
                  <a:off x="1445588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Rectangle 69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Rectangle 70"/>
                    <p:cNvSpPr/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8" name="Rectangle 1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371385" cy="369333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19048" r="-114286" b="-2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Rectangle 71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" name="Rectangle 66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75" name="Straight Arrow Connector 74"/>
            <p:cNvCxnSpPr/>
            <p:nvPr/>
          </p:nvCxnSpPr>
          <p:spPr>
            <a:xfrm flipH="1">
              <a:off x="2842352" y="3789802"/>
              <a:ext cx="1057619" cy="1101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329395" y="3491656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395" y="3491656"/>
                  <a:ext cx="198003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27273" t="-36000" r="-93939"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 flipV="1">
              <a:off x="3911307" y="3994299"/>
              <a:ext cx="1036407" cy="10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4174118" y="3676298"/>
                  <a:ext cx="3903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4118" y="3676298"/>
                  <a:ext cx="390363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25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0" name="Group 99"/>
          <p:cNvGrpSpPr/>
          <p:nvPr/>
        </p:nvGrpSpPr>
        <p:grpSpPr>
          <a:xfrm>
            <a:off x="7026411" y="2098186"/>
            <a:ext cx="4204733" cy="1895772"/>
            <a:chOff x="7026411" y="2098186"/>
            <a:chExt cx="4204733" cy="1895772"/>
          </a:xfrm>
        </p:grpSpPr>
        <p:sp>
          <p:nvSpPr>
            <p:cNvPr id="82" name="Parallelogram 81"/>
            <p:cNvSpPr/>
            <p:nvPr/>
          </p:nvSpPr>
          <p:spPr>
            <a:xfrm>
              <a:off x="7026411" y="3126079"/>
              <a:ext cx="3550706" cy="867879"/>
            </a:xfrm>
            <a:prstGeom prst="parallelogram">
              <a:avLst>
                <a:gd name="adj" fmla="val 150714"/>
              </a:avLst>
            </a:prstGeom>
            <a:solidFill>
              <a:schemeClr val="bg2">
                <a:lumMod val="90000"/>
                <a:alpha val="58000"/>
              </a:schemeClr>
            </a:solidFill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8014617" y="3285757"/>
              <a:ext cx="1288973" cy="528810"/>
            </a:xfrm>
            <a:custGeom>
              <a:avLst/>
              <a:gdLst>
                <a:gd name="connsiteX0" fmla="*/ 418641 w 1288973"/>
                <a:gd name="connsiteY0" fmla="*/ 44068 h 528810"/>
                <a:gd name="connsiteX1" fmla="*/ 33051 w 1288973"/>
                <a:gd name="connsiteY1" fmla="*/ 319490 h 528810"/>
                <a:gd name="connsiteX2" fmla="*/ 0 w 1288973"/>
                <a:gd name="connsiteY2" fmla="*/ 528810 h 528810"/>
                <a:gd name="connsiteX3" fmla="*/ 506776 w 1288973"/>
                <a:gd name="connsiteY3" fmla="*/ 528810 h 528810"/>
                <a:gd name="connsiteX4" fmla="*/ 969484 w 1288973"/>
                <a:gd name="connsiteY4" fmla="*/ 429658 h 528810"/>
                <a:gd name="connsiteX5" fmla="*/ 1288973 w 1288973"/>
                <a:gd name="connsiteY5" fmla="*/ 187287 h 528810"/>
                <a:gd name="connsiteX6" fmla="*/ 980501 w 1288973"/>
                <a:gd name="connsiteY6" fmla="*/ 0 h 528810"/>
                <a:gd name="connsiteX7" fmla="*/ 583894 w 1288973"/>
                <a:gd name="connsiteY7" fmla="*/ 0 h 528810"/>
                <a:gd name="connsiteX8" fmla="*/ 418641 w 1288973"/>
                <a:gd name="connsiteY8" fmla="*/ 44068 h 528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8973" h="528810">
                  <a:moveTo>
                    <a:pt x="418641" y="44068"/>
                  </a:moveTo>
                  <a:lnTo>
                    <a:pt x="33051" y="319490"/>
                  </a:lnTo>
                  <a:lnTo>
                    <a:pt x="0" y="528810"/>
                  </a:lnTo>
                  <a:lnTo>
                    <a:pt x="506776" y="528810"/>
                  </a:lnTo>
                  <a:lnTo>
                    <a:pt x="969484" y="429658"/>
                  </a:lnTo>
                  <a:lnTo>
                    <a:pt x="1288973" y="187287"/>
                  </a:lnTo>
                  <a:lnTo>
                    <a:pt x="980501" y="0"/>
                  </a:lnTo>
                  <a:lnTo>
                    <a:pt x="583894" y="0"/>
                  </a:lnTo>
                  <a:lnTo>
                    <a:pt x="418641" y="44068"/>
                  </a:ln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2" descr="Image result for right hand rule"/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088892">
              <a:off x="9415221" y="2098186"/>
              <a:ext cx="1815923" cy="18159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7" name="Straight Arrow Connector 86"/>
            <p:cNvCxnSpPr>
              <a:stCxn id="84" idx="2"/>
            </p:cNvCxnSpPr>
            <p:nvPr/>
          </p:nvCxnSpPr>
          <p:spPr>
            <a:xfrm>
              <a:off x="8014617" y="3814567"/>
              <a:ext cx="37234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84" idx="4"/>
              <a:endCxn id="84" idx="5"/>
            </p:cNvCxnSpPr>
            <p:nvPr/>
          </p:nvCxnSpPr>
          <p:spPr>
            <a:xfrm flipV="1">
              <a:off x="8984101" y="3473044"/>
              <a:ext cx="319489" cy="2423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stCxn id="84" idx="6"/>
              <a:endCxn id="84" idx="7"/>
            </p:cNvCxnSpPr>
            <p:nvPr/>
          </p:nvCxnSpPr>
          <p:spPr>
            <a:xfrm flipH="1">
              <a:off x="8598511" y="3285757"/>
              <a:ext cx="3966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84" idx="0"/>
              <a:endCxn id="84" idx="1"/>
            </p:cNvCxnSpPr>
            <p:nvPr/>
          </p:nvCxnSpPr>
          <p:spPr>
            <a:xfrm flipH="1">
              <a:off x="8047668" y="3329825"/>
              <a:ext cx="385590" cy="2754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4" idx="3"/>
            </p:cNvCxnSpPr>
            <p:nvPr/>
          </p:nvCxnSpPr>
          <p:spPr>
            <a:xfrm flipV="1">
              <a:off x="8521393" y="3715415"/>
              <a:ext cx="473725" cy="991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9220536" y="3387591"/>
                  <a:ext cx="24705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20536" y="3387591"/>
                  <a:ext cx="247054" cy="43088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8465775" y="3309171"/>
                  <a:ext cx="3305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775" y="3309171"/>
                  <a:ext cx="330540" cy="43088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721082" y="2358524"/>
                  <a:ext cx="306173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1082" y="2358524"/>
                  <a:ext cx="306173" cy="430887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2116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845577" y="304150"/>
            <a:ext cx="4052240" cy="3177281"/>
            <a:chOff x="6475196" y="766858"/>
            <a:chExt cx="4052240" cy="3177281"/>
          </a:xfrm>
        </p:grpSpPr>
        <p:grpSp>
          <p:nvGrpSpPr>
            <p:cNvPr id="8" name="Group 7"/>
            <p:cNvGrpSpPr/>
            <p:nvPr/>
          </p:nvGrpSpPr>
          <p:grpSpPr>
            <a:xfrm>
              <a:off x="6475196" y="968954"/>
              <a:ext cx="4052240" cy="2965590"/>
              <a:chOff x="1508612" y="3434316"/>
              <a:chExt cx="2251013" cy="1697851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>
                <a:off x="1517076" y="343431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1512845" y="3588392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>
                <a:off x="1512844" y="373715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1517076" y="3891141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1512845" y="4045217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512844" y="419397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517076" y="435290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512845" y="450698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1512844" y="4655743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508612" y="4808526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1512844" y="4967458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1508613" y="5121534"/>
                <a:ext cx="2242549" cy="10633"/>
              </a:xfrm>
              <a:prstGeom prst="straightConnector1">
                <a:avLst/>
              </a:prstGeom>
              <a:ln w="28575">
                <a:solidFill>
                  <a:schemeClr val="bg2">
                    <a:lumMod val="9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𝜇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9949" y="1603255"/>
                  <a:ext cx="21845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000" t="-33333" r="-94444" b="-25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7614" y="3598980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Arc 78"/>
            <p:cNvSpPr/>
            <p:nvPr/>
          </p:nvSpPr>
          <p:spPr>
            <a:xfrm>
              <a:off x="8547677" y="212538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80" name="Arc 79"/>
            <p:cNvSpPr/>
            <p:nvPr/>
          </p:nvSpPr>
          <p:spPr>
            <a:xfrm>
              <a:off x="8546851" y="3201716"/>
              <a:ext cx="353637" cy="353637"/>
            </a:xfrm>
            <a:prstGeom prst="arc">
              <a:avLst>
                <a:gd name="adj1" fmla="val 16200000"/>
                <a:gd name="adj2" fmla="val 13770799"/>
              </a:avLst>
            </a:prstGeom>
            <a:ln w="381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3" y="3153805"/>
                  <a:ext cx="272189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</m:oMath>
                    </m:oMathPara>
                  </a14:m>
                  <a:endParaRPr 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93742" y="2092812"/>
                  <a:ext cx="272189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𝜏</m:t>
                            </m:r>
                          </m:e>
                        </m:acc>
                        <m:r>
                          <a:rPr lang="en-CA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8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8702" y="922793"/>
                  <a:ext cx="938206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3" name="Group 92"/>
            <p:cNvGrpSpPr/>
            <p:nvPr/>
          </p:nvGrpSpPr>
          <p:grpSpPr>
            <a:xfrm>
              <a:off x="6679243" y="2764873"/>
              <a:ext cx="1630328" cy="1141504"/>
              <a:chOff x="6679243" y="2764873"/>
              <a:chExt cx="1630328" cy="1141504"/>
            </a:xfrm>
          </p:grpSpPr>
          <p:grpSp>
            <p:nvGrpSpPr>
              <p:cNvPr id="85" name="Group 84"/>
              <p:cNvGrpSpPr/>
              <p:nvPr/>
            </p:nvGrpSpPr>
            <p:grpSpPr>
              <a:xfrm>
                <a:off x="6679243" y="2997284"/>
                <a:ext cx="1630328" cy="909093"/>
                <a:chOff x="6988036" y="2997284"/>
                <a:chExt cx="1630328" cy="90909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3" name="TextBox 32"/>
                    <p:cNvSpPr txBox="1"/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3" name="TextBox 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66467" y="3496242"/>
                      <a:ext cx="21845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5000" t="-36000" r="-94444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8" name="Group 57"/>
                <p:cNvGrpSpPr/>
                <p:nvPr/>
              </p:nvGrpSpPr>
              <p:grpSpPr>
                <a:xfrm rot="5400000">
                  <a:off x="7068718" y="2916602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9" name="Group 58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64" name="Straight Arrow Connector 63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62" name="Oval 61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3" name="Oval 62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1" name="Multiply 60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TextBox 75"/>
                    <p:cNvSpPr txBox="1"/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=−</m:t>
                            </m:r>
                            <m:f>
                              <m:fPr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6" name="TextBox 7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12191" y="3187901"/>
                      <a:ext cx="1006173" cy="52296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6" name="TextBox 85"/>
                  <p:cNvSpPr txBox="1"/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6" name="TextBox 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06459" y="2765569"/>
                    <a:ext cx="176459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8407" y="2764873"/>
                    <a:ext cx="1764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2" name="Group 91"/>
            <p:cNvGrpSpPr/>
            <p:nvPr/>
          </p:nvGrpSpPr>
          <p:grpSpPr>
            <a:xfrm>
              <a:off x="7164858" y="1625830"/>
              <a:ext cx="1369640" cy="1224680"/>
              <a:chOff x="7463193" y="1636577"/>
              <a:chExt cx="1369640" cy="1224680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762375" y="1636577"/>
                <a:ext cx="1070458" cy="909093"/>
                <a:chOff x="7775260" y="1592991"/>
                <a:chExt cx="1070458" cy="90909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2" name="TextBox 31"/>
                    <p:cNvSpPr txBox="1"/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𝜇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32" name="TextBox 3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58494" y="1721169"/>
                      <a:ext cx="218458" cy="307777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2222" t="-36000" r="-97222" b="-26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0" name="Group 49"/>
                <p:cNvGrpSpPr/>
                <p:nvPr/>
              </p:nvGrpSpPr>
              <p:grpSpPr>
                <a:xfrm rot="18677954">
                  <a:off x="7855942" y="1512309"/>
                  <a:ext cx="909093" cy="1070458"/>
                  <a:chOff x="8058637" y="981301"/>
                  <a:chExt cx="909093" cy="1070458"/>
                </a:xfrm>
              </p:grpSpPr>
              <p:grpSp>
                <p:nvGrpSpPr>
                  <p:cNvPr id="51" name="Group 50"/>
                  <p:cNvGrpSpPr/>
                  <p:nvPr/>
                </p:nvGrpSpPr>
                <p:grpSpPr>
                  <a:xfrm>
                    <a:off x="8163500" y="1056991"/>
                    <a:ext cx="804230" cy="890916"/>
                    <a:chOff x="8163500" y="1165227"/>
                    <a:chExt cx="804230" cy="890916"/>
                  </a:xfrm>
                </p:grpSpPr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8174516" y="1597444"/>
                      <a:ext cx="79321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H="1">
                      <a:off x="8163500" y="1165227"/>
                      <a:ext cx="11016" cy="890916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2" name="Group 51"/>
                  <p:cNvGrpSpPr/>
                  <p:nvPr/>
                </p:nvGrpSpPr>
                <p:grpSpPr>
                  <a:xfrm>
                    <a:off x="8088763" y="981301"/>
                    <a:ext cx="171506" cy="169860"/>
                    <a:chOff x="4484550" y="3215437"/>
                    <a:chExt cx="319032" cy="315970"/>
                  </a:xfrm>
                </p:grpSpPr>
                <p:sp>
                  <p:nvSpPr>
                    <p:cNvPr id="54" name="Oval 53"/>
                    <p:cNvSpPr/>
                    <p:nvPr/>
                  </p:nvSpPr>
                  <p:spPr>
                    <a:xfrm>
                      <a:off x="4484550" y="3215437"/>
                      <a:ext cx="319032" cy="31597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4621206" y="3350562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3" name="Multiply 52"/>
                  <p:cNvSpPr/>
                  <p:nvPr/>
                </p:nvSpPr>
                <p:spPr>
                  <a:xfrm>
                    <a:off x="8058637" y="1855071"/>
                    <a:ext cx="213919" cy="196688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74" name="Arc 73"/>
                <p:cNvSpPr/>
                <p:nvPr/>
              </p:nvSpPr>
              <p:spPr>
                <a:xfrm>
                  <a:off x="8068504" y="2098026"/>
                  <a:ext cx="201081" cy="375254"/>
                </a:xfrm>
                <a:prstGeom prst="arc">
                  <a:avLst>
                    <a:gd name="adj1" fmla="val 17199643"/>
                    <a:gd name="adj2" fmla="val 0"/>
                  </a:avLst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TextBox 74"/>
                    <p:cNvSpPr txBox="1"/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US" sz="20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75" name="TextBox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79012" y="1987302"/>
                      <a:ext cx="222304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5000" r="-25000" b="-980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/>
                  <p:cNvSpPr txBox="1"/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8" name="TextBox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3193" y="1883790"/>
                    <a:ext cx="176459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89" name="TextBox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29670" y="2553480"/>
                    <a:ext cx="176459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86" r="-27586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4" name="Group 93"/>
            <p:cNvGrpSpPr/>
            <p:nvPr/>
          </p:nvGrpSpPr>
          <p:grpSpPr>
            <a:xfrm>
              <a:off x="9200085" y="766858"/>
              <a:ext cx="909093" cy="1320620"/>
              <a:chOff x="9200085" y="766858"/>
              <a:chExt cx="909093" cy="132062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9200085" y="996696"/>
                <a:ext cx="909093" cy="1070458"/>
                <a:chOff x="8058637" y="981301"/>
                <a:chExt cx="909093" cy="1070458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8163500" y="1056991"/>
                  <a:ext cx="804230" cy="890916"/>
                  <a:chOff x="8163500" y="1165227"/>
                  <a:chExt cx="804230" cy="890916"/>
                </a:xfrm>
              </p:grpSpPr>
              <p:cxnSp>
                <p:nvCxnSpPr>
                  <p:cNvPr id="5" name="Straight Arrow Connector 4"/>
                  <p:cNvCxnSpPr/>
                  <p:nvPr/>
                </p:nvCxnSpPr>
                <p:spPr>
                  <a:xfrm>
                    <a:off x="8174516" y="1597444"/>
                    <a:ext cx="79321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>
                    <a:off x="8163500" y="1165227"/>
                    <a:ext cx="11016" cy="89091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2" name="Group 41"/>
                <p:cNvGrpSpPr/>
                <p:nvPr/>
              </p:nvGrpSpPr>
              <p:grpSpPr>
                <a:xfrm>
                  <a:off x="8088763" y="981301"/>
                  <a:ext cx="171506" cy="169860"/>
                  <a:chOff x="4484550" y="3215437"/>
                  <a:chExt cx="319032" cy="315970"/>
                </a:xfrm>
              </p:grpSpPr>
              <p:sp>
                <p:nvSpPr>
                  <p:cNvPr id="43" name="Oval 42"/>
                  <p:cNvSpPr/>
                  <p:nvPr/>
                </p:nvSpPr>
                <p:spPr>
                  <a:xfrm>
                    <a:off x="4484550" y="3215437"/>
                    <a:ext cx="319032" cy="31597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4621206" y="335056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8" name="Multiply 47"/>
                <p:cNvSpPr/>
                <p:nvPr/>
              </p:nvSpPr>
              <p:spPr>
                <a:xfrm>
                  <a:off x="8058637" y="1855071"/>
                  <a:ext cx="213919" cy="196688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" name="TextBox 76"/>
                  <p:cNvSpPr txBox="1"/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7" name="TextBox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75710" y="1182357"/>
                    <a:ext cx="699807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7895" r="-701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0" name="TextBox 8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1210" y="766858"/>
                    <a:ext cx="176459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91" name="TextBox 9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39122" y="1779701"/>
                    <a:ext cx="176459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31034" r="-241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97" name="Cube 96"/>
          <p:cNvSpPr/>
          <p:nvPr/>
        </p:nvSpPr>
        <p:spPr>
          <a:xfrm>
            <a:off x="7917245" y="719649"/>
            <a:ext cx="3129409" cy="951929"/>
          </a:xfrm>
          <a:prstGeom prst="cube">
            <a:avLst>
              <a:gd name="adj" fmla="val 73069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/>
          <p:cNvCxnSpPr/>
          <p:nvPr/>
        </p:nvCxnSpPr>
        <p:spPr>
          <a:xfrm flipV="1">
            <a:off x="10481053" y="1041058"/>
            <a:ext cx="661836" cy="69279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Rectangle 98"/>
              <p:cNvSpPr/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9" name="Rectangle 9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5257" y="1319412"/>
                <a:ext cx="39660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0" name="Straight Arrow Connector 99"/>
          <p:cNvCxnSpPr/>
          <p:nvPr/>
        </p:nvCxnSpPr>
        <p:spPr>
          <a:xfrm flipV="1">
            <a:off x="9340760" y="1074425"/>
            <a:ext cx="69750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/>
              <p:cNvSpPr/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433" y="869826"/>
                <a:ext cx="396605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/>
          <p:cNvCxnSpPr/>
          <p:nvPr/>
        </p:nvCxnSpPr>
        <p:spPr>
          <a:xfrm flipV="1">
            <a:off x="7864425" y="657372"/>
            <a:ext cx="575411" cy="5817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/>
              <p:cNvSpPr/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𝐻𝑎𝑙𝑙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3" name="Rectangle 10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0116" y="519086"/>
                <a:ext cx="396605" cy="369332"/>
              </a:xfrm>
              <a:prstGeom prst="rect">
                <a:avLst/>
              </a:prstGeom>
              <a:blipFill>
                <a:blip r:embed="rId20"/>
                <a:stretch>
                  <a:fillRect r="-9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/>
          <p:cNvCxnSpPr/>
          <p:nvPr/>
        </p:nvCxnSpPr>
        <p:spPr>
          <a:xfrm flipH="1" flipV="1">
            <a:off x="8921638" y="445448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 flipV="1">
            <a:off x="9241069" y="43136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H="1" flipV="1">
            <a:off x="10507411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/>
              <p:cNvSpPr/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561" y="156111"/>
                <a:ext cx="396070" cy="40293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/>
          <p:cNvCxnSpPr/>
          <p:nvPr/>
        </p:nvCxnSpPr>
        <p:spPr>
          <a:xfrm flipH="1" flipV="1">
            <a:off x="8596691" y="451120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Rectangle 116"/>
              <p:cNvSpPr/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Rectangle 1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181" y="879313"/>
                <a:ext cx="39660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/>
          <p:cNvCxnSpPr/>
          <p:nvPr/>
        </p:nvCxnSpPr>
        <p:spPr>
          <a:xfrm flipH="1" flipV="1">
            <a:off x="9889026" y="42275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 flipV="1">
            <a:off x="10208457" y="408666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H="1" flipV="1">
            <a:off x="9564079" y="428423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 flipV="1">
            <a:off x="8776626" y="785559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 flipV="1">
            <a:off x="9096057" y="77147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 flipV="1">
            <a:off x="10362399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H="1" flipV="1">
            <a:off x="8451679" y="791231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 flipV="1">
            <a:off x="9744014" y="762862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 flipH="1" flipV="1">
            <a:off x="10063445" y="748777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 flipV="1">
            <a:off x="9419067" y="768534"/>
            <a:ext cx="3456" cy="511421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Group 276"/>
          <p:cNvGrpSpPr/>
          <p:nvPr/>
        </p:nvGrpSpPr>
        <p:grpSpPr>
          <a:xfrm>
            <a:off x="5634761" y="2323143"/>
            <a:ext cx="4483348" cy="3912153"/>
            <a:chOff x="5634761" y="2323143"/>
            <a:chExt cx="4483348" cy="3912153"/>
          </a:xfrm>
        </p:grpSpPr>
        <p:grpSp>
          <p:nvGrpSpPr>
            <p:cNvPr id="242" name="Group 241"/>
            <p:cNvGrpSpPr/>
            <p:nvPr/>
          </p:nvGrpSpPr>
          <p:grpSpPr>
            <a:xfrm>
              <a:off x="5634761" y="2323143"/>
              <a:ext cx="4483348" cy="3912153"/>
              <a:chOff x="5634761" y="2323143"/>
              <a:chExt cx="4483348" cy="3912153"/>
            </a:xfrm>
          </p:grpSpPr>
          <p:grpSp>
            <p:nvGrpSpPr>
              <p:cNvPr id="198" name="Group 197"/>
              <p:cNvGrpSpPr/>
              <p:nvPr/>
            </p:nvGrpSpPr>
            <p:grpSpPr>
              <a:xfrm>
                <a:off x="6429466" y="3474755"/>
                <a:ext cx="3031550" cy="2753632"/>
                <a:chOff x="6462610" y="3062912"/>
                <a:chExt cx="3031550" cy="2753632"/>
              </a:xfrm>
            </p:grpSpPr>
            <p:sp>
              <p:nvSpPr>
                <p:cNvPr id="141" name="Multiply 140"/>
                <p:cNvSpPr/>
                <p:nvPr/>
              </p:nvSpPr>
              <p:spPr>
                <a:xfrm>
                  <a:off x="646261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Multiply 141"/>
                <p:cNvSpPr/>
                <p:nvPr/>
              </p:nvSpPr>
              <p:spPr>
                <a:xfrm>
                  <a:off x="689870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3" name="Multiply 142"/>
                <p:cNvSpPr/>
                <p:nvPr/>
              </p:nvSpPr>
              <p:spPr>
                <a:xfrm>
                  <a:off x="7334794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Multiply 143"/>
                <p:cNvSpPr/>
                <p:nvPr/>
              </p:nvSpPr>
              <p:spPr>
                <a:xfrm>
                  <a:off x="7770886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5" name="Multiply 144"/>
                <p:cNvSpPr/>
                <p:nvPr/>
              </p:nvSpPr>
              <p:spPr>
                <a:xfrm>
                  <a:off x="8206978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6" name="Multiply 145"/>
                <p:cNvSpPr/>
                <p:nvPr/>
              </p:nvSpPr>
              <p:spPr>
                <a:xfrm>
                  <a:off x="8643070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Multiply 146"/>
                <p:cNvSpPr/>
                <p:nvPr/>
              </p:nvSpPr>
              <p:spPr>
                <a:xfrm>
                  <a:off x="9079162" y="306291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Multiply 147"/>
                <p:cNvSpPr/>
                <p:nvPr/>
              </p:nvSpPr>
              <p:spPr>
                <a:xfrm>
                  <a:off x="646261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Multiply 148"/>
                <p:cNvSpPr/>
                <p:nvPr/>
              </p:nvSpPr>
              <p:spPr>
                <a:xfrm>
                  <a:off x="689870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Multiply 149"/>
                <p:cNvSpPr/>
                <p:nvPr/>
              </p:nvSpPr>
              <p:spPr>
                <a:xfrm>
                  <a:off x="7334794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" name="Multiply 150"/>
                <p:cNvSpPr/>
                <p:nvPr/>
              </p:nvSpPr>
              <p:spPr>
                <a:xfrm>
                  <a:off x="7770886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" name="Multiply 151"/>
                <p:cNvSpPr/>
                <p:nvPr/>
              </p:nvSpPr>
              <p:spPr>
                <a:xfrm>
                  <a:off x="8206978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Multiply 152"/>
                <p:cNvSpPr/>
                <p:nvPr/>
              </p:nvSpPr>
              <p:spPr>
                <a:xfrm>
                  <a:off x="8643070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Multiply 153"/>
                <p:cNvSpPr/>
                <p:nvPr/>
              </p:nvSpPr>
              <p:spPr>
                <a:xfrm>
                  <a:off x="9079162" y="345628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Multiply 154"/>
                <p:cNvSpPr/>
                <p:nvPr/>
              </p:nvSpPr>
              <p:spPr>
                <a:xfrm>
                  <a:off x="646261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Multiply 155"/>
                <p:cNvSpPr/>
                <p:nvPr/>
              </p:nvSpPr>
              <p:spPr>
                <a:xfrm>
                  <a:off x="689870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Multiply 156"/>
                <p:cNvSpPr/>
                <p:nvPr/>
              </p:nvSpPr>
              <p:spPr>
                <a:xfrm>
                  <a:off x="7334794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Multiply 157"/>
                <p:cNvSpPr/>
                <p:nvPr/>
              </p:nvSpPr>
              <p:spPr>
                <a:xfrm>
                  <a:off x="7770886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Multiply 158"/>
                <p:cNvSpPr/>
                <p:nvPr/>
              </p:nvSpPr>
              <p:spPr>
                <a:xfrm>
                  <a:off x="8206978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Multiply 159"/>
                <p:cNvSpPr/>
                <p:nvPr/>
              </p:nvSpPr>
              <p:spPr>
                <a:xfrm>
                  <a:off x="8643070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Multiply 160"/>
                <p:cNvSpPr/>
                <p:nvPr/>
              </p:nvSpPr>
              <p:spPr>
                <a:xfrm>
                  <a:off x="9079162" y="3849664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Multiply 161"/>
                <p:cNvSpPr/>
                <p:nvPr/>
              </p:nvSpPr>
              <p:spPr>
                <a:xfrm>
                  <a:off x="646261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Multiply 162"/>
                <p:cNvSpPr/>
                <p:nvPr/>
              </p:nvSpPr>
              <p:spPr>
                <a:xfrm>
                  <a:off x="689870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Multiply 163"/>
                <p:cNvSpPr/>
                <p:nvPr/>
              </p:nvSpPr>
              <p:spPr>
                <a:xfrm>
                  <a:off x="7334794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Multiply 164"/>
                <p:cNvSpPr/>
                <p:nvPr/>
              </p:nvSpPr>
              <p:spPr>
                <a:xfrm>
                  <a:off x="7770886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Multiply 165"/>
                <p:cNvSpPr/>
                <p:nvPr/>
              </p:nvSpPr>
              <p:spPr>
                <a:xfrm>
                  <a:off x="8206978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Multiply 166"/>
                <p:cNvSpPr/>
                <p:nvPr/>
              </p:nvSpPr>
              <p:spPr>
                <a:xfrm>
                  <a:off x="8643070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Multiply 167"/>
                <p:cNvSpPr/>
                <p:nvPr/>
              </p:nvSpPr>
              <p:spPr>
                <a:xfrm>
                  <a:off x="9079162" y="4243040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Multiply 168"/>
                <p:cNvSpPr/>
                <p:nvPr/>
              </p:nvSpPr>
              <p:spPr>
                <a:xfrm>
                  <a:off x="646261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Multiply 169"/>
                <p:cNvSpPr/>
                <p:nvPr/>
              </p:nvSpPr>
              <p:spPr>
                <a:xfrm>
                  <a:off x="689870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Multiply 170"/>
                <p:cNvSpPr/>
                <p:nvPr/>
              </p:nvSpPr>
              <p:spPr>
                <a:xfrm>
                  <a:off x="7334794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Multiply 171"/>
                <p:cNvSpPr/>
                <p:nvPr/>
              </p:nvSpPr>
              <p:spPr>
                <a:xfrm>
                  <a:off x="7770886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Multiply 172"/>
                <p:cNvSpPr/>
                <p:nvPr/>
              </p:nvSpPr>
              <p:spPr>
                <a:xfrm>
                  <a:off x="8206978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Multiply 173"/>
                <p:cNvSpPr/>
                <p:nvPr/>
              </p:nvSpPr>
              <p:spPr>
                <a:xfrm>
                  <a:off x="8643070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Multiply 174"/>
                <p:cNvSpPr/>
                <p:nvPr/>
              </p:nvSpPr>
              <p:spPr>
                <a:xfrm>
                  <a:off x="9079162" y="4636416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Multiply 175"/>
                <p:cNvSpPr/>
                <p:nvPr/>
              </p:nvSpPr>
              <p:spPr>
                <a:xfrm>
                  <a:off x="646261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Multiply 176"/>
                <p:cNvSpPr/>
                <p:nvPr/>
              </p:nvSpPr>
              <p:spPr>
                <a:xfrm>
                  <a:off x="689870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Multiply 177"/>
                <p:cNvSpPr/>
                <p:nvPr/>
              </p:nvSpPr>
              <p:spPr>
                <a:xfrm>
                  <a:off x="7334794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Multiply 178"/>
                <p:cNvSpPr/>
                <p:nvPr/>
              </p:nvSpPr>
              <p:spPr>
                <a:xfrm>
                  <a:off x="7770886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Multiply 179"/>
                <p:cNvSpPr/>
                <p:nvPr/>
              </p:nvSpPr>
              <p:spPr>
                <a:xfrm>
                  <a:off x="8206978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Multiply 180"/>
                <p:cNvSpPr/>
                <p:nvPr/>
              </p:nvSpPr>
              <p:spPr>
                <a:xfrm>
                  <a:off x="8643070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Multiply 181"/>
                <p:cNvSpPr/>
                <p:nvPr/>
              </p:nvSpPr>
              <p:spPr>
                <a:xfrm>
                  <a:off x="9079162" y="5029792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Multiply 182"/>
                <p:cNvSpPr/>
                <p:nvPr/>
              </p:nvSpPr>
              <p:spPr>
                <a:xfrm>
                  <a:off x="646261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Multiply 183"/>
                <p:cNvSpPr/>
                <p:nvPr/>
              </p:nvSpPr>
              <p:spPr>
                <a:xfrm>
                  <a:off x="689870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Multiply 184"/>
                <p:cNvSpPr/>
                <p:nvPr/>
              </p:nvSpPr>
              <p:spPr>
                <a:xfrm>
                  <a:off x="7334794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Multiply 185"/>
                <p:cNvSpPr/>
                <p:nvPr/>
              </p:nvSpPr>
              <p:spPr>
                <a:xfrm>
                  <a:off x="7770886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Multiply 186"/>
                <p:cNvSpPr/>
                <p:nvPr/>
              </p:nvSpPr>
              <p:spPr>
                <a:xfrm>
                  <a:off x="8206978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Multiply 187"/>
                <p:cNvSpPr/>
                <p:nvPr/>
              </p:nvSpPr>
              <p:spPr>
                <a:xfrm>
                  <a:off x="8643070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Multiply 188"/>
                <p:cNvSpPr/>
                <p:nvPr/>
              </p:nvSpPr>
              <p:spPr>
                <a:xfrm>
                  <a:off x="9079162" y="5423168"/>
                  <a:ext cx="414998" cy="393376"/>
                </a:xfrm>
                <a:prstGeom prst="mathMultiply">
                  <a:avLst>
                    <a:gd name="adj1" fmla="val 3701"/>
                  </a:avLst>
                </a:prstGeom>
                <a:solidFill>
                  <a:schemeClr val="bg2"/>
                </a:solidFill>
                <a:ln w="38100">
                  <a:solidFill>
                    <a:schemeClr val="bg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7" name="Rectangle 196"/>
              <p:cNvSpPr/>
              <p:nvPr/>
            </p:nvSpPr>
            <p:spPr>
              <a:xfrm>
                <a:off x="6507642" y="4070966"/>
                <a:ext cx="2875198" cy="1567357"/>
              </a:xfrm>
              <a:prstGeom prst="rect">
                <a:avLst/>
              </a:prstGeom>
              <a:solidFill>
                <a:schemeClr val="bg2">
                  <a:lumMod val="90000"/>
                  <a:alpha val="32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Elbow Connector 199"/>
              <p:cNvCxnSpPr>
                <a:stCxn id="197" idx="1"/>
              </p:cNvCxnSpPr>
              <p:nvPr/>
            </p:nvCxnSpPr>
            <p:spPr>
              <a:xfrm rot="10800000">
                <a:off x="5961720" y="2976547"/>
                <a:ext cx="545923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Elbow Connector 201"/>
              <p:cNvCxnSpPr>
                <a:stCxn id="197" idx="3"/>
              </p:cNvCxnSpPr>
              <p:nvPr/>
            </p:nvCxnSpPr>
            <p:spPr>
              <a:xfrm flipV="1">
                <a:off x="9382840" y="2976546"/>
                <a:ext cx="473042" cy="187809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>
              <a:xfrm flipV="1">
                <a:off x="5966999" y="2992035"/>
                <a:ext cx="1864282" cy="18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>
                <a:off x="7847727" y="2721145"/>
                <a:ext cx="6438" cy="5743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>
                <a:off x="7964618" y="2874246"/>
                <a:ext cx="0" cy="24827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/>
              <p:cNvCxnSpPr/>
              <p:nvPr/>
            </p:nvCxnSpPr>
            <p:spPr>
              <a:xfrm>
                <a:off x="7964618" y="2998385"/>
                <a:ext cx="189126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8" name="TextBox 217"/>
                  <p:cNvSpPr txBox="1"/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8" name="TextBox 2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06909" y="2481423"/>
                    <a:ext cx="262892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8605" r="-18605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9" name="TextBox 218"/>
                  <p:cNvSpPr txBox="1"/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19" name="TextBox 2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10942" y="2481423"/>
                    <a:ext cx="262892" cy="307777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4651" r="-23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CA" sz="20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Δ</m:t>
                          </m:r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1909" y="2323143"/>
                    <a:ext cx="391261" cy="30777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14063" r="-10938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2" name="Straight Arrow Connector 221"/>
              <p:cNvCxnSpPr/>
              <p:nvPr/>
            </p:nvCxnSpPr>
            <p:spPr>
              <a:xfrm flipH="1" flipV="1">
                <a:off x="6769797" y="2992952"/>
                <a:ext cx="531853" cy="54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Arrow Connector 223"/>
              <p:cNvCxnSpPr/>
              <p:nvPr/>
            </p:nvCxnSpPr>
            <p:spPr>
              <a:xfrm flipH="1">
                <a:off x="8381333" y="2998385"/>
                <a:ext cx="52891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/>
              <p:nvPr/>
            </p:nvCxnSpPr>
            <p:spPr>
              <a:xfrm flipV="1">
                <a:off x="9855882" y="3874393"/>
                <a:ext cx="0" cy="387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/>
              <p:cNvCxnSpPr/>
              <p:nvPr/>
            </p:nvCxnSpPr>
            <p:spPr>
              <a:xfrm>
                <a:off x="5961719" y="3855513"/>
                <a:ext cx="0" cy="35998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9" name="TextBox 228"/>
                  <p:cNvSpPr txBox="1"/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CA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29" name="TextBox 2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4016" y="5890137"/>
                    <a:ext cx="245708" cy="34515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512" r="-19512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0" name="Straight Arrow Connector 229"/>
              <p:cNvCxnSpPr/>
              <p:nvPr/>
            </p:nvCxnSpPr>
            <p:spPr>
              <a:xfrm flipV="1">
                <a:off x="6426232" y="4035503"/>
                <a:ext cx="0" cy="159147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2" name="Rectangle 231"/>
                  <p:cNvSpPr/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𝐻𝑎𝑙𝑙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2" name="Rectangle 2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34761" y="4989556"/>
                    <a:ext cx="396605" cy="3693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3" name="Straight Arrow Connector 232"/>
              <p:cNvCxnSpPr/>
              <p:nvPr/>
            </p:nvCxnSpPr>
            <p:spPr>
              <a:xfrm flipH="1" flipV="1">
                <a:off x="9502301" y="4044003"/>
                <a:ext cx="5585" cy="160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5" name="Rectangle 234"/>
                  <p:cNvSpPr/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35" name="Rectangle 2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1016" y="5008121"/>
                    <a:ext cx="396605" cy="369332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8" name="TextBox 2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6598" y="2638138"/>
                    <a:ext cx="176459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9" name="TextBox 238"/>
                  <p:cNvSpPr txBox="1"/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39" name="TextBox 2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44833" y="3953730"/>
                    <a:ext cx="176459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0" name="TextBox 239"/>
                  <p:cNvSpPr txBox="1"/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0" name="TextBox 2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41650" y="3881614"/>
                    <a:ext cx="176459" cy="30777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31034" r="-24138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1" name="TextBox 240"/>
                  <p:cNvSpPr txBox="1"/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41" name="TextBox 2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605" y="2650443"/>
                    <a:ext cx="176459" cy="307777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27586" r="-275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43" name="Oval 242"/>
            <p:cNvSpPr/>
            <p:nvPr/>
          </p:nvSpPr>
          <p:spPr>
            <a:xfrm>
              <a:off x="8988926" y="482244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TextBox 243"/>
                <p:cNvSpPr txBox="1"/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sup>
                        </m:sSup>
                      </m:oMath>
                    </m:oMathPara>
                  </a14:m>
                  <a:endParaRPr lang="en-US" sz="16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4" name="TextBox 2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7139" y="4805492"/>
                  <a:ext cx="288862" cy="246221"/>
                </a:xfrm>
                <a:prstGeom prst="rect">
                  <a:avLst/>
                </a:prstGeom>
                <a:blipFill>
                  <a:blip r:embed="rId33"/>
                  <a:stretch>
                    <a:fillRect l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244"/>
            <p:cNvSpPr/>
            <p:nvPr/>
          </p:nvSpPr>
          <p:spPr>
            <a:xfrm>
              <a:off x="8450193" y="469353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/>
            <p:cNvSpPr/>
            <p:nvPr/>
          </p:nvSpPr>
          <p:spPr>
            <a:xfrm>
              <a:off x="8645791" y="4580066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8" name="Straight Arrow Connector 247"/>
            <p:cNvCxnSpPr>
              <a:stCxn id="243" idx="2"/>
            </p:cNvCxnSpPr>
            <p:nvPr/>
          </p:nvCxnSpPr>
          <p:spPr>
            <a:xfrm flipH="1">
              <a:off x="8471837" y="4859857"/>
              <a:ext cx="517089" cy="80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TextBox 248"/>
                <p:cNvSpPr txBox="1"/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9" name="TextBox 2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316" y="4859856"/>
                  <a:ext cx="344325" cy="307777"/>
                </a:xfrm>
                <a:prstGeom prst="rect">
                  <a:avLst/>
                </a:prstGeom>
                <a:blipFill>
                  <a:blip r:embed="rId34"/>
                  <a:stretch>
                    <a:fillRect l="-12281" t="-33333" r="-578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1" name="Straight Arrow Connector 250"/>
            <p:cNvCxnSpPr/>
            <p:nvPr/>
          </p:nvCxnSpPr>
          <p:spPr>
            <a:xfrm flipH="1" flipV="1">
              <a:off x="9024924" y="4379620"/>
              <a:ext cx="3745" cy="4344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4" name="TextBox 253"/>
                <p:cNvSpPr txBox="1"/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4" name="TextBox 2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1393" y="4349862"/>
                  <a:ext cx="341888" cy="345159"/>
                </a:xfrm>
                <a:prstGeom prst="rect">
                  <a:avLst/>
                </a:prstGeom>
                <a:blipFill>
                  <a:blip r:embed="rId35"/>
                  <a:stretch>
                    <a:fillRect l="-14035" t="-35714" r="-61404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Oval 254"/>
            <p:cNvSpPr/>
            <p:nvPr/>
          </p:nvSpPr>
          <p:spPr>
            <a:xfrm>
              <a:off x="8487601" y="42862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/>
            <p:cNvSpPr/>
            <p:nvPr/>
          </p:nvSpPr>
          <p:spPr>
            <a:xfrm>
              <a:off x="8307605" y="446429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/>
            <p:cNvSpPr/>
            <p:nvPr/>
          </p:nvSpPr>
          <p:spPr>
            <a:xfrm>
              <a:off x="8244349" y="416859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/>
            <p:cNvSpPr/>
            <p:nvPr/>
          </p:nvSpPr>
          <p:spPr>
            <a:xfrm>
              <a:off x="8041195" y="426968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/>
            <p:cNvSpPr/>
            <p:nvPr/>
          </p:nvSpPr>
          <p:spPr>
            <a:xfrm>
              <a:off x="8072064" y="44412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/>
            <p:cNvSpPr/>
            <p:nvPr/>
          </p:nvSpPr>
          <p:spPr>
            <a:xfrm>
              <a:off x="7812074" y="4244235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/>
            <p:cNvSpPr/>
            <p:nvPr/>
          </p:nvSpPr>
          <p:spPr>
            <a:xfrm>
              <a:off x="7748520" y="444762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/>
            <p:cNvSpPr/>
            <p:nvPr/>
          </p:nvSpPr>
          <p:spPr>
            <a:xfrm>
              <a:off x="7508816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/>
            <p:cNvSpPr/>
            <p:nvPr/>
          </p:nvSpPr>
          <p:spPr>
            <a:xfrm>
              <a:off x="7489015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/>
            <p:cNvSpPr/>
            <p:nvPr/>
          </p:nvSpPr>
          <p:spPr>
            <a:xfrm>
              <a:off x="7228681" y="430480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7253933" y="456579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7021014" y="41519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/>
            <p:cNvSpPr/>
            <p:nvPr/>
          </p:nvSpPr>
          <p:spPr>
            <a:xfrm>
              <a:off x="6986917" y="4426882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/>
            <p:cNvSpPr/>
            <p:nvPr/>
          </p:nvSpPr>
          <p:spPr>
            <a:xfrm>
              <a:off x="6815928" y="4594340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/>
            <p:cNvSpPr/>
            <p:nvPr/>
          </p:nvSpPr>
          <p:spPr>
            <a:xfrm>
              <a:off x="6795278" y="4274199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/>
            <p:cNvSpPr/>
            <p:nvPr/>
          </p:nvSpPr>
          <p:spPr>
            <a:xfrm>
              <a:off x="8803458" y="4256181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/>
            <p:cNvSpPr/>
            <p:nvPr/>
          </p:nvSpPr>
          <p:spPr>
            <a:xfrm>
              <a:off x="8637780" y="4390594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/>
            <p:cNvSpPr/>
            <p:nvPr/>
          </p:nvSpPr>
          <p:spPr>
            <a:xfrm>
              <a:off x="7489014" y="4914977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/>
            <p:cNvSpPr/>
            <p:nvPr/>
          </p:nvSpPr>
          <p:spPr>
            <a:xfrm>
              <a:off x="6947870" y="5062533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/>
            <p:cNvSpPr/>
            <p:nvPr/>
          </p:nvSpPr>
          <p:spPr>
            <a:xfrm>
              <a:off x="8018784" y="5207538"/>
              <a:ext cx="74817" cy="74817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TextBox 274"/>
            <p:cNvSpPr txBox="1"/>
            <p:nvPr/>
          </p:nvSpPr>
          <p:spPr>
            <a:xfrm>
              <a:off x="6476654" y="375363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 - - - - - - - - - - - - - - - - - </a:t>
              </a:r>
              <a:endPara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TextBox 275"/>
            <p:cNvSpPr txBox="1"/>
            <p:nvPr/>
          </p:nvSpPr>
          <p:spPr>
            <a:xfrm>
              <a:off x="6375517" y="5515273"/>
              <a:ext cx="28956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CA" sz="2000" dirty="0" smtClean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+ + + + + + + + + +  + + </a:t>
              </a:r>
              <a:endPara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/>
          <p:cNvGrpSpPr/>
          <p:nvPr/>
        </p:nvGrpSpPr>
        <p:grpSpPr>
          <a:xfrm>
            <a:off x="260511" y="723767"/>
            <a:ext cx="3215259" cy="3958278"/>
            <a:chOff x="2114711" y="1155567"/>
            <a:chExt cx="3215259" cy="3958278"/>
          </a:xfrm>
        </p:grpSpPr>
        <p:grpSp>
          <p:nvGrpSpPr>
            <p:cNvPr id="178" name="Group 177"/>
            <p:cNvGrpSpPr/>
            <p:nvPr/>
          </p:nvGrpSpPr>
          <p:grpSpPr>
            <a:xfrm>
              <a:off x="3612580" y="1155567"/>
              <a:ext cx="1717390" cy="3479709"/>
              <a:chOff x="3612580" y="1155567"/>
              <a:chExt cx="1717390" cy="3479709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362700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7" name="Oval 12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Oval 12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" name="Group 3"/>
              <p:cNvGrpSpPr/>
              <p:nvPr/>
            </p:nvGrpSpPr>
            <p:grpSpPr>
              <a:xfrm>
                <a:off x="4082694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5" name="Oval 12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" name="Group 4"/>
              <p:cNvGrpSpPr/>
              <p:nvPr/>
            </p:nvGrpSpPr>
            <p:grpSpPr>
              <a:xfrm>
                <a:off x="4546816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5010938" y="1612736"/>
                <a:ext cx="319032" cy="315970"/>
                <a:chOff x="6855696" y="5102145"/>
                <a:chExt cx="319032" cy="315970"/>
              </a:xfrm>
            </p:grpSpPr>
            <p:sp>
              <p:nvSpPr>
                <p:cNvPr id="121" name="Oval 12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Oval 12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" name="Group 9"/>
              <p:cNvGrpSpPr/>
              <p:nvPr/>
            </p:nvGrpSpPr>
            <p:grpSpPr>
              <a:xfrm>
                <a:off x="362700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3" name="Oval 11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Oval 11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4082694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11" name="Oval 11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Oval 11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4546816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9" name="Oval 10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Oval 10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010938" y="2063831"/>
                <a:ext cx="319032" cy="315970"/>
                <a:chOff x="6855696" y="5102145"/>
                <a:chExt cx="319032" cy="315970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Oval 10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7" name="Group 16"/>
              <p:cNvGrpSpPr/>
              <p:nvPr/>
            </p:nvGrpSpPr>
            <p:grpSpPr>
              <a:xfrm>
                <a:off x="362700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9" name="Oval 9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Oval 9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4082694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" name="Oval 9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4546816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0" name="Group 19"/>
              <p:cNvGrpSpPr/>
              <p:nvPr/>
            </p:nvGrpSpPr>
            <p:grpSpPr>
              <a:xfrm>
                <a:off x="5010938" y="2514926"/>
                <a:ext cx="319032" cy="315970"/>
                <a:chOff x="6855696" y="5102145"/>
                <a:chExt cx="319032" cy="315970"/>
              </a:xfrm>
            </p:grpSpPr>
            <p:sp>
              <p:nvSpPr>
                <p:cNvPr id="93" name="Oval 9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Oval 9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4" name="Group 23"/>
              <p:cNvGrpSpPr/>
              <p:nvPr/>
            </p:nvGrpSpPr>
            <p:grpSpPr>
              <a:xfrm>
                <a:off x="362700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4082694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Oval 8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546816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7" name="Group 26"/>
              <p:cNvGrpSpPr/>
              <p:nvPr/>
            </p:nvGrpSpPr>
            <p:grpSpPr>
              <a:xfrm>
                <a:off x="5010938" y="2966021"/>
                <a:ext cx="319032" cy="315970"/>
                <a:chOff x="6855696" y="5102145"/>
                <a:chExt cx="319032" cy="315970"/>
              </a:xfrm>
            </p:grpSpPr>
            <p:sp>
              <p:nvSpPr>
                <p:cNvPr id="79" name="Oval 7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Oval 7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362700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Oval 7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" name="Group 31"/>
              <p:cNvGrpSpPr/>
              <p:nvPr/>
            </p:nvGrpSpPr>
            <p:grpSpPr>
              <a:xfrm>
                <a:off x="4082694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" name="Group 32"/>
              <p:cNvGrpSpPr/>
              <p:nvPr/>
            </p:nvGrpSpPr>
            <p:grpSpPr>
              <a:xfrm>
                <a:off x="4546816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7" name="Oval 6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5010938" y="3417116"/>
                <a:ext cx="319032" cy="315970"/>
                <a:chOff x="6855696" y="5102145"/>
                <a:chExt cx="319032" cy="315970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Oval 6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/>
              <p:cNvGrpSpPr/>
              <p:nvPr/>
            </p:nvGrpSpPr>
            <p:grpSpPr>
              <a:xfrm>
                <a:off x="362700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7" name="Oval 56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/>
              <p:cNvGrpSpPr/>
              <p:nvPr/>
            </p:nvGrpSpPr>
            <p:grpSpPr>
              <a:xfrm>
                <a:off x="4082694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5" name="Oval 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Oval 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4546816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3" name="Oval 5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010938" y="3868211"/>
                <a:ext cx="319032" cy="315970"/>
                <a:chOff x="6855696" y="5102145"/>
                <a:chExt cx="319032" cy="315970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2" name="Group 141"/>
              <p:cNvGrpSpPr/>
              <p:nvPr/>
            </p:nvGrpSpPr>
            <p:grpSpPr>
              <a:xfrm>
                <a:off x="363544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3" name="Oval 142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4" name="Oval 143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5" name="Group 144"/>
              <p:cNvGrpSpPr/>
              <p:nvPr/>
            </p:nvGrpSpPr>
            <p:grpSpPr>
              <a:xfrm>
                <a:off x="4099562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6" name="Oval 14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Oval 14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8" name="Group 147"/>
              <p:cNvGrpSpPr/>
              <p:nvPr/>
            </p:nvGrpSpPr>
            <p:grpSpPr>
              <a:xfrm>
                <a:off x="4555250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Oval 149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1" name="Group 150"/>
              <p:cNvGrpSpPr/>
              <p:nvPr/>
            </p:nvGrpSpPr>
            <p:grpSpPr>
              <a:xfrm>
                <a:off x="5010938" y="11555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52" name="Oval 151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4" name="Group 153"/>
              <p:cNvGrpSpPr/>
              <p:nvPr/>
            </p:nvGrpSpPr>
            <p:grpSpPr>
              <a:xfrm>
                <a:off x="361258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7" name="Group 156"/>
              <p:cNvGrpSpPr/>
              <p:nvPr/>
            </p:nvGrpSpPr>
            <p:grpSpPr>
              <a:xfrm>
                <a:off x="4076702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4532390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3" name="Group 162"/>
              <p:cNvGrpSpPr/>
              <p:nvPr/>
            </p:nvGrpSpPr>
            <p:grpSpPr>
              <a:xfrm>
                <a:off x="4988078" y="4319306"/>
                <a:ext cx="319032" cy="315970"/>
                <a:chOff x="6855696" y="5102145"/>
                <a:chExt cx="319032" cy="315970"/>
              </a:xfrm>
            </p:grpSpPr>
            <p:sp>
              <p:nvSpPr>
                <p:cNvPr id="164" name="Oval 163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Oval 164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bg2">
                      <a:lumMod val="9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80" name="Straight Arrow Connector 179"/>
            <p:cNvCxnSpPr/>
            <p:nvPr/>
          </p:nvCxnSpPr>
          <p:spPr>
            <a:xfrm>
              <a:off x="2707836" y="1519603"/>
              <a:ext cx="1041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Rectangle 182"/>
            <p:cNvSpPr/>
            <p:nvPr/>
          </p:nvSpPr>
          <p:spPr>
            <a:xfrm>
              <a:off x="3356431" y="2503527"/>
              <a:ext cx="175064" cy="20956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0963" y="4049055"/>
                  <a:ext cx="245708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2500" r="-200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3087" y="1255939"/>
                  <a:ext cx="21749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9444" t="-33333" r="-94444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/>
                <p:cNvSpPr txBox="1"/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𝑑𝑒𝑡𝑒𝑐𝑡𝑜𝑟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92612" y="3307962"/>
                  <a:ext cx="1057212" cy="307777"/>
                </a:xfrm>
                <a:prstGeom prst="rect">
                  <a:avLst/>
                </a:prstGeom>
                <a:blipFill>
                  <a:blip r:embed="rId4"/>
                  <a:stretch>
                    <a:fillRect t="-4598" r="-12000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Straight Arrow Connector 187"/>
            <p:cNvCxnSpPr/>
            <p:nvPr/>
          </p:nvCxnSpPr>
          <p:spPr>
            <a:xfrm>
              <a:off x="2707836" y="2650051"/>
              <a:ext cx="0" cy="189068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𝑙𝑎𝑟𝑔𝑒𝑟</m:t>
                        </m:r>
                        <m:f>
                          <m:f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711" y="4534904"/>
                  <a:ext cx="1089914" cy="57894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Arc 128"/>
            <p:cNvSpPr/>
            <p:nvPr/>
          </p:nvSpPr>
          <p:spPr>
            <a:xfrm>
              <a:off x="2291459" y="1519603"/>
              <a:ext cx="2751637" cy="2751637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Arc 180"/>
            <p:cNvSpPr/>
            <p:nvPr/>
          </p:nvSpPr>
          <p:spPr>
            <a:xfrm>
              <a:off x="2761884" y="1532803"/>
              <a:ext cx="1951875" cy="1951875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Arc 181"/>
            <p:cNvSpPr/>
            <p:nvPr/>
          </p:nvSpPr>
          <p:spPr>
            <a:xfrm>
              <a:off x="3098671" y="1532802"/>
              <a:ext cx="1184811" cy="1184811"/>
            </a:xfrm>
            <a:prstGeom prst="arc">
              <a:avLst>
                <a:gd name="adj1" fmla="val 16200000"/>
                <a:gd name="adj2" fmla="val 5545791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5453223" y="1280311"/>
            <a:ext cx="3597806" cy="2543471"/>
            <a:chOff x="5453223" y="1280311"/>
            <a:chExt cx="3597806" cy="2543471"/>
          </a:xfrm>
        </p:grpSpPr>
        <p:sp>
          <p:nvSpPr>
            <p:cNvPr id="191" name="Rectangle 190"/>
            <p:cNvSpPr/>
            <p:nvPr/>
          </p:nvSpPr>
          <p:spPr>
            <a:xfrm>
              <a:off x="5455236" y="1361780"/>
              <a:ext cx="3160784" cy="259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4" name="Group 193"/>
            <p:cNvGrpSpPr/>
            <p:nvPr/>
          </p:nvGrpSpPr>
          <p:grpSpPr>
            <a:xfrm>
              <a:off x="5537557" y="1682375"/>
              <a:ext cx="319032" cy="315970"/>
              <a:chOff x="6855696" y="5102145"/>
              <a:chExt cx="319032" cy="315970"/>
            </a:xfrm>
          </p:grpSpPr>
          <p:sp>
            <p:nvSpPr>
              <p:cNvPr id="318" name="Oval 317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/>
            <p:cNvGrpSpPr/>
            <p:nvPr/>
          </p:nvGrpSpPr>
          <p:grpSpPr>
            <a:xfrm>
              <a:off x="5993245" y="1682375"/>
              <a:ext cx="319032" cy="315970"/>
              <a:chOff x="6855696" y="5102145"/>
              <a:chExt cx="319032" cy="315970"/>
            </a:xfrm>
          </p:grpSpPr>
          <p:sp>
            <p:nvSpPr>
              <p:cNvPr id="316" name="Oval 315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Oval 316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6" name="Group 195"/>
            <p:cNvGrpSpPr/>
            <p:nvPr/>
          </p:nvGrpSpPr>
          <p:grpSpPr>
            <a:xfrm>
              <a:off x="6457367" y="1682375"/>
              <a:ext cx="319032" cy="315970"/>
              <a:chOff x="6855696" y="5102145"/>
              <a:chExt cx="319032" cy="315970"/>
            </a:xfrm>
          </p:grpSpPr>
          <p:sp>
            <p:nvSpPr>
              <p:cNvPr id="314" name="Oval 31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Oval 31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7" name="Group 196"/>
            <p:cNvGrpSpPr/>
            <p:nvPr/>
          </p:nvGrpSpPr>
          <p:grpSpPr>
            <a:xfrm>
              <a:off x="6921489" y="1682375"/>
              <a:ext cx="319032" cy="315970"/>
              <a:chOff x="6855696" y="5102145"/>
              <a:chExt cx="319032" cy="315970"/>
            </a:xfrm>
          </p:grpSpPr>
          <p:sp>
            <p:nvSpPr>
              <p:cNvPr id="312" name="Oval 31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3" name="Oval 31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8" name="Group 197"/>
            <p:cNvGrpSpPr/>
            <p:nvPr/>
          </p:nvGrpSpPr>
          <p:grpSpPr>
            <a:xfrm>
              <a:off x="7385611" y="1682375"/>
              <a:ext cx="319032" cy="315970"/>
              <a:chOff x="6855696" y="5102145"/>
              <a:chExt cx="319032" cy="315970"/>
            </a:xfrm>
          </p:grpSpPr>
          <p:sp>
            <p:nvSpPr>
              <p:cNvPr id="310" name="Oval 309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9" name="Group 198"/>
            <p:cNvGrpSpPr/>
            <p:nvPr/>
          </p:nvGrpSpPr>
          <p:grpSpPr>
            <a:xfrm>
              <a:off x="7841299" y="1682375"/>
              <a:ext cx="319032" cy="315970"/>
              <a:chOff x="6855696" y="5102145"/>
              <a:chExt cx="319032" cy="315970"/>
            </a:xfrm>
          </p:grpSpPr>
          <p:sp>
            <p:nvSpPr>
              <p:cNvPr id="308" name="Oval 307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9" name="Oval 308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0" name="Group 199"/>
            <p:cNvGrpSpPr/>
            <p:nvPr/>
          </p:nvGrpSpPr>
          <p:grpSpPr>
            <a:xfrm>
              <a:off x="8296987" y="1682375"/>
              <a:ext cx="319032" cy="315970"/>
              <a:chOff x="6855696" y="5102145"/>
              <a:chExt cx="319032" cy="315970"/>
            </a:xfrm>
          </p:grpSpPr>
          <p:sp>
            <p:nvSpPr>
              <p:cNvPr id="306" name="Oval 305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7" name="Oval 306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/>
            <p:cNvGrpSpPr/>
            <p:nvPr/>
          </p:nvGrpSpPr>
          <p:grpSpPr>
            <a:xfrm>
              <a:off x="5537557" y="2133470"/>
              <a:ext cx="319032" cy="315970"/>
              <a:chOff x="6855696" y="5102145"/>
              <a:chExt cx="319032" cy="315970"/>
            </a:xfrm>
          </p:grpSpPr>
          <p:sp>
            <p:nvSpPr>
              <p:cNvPr id="304" name="Oval 30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Oval 30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5993245" y="2133470"/>
              <a:ext cx="319032" cy="315970"/>
              <a:chOff x="6855696" y="5102145"/>
              <a:chExt cx="319032" cy="315970"/>
            </a:xfrm>
          </p:grpSpPr>
          <p:sp>
            <p:nvSpPr>
              <p:cNvPr id="302" name="Oval 30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Oval 30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/>
            <p:cNvGrpSpPr/>
            <p:nvPr/>
          </p:nvGrpSpPr>
          <p:grpSpPr>
            <a:xfrm>
              <a:off x="6457367" y="2133470"/>
              <a:ext cx="319032" cy="315970"/>
              <a:chOff x="6855696" y="5102145"/>
              <a:chExt cx="319032" cy="315970"/>
            </a:xfrm>
          </p:grpSpPr>
          <p:sp>
            <p:nvSpPr>
              <p:cNvPr id="300" name="Oval 299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Oval 300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4" name="Group 203"/>
            <p:cNvGrpSpPr/>
            <p:nvPr/>
          </p:nvGrpSpPr>
          <p:grpSpPr>
            <a:xfrm>
              <a:off x="6921489" y="2133470"/>
              <a:ext cx="319032" cy="315970"/>
              <a:chOff x="6855696" y="5102145"/>
              <a:chExt cx="319032" cy="315970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Oval 298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7385611" y="2133470"/>
              <a:ext cx="319032" cy="315970"/>
              <a:chOff x="6855696" y="5102145"/>
              <a:chExt cx="319032" cy="315970"/>
            </a:xfrm>
          </p:grpSpPr>
          <p:sp>
            <p:nvSpPr>
              <p:cNvPr id="296" name="Oval 295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7" name="Oval 296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6" name="Group 205"/>
            <p:cNvGrpSpPr/>
            <p:nvPr/>
          </p:nvGrpSpPr>
          <p:grpSpPr>
            <a:xfrm>
              <a:off x="7841299" y="2133470"/>
              <a:ext cx="319032" cy="315970"/>
              <a:chOff x="6855696" y="5102145"/>
              <a:chExt cx="319032" cy="315970"/>
            </a:xfrm>
          </p:grpSpPr>
          <p:sp>
            <p:nvSpPr>
              <p:cNvPr id="294" name="Oval 29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5" name="Oval 29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/>
            <p:cNvGrpSpPr/>
            <p:nvPr/>
          </p:nvGrpSpPr>
          <p:grpSpPr>
            <a:xfrm>
              <a:off x="8296987" y="2133470"/>
              <a:ext cx="319032" cy="315970"/>
              <a:chOff x="6855696" y="5102145"/>
              <a:chExt cx="319032" cy="315970"/>
            </a:xfrm>
          </p:grpSpPr>
          <p:sp>
            <p:nvSpPr>
              <p:cNvPr id="292" name="Oval 29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Oval 29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/>
            <p:cNvGrpSpPr/>
            <p:nvPr/>
          </p:nvGrpSpPr>
          <p:grpSpPr>
            <a:xfrm>
              <a:off x="5537557" y="2584565"/>
              <a:ext cx="319032" cy="315970"/>
              <a:chOff x="6855696" y="5102145"/>
              <a:chExt cx="319032" cy="315970"/>
            </a:xfrm>
          </p:grpSpPr>
          <p:sp>
            <p:nvSpPr>
              <p:cNvPr id="290" name="Oval 289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1" name="Oval 290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9" name="Group 208"/>
            <p:cNvGrpSpPr/>
            <p:nvPr/>
          </p:nvGrpSpPr>
          <p:grpSpPr>
            <a:xfrm>
              <a:off x="5993245" y="2584565"/>
              <a:ext cx="319032" cy="315970"/>
              <a:chOff x="6855696" y="5102145"/>
              <a:chExt cx="319032" cy="315970"/>
            </a:xfrm>
          </p:grpSpPr>
          <p:sp>
            <p:nvSpPr>
              <p:cNvPr id="288" name="Oval 287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Oval 288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/>
            <p:cNvGrpSpPr/>
            <p:nvPr/>
          </p:nvGrpSpPr>
          <p:grpSpPr>
            <a:xfrm>
              <a:off x="6457367" y="2584565"/>
              <a:ext cx="319032" cy="315970"/>
              <a:chOff x="6855696" y="5102145"/>
              <a:chExt cx="319032" cy="315970"/>
            </a:xfrm>
          </p:grpSpPr>
          <p:sp>
            <p:nvSpPr>
              <p:cNvPr id="286" name="Oval 285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Oval 286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/>
            <p:cNvGrpSpPr/>
            <p:nvPr/>
          </p:nvGrpSpPr>
          <p:grpSpPr>
            <a:xfrm>
              <a:off x="6921489" y="2584565"/>
              <a:ext cx="319032" cy="315970"/>
              <a:chOff x="6855696" y="5102145"/>
              <a:chExt cx="319032" cy="315970"/>
            </a:xfrm>
          </p:grpSpPr>
          <p:sp>
            <p:nvSpPr>
              <p:cNvPr id="284" name="Oval 28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5" name="Oval 28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2" name="Group 211"/>
            <p:cNvGrpSpPr/>
            <p:nvPr/>
          </p:nvGrpSpPr>
          <p:grpSpPr>
            <a:xfrm>
              <a:off x="7385611" y="2584565"/>
              <a:ext cx="319032" cy="315970"/>
              <a:chOff x="6855696" y="5102145"/>
              <a:chExt cx="319032" cy="315970"/>
            </a:xfrm>
          </p:grpSpPr>
          <p:sp>
            <p:nvSpPr>
              <p:cNvPr id="282" name="Oval 28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Oval 28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3" name="Group 212"/>
            <p:cNvGrpSpPr/>
            <p:nvPr/>
          </p:nvGrpSpPr>
          <p:grpSpPr>
            <a:xfrm>
              <a:off x="7841299" y="2584565"/>
              <a:ext cx="319032" cy="315970"/>
              <a:chOff x="6855696" y="5102145"/>
              <a:chExt cx="319032" cy="315970"/>
            </a:xfrm>
          </p:grpSpPr>
          <p:sp>
            <p:nvSpPr>
              <p:cNvPr id="280" name="Oval 279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1" name="Oval 280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8296987" y="2584565"/>
              <a:ext cx="319032" cy="315970"/>
              <a:chOff x="6855696" y="5102145"/>
              <a:chExt cx="319032" cy="315970"/>
            </a:xfrm>
          </p:grpSpPr>
          <p:sp>
            <p:nvSpPr>
              <p:cNvPr id="278" name="Oval 277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Oval 278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5" name="Group 214"/>
            <p:cNvGrpSpPr/>
            <p:nvPr/>
          </p:nvGrpSpPr>
          <p:grpSpPr>
            <a:xfrm>
              <a:off x="5537557" y="3035660"/>
              <a:ext cx="319032" cy="315970"/>
              <a:chOff x="6855696" y="5102145"/>
              <a:chExt cx="319032" cy="315970"/>
            </a:xfrm>
          </p:grpSpPr>
          <p:sp>
            <p:nvSpPr>
              <p:cNvPr id="276" name="Oval 275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Oval 276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6" name="Group 215"/>
            <p:cNvGrpSpPr/>
            <p:nvPr/>
          </p:nvGrpSpPr>
          <p:grpSpPr>
            <a:xfrm>
              <a:off x="5993245" y="3035660"/>
              <a:ext cx="319032" cy="315970"/>
              <a:chOff x="6855696" y="5102145"/>
              <a:chExt cx="319032" cy="315970"/>
            </a:xfrm>
          </p:grpSpPr>
          <p:sp>
            <p:nvSpPr>
              <p:cNvPr id="274" name="Oval 27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Oval 27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7" name="Group 216"/>
            <p:cNvGrpSpPr/>
            <p:nvPr/>
          </p:nvGrpSpPr>
          <p:grpSpPr>
            <a:xfrm>
              <a:off x="6457367" y="3035660"/>
              <a:ext cx="319032" cy="315970"/>
              <a:chOff x="6855696" y="5102145"/>
              <a:chExt cx="319032" cy="315970"/>
            </a:xfrm>
          </p:grpSpPr>
          <p:sp>
            <p:nvSpPr>
              <p:cNvPr id="272" name="Oval 271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3" name="Oval 272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/>
            <p:cNvGrpSpPr/>
            <p:nvPr/>
          </p:nvGrpSpPr>
          <p:grpSpPr>
            <a:xfrm>
              <a:off x="6921489" y="3035660"/>
              <a:ext cx="319032" cy="315970"/>
              <a:chOff x="6855696" y="5102145"/>
              <a:chExt cx="319032" cy="315970"/>
            </a:xfrm>
          </p:grpSpPr>
          <p:sp>
            <p:nvSpPr>
              <p:cNvPr id="270" name="Oval 269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1" name="Oval 270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/>
            <p:cNvGrpSpPr/>
            <p:nvPr/>
          </p:nvGrpSpPr>
          <p:grpSpPr>
            <a:xfrm>
              <a:off x="7385611" y="3035660"/>
              <a:ext cx="319032" cy="315970"/>
              <a:chOff x="6855696" y="5102145"/>
              <a:chExt cx="319032" cy="315970"/>
            </a:xfrm>
          </p:grpSpPr>
          <p:sp>
            <p:nvSpPr>
              <p:cNvPr id="268" name="Oval 267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Oval 268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7841299" y="3035660"/>
              <a:ext cx="319032" cy="315970"/>
              <a:chOff x="6855696" y="5102145"/>
              <a:chExt cx="319032" cy="315970"/>
            </a:xfrm>
          </p:grpSpPr>
          <p:sp>
            <p:nvSpPr>
              <p:cNvPr id="266" name="Oval 265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Oval 266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1" name="Group 220"/>
            <p:cNvGrpSpPr/>
            <p:nvPr/>
          </p:nvGrpSpPr>
          <p:grpSpPr>
            <a:xfrm>
              <a:off x="8296987" y="3035660"/>
              <a:ext cx="319032" cy="315970"/>
              <a:chOff x="6855696" y="5102145"/>
              <a:chExt cx="319032" cy="315970"/>
            </a:xfrm>
          </p:grpSpPr>
          <p:sp>
            <p:nvSpPr>
              <p:cNvPr id="264" name="Oval 263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Oval 264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0" name="TextBox 319"/>
            <p:cNvSpPr txBox="1"/>
            <p:nvPr/>
          </p:nvSpPr>
          <p:spPr>
            <a:xfrm>
              <a:off x="5453223" y="3423672"/>
              <a:ext cx="3259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1" name="Rectangle 320"/>
            <p:cNvSpPr/>
            <p:nvPr/>
          </p:nvSpPr>
          <p:spPr>
            <a:xfrm>
              <a:off x="5455236" y="3493809"/>
              <a:ext cx="3160784" cy="259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456618" y="1280311"/>
              <a:ext cx="3294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- - - - - - - - - - - - - - - - - - - - </a:t>
              </a:r>
              <a:endParaRPr lang="en-US" sz="20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/>
            <p:cNvCxnSpPr/>
            <p:nvPr/>
          </p:nvCxnSpPr>
          <p:spPr>
            <a:xfrm flipV="1">
              <a:off x="8751110" y="2438518"/>
              <a:ext cx="0" cy="65378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TextBox 324"/>
                <p:cNvSpPr txBox="1"/>
                <p:nvPr/>
              </p:nvSpPr>
              <p:spPr>
                <a:xfrm>
                  <a:off x="8810194" y="266637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5" name="TextBox 3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0194" y="2666373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6" name="TextBox 325"/>
                <p:cNvSpPr txBox="1"/>
                <p:nvPr/>
              </p:nvSpPr>
              <p:spPr>
                <a:xfrm>
                  <a:off x="8617468" y="1661519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6" name="TextBox 3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7468" y="1661519"/>
                  <a:ext cx="245708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2500" r="-200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Oval 326"/>
            <p:cNvSpPr/>
            <p:nvPr/>
          </p:nvSpPr>
          <p:spPr>
            <a:xfrm>
              <a:off x="5819100" y="2438518"/>
              <a:ext cx="203200" cy="2032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US" dirty="0"/>
            </a:p>
          </p:txBody>
        </p:sp>
        <p:cxnSp>
          <p:nvCxnSpPr>
            <p:cNvPr id="329" name="Straight Arrow Connector 328"/>
            <p:cNvCxnSpPr/>
            <p:nvPr/>
          </p:nvCxnSpPr>
          <p:spPr>
            <a:xfrm flipV="1">
              <a:off x="6022300" y="2511558"/>
              <a:ext cx="696582" cy="1272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/>
            <p:cNvCxnSpPr/>
            <p:nvPr/>
          </p:nvCxnSpPr>
          <p:spPr>
            <a:xfrm>
              <a:off x="5900333" y="2654653"/>
              <a:ext cx="6161" cy="5462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/>
            <p:cNvCxnSpPr/>
            <p:nvPr/>
          </p:nvCxnSpPr>
          <p:spPr>
            <a:xfrm flipH="1" flipV="1">
              <a:off x="5900333" y="1831722"/>
              <a:ext cx="2183" cy="6034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7" name="TextBox 336"/>
                <p:cNvSpPr txBox="1"/>
                <p:nvPr/>
              </p:nvSpPr>
              <p:spPr>
                <a:xfrm>
                  <a:off x="5965122" y="1800808"/>
                  <a:ext cx="33778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7" name="TextBox 3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5122" y="1800808"/>
                  <a:ext cx="337785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16364" t="-33333" r="-63636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8" name="TextBox 337"/>
                <p:cNvSpPr txBox="1"/>
                <p:nvPr/>
              </p:nvSpPr>
              <p:spPr>
                <a:xfrm>
                  <a:off x="5959787" y="2843756"/>
                  <a:ext cx="34188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CA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n-CA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8" name="TextBox 3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9787" y="2843756"/>
                  <a:ext cx="341888" cy="345159"/>
                </a:xfrm>
                <a:prstGeom prst="rect">
                  <a:avLst/>
                </a:prstGeom>
                <a:blipFill>
                  <a:blip r:embed="rId9"/>
                  <a:stretch>
                    <a:fillRect l="-16071" t="-33333" r="-62500" b="-175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41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8104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32973</TotalTime>
  <Words>159</Words>
  <Application>Microsoft Office PowerPoint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656</cp:revision>
  <dcterms:created xsi:type="dcterms:W3CDTF">2017-07-11T12:03:09Z</dcterms:created>
  <dcterms:modified xsi:type="dcterms:W3CDTF">2019-07-23T20:57:32Z</dcterms:modified>
</cp:coreProperties>
</file>