
<file path=[Content_Types].xml><?xml version="1.0" encoding="utf-8"?>
<Types xmlns="http://schemas.openxmlformats.org/package/2006/content-types">
  <Default Extension="png" ContentType="image/png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78" r:id="rId3"/>
    <p:sldId id="288" r:id="rId4"/>
    <p:sldId id="279" r:id="rId5"/>
    <p:sldId id="290" r:id="rId6"/>
    <p:sldId id="280" r:id="rId7"/>
    <p:sldId id="281" r:id="rId8"/>
    <p:sldId id="282" r:id="rId9"/>
    <p:sldId id="284" r:id="rId10"/>
    <p:sldId id="292" r:id="rId11"/>
    <p:sldId id="285" r:id="rId12"/>
    <p:sldId id="287" r:id="rId13"/>
    <p:sldId id="291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ACA"/>
    <a:srgbClr val="EFAFAF"/>
    <a:srgbClr val="E7B8B7"/>
    <a:srgbClr val="F2F9F2"/>
    <a:srgbClr val="F294B1"/>
    <a:srgbClr val="FFFFFF"/>
    <a:srgbClr val="E17171"/>
    <a:srgbClr val="C42A2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2763F-6ADE-49CC-9045-ECD6721C51D1}" v="15" dt="2019-08-23T14:57:47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91657" autoAdjust="0"/>
  </p:normalViewPr>
  <p:slideViewPr>
    <p:cSldViewPr snapToGrid="0">
      <p:cViewPr varScale="1">
        <p:scale>
          <a:sx n="88" d="100"/>
          <a:sy n="88" d="100"/>
        </p:scale>
        <p:origin x="1104" y="7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13F2E839-EE80-4454-9454-6456DAF63608}"/>
    <pc:docChg chg="undo custSel addSld modSld">
      <pc:chgData name="Joshua Rinaldo" userId="eeaa994f99e4e508" providerId="LiveId" clId="{13F2E839-EE80-4454-9454-6456DAF63608}" dt="2019-05-30T22:10:34.727" v="1968" actId="1076"/>
      <pc:docMkLst>
        <pc:docMk/>
      </pc:docMkLst>
      <pc:sldChg chg="addSp delSp modSp add">
        <pc:chgData name="Joshua Rinaldo" userId="eeaa994f99e4e508" providerId="LiveId" clId="{13F2E839-EE80-4454-9454-6456DAF63608}" dt="2019-05-29T16:42:52.922" v="9" actId="1076"/>
        <pc:sldMkLst>
          <pc:docMk/>
          <pc:sldMk cId="1576207227" sldId="284"/>
        </pc:sldMkLst>
        <pc:spChg chg="del">
          <ac:chgData name="Joshua Rinaldo" userId="eeaa994f99e4e508" providerId="LiveId" clId="{13F2E839-EE80-4454-9454-6456DAF63608}" dt="2019-05-29T16:41:53.648" v="2" actId="478"/>
          <ac:spMkLst>
            <pc:docMk/>
            <pc:sldMk cId="1576207227" sldId="284"/>
            <ac:spMk id="2" creationId="{4D1B5BB6-6D03-4613-AEAE-08DA05B9EEC1}"/>
          </ac:spMkLst>
        </pc:spChg>
        <pc:spChg chg="del">
          <ac:chgData name="Joshua Rinaldo" userId="eeaa994f99e4e508" providerId="LiveId" clId="{13F2E839-EE80-4454-9454-6456DAF63608}" dt="2019-05-29T16:41:55.557" v="3" actId="478"/>
          <ac:spMkLst>
            <pc:docMk/>
            <pc:sldMk cId="1576207227" sldId="284"/>
            <ac:spMk id="3" creationId="{23647F5F-3A01-41B5-92C2-55718CEA42E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3" creationId="{68830F6B-339E-43A3-8797-DCD36DC2CE56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4" creationId="{86016774-CD3B-4424-A160-020D8134F34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5" creationId="{17097248-CCB7-49F3-9801-FABC8B6ADB55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6" creationId="{CD582F1E-902F-4879-A30E-359C0058788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7" creationId="{2C88E4F8-F61C-4096-93F3-F5E018009C3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8" creationId="{5BC77AA8-AE9A-48CF-9124-3510DE6220A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9" creationId="{F91018DA-27CD-4172-A077-C3BCE47F86C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0" creationId="{F9D7010A-E87C-41A1-A935-DB3D860473E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1" creationId="{4BDA671D-E4C2-43FD-8787-3BFBAE8A874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2" creationId="{4356777F-93B9-4FC6-8DEA-ED236365D36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3" creationId="{6D645969-DE12-45C9-964F-FDFEF2CDA4E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4" creationId="{1139D886-4D46-4D52-B446-B5548AFA1DF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5" creationId="{7C57B2D2-88F8-4331-AB4E-CA6AEF5D6BF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6" creationId="{F4701A25-7A49-43C2-8F66-1CD5CF7A5FF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7" creationId="{CD68EBCE-9E8A-433C-A9DC-F5EB4CCC6B1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8" creationId="{A1F36AFB-53C6-4BBB-B24F-FBB05901EC6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9" creationId="{8E598A58-BCDA-464A-A16F-E46D34B5971F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0" creationId="{22AF5221-9345-4C5C-A4C0-AB1F7E3C080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1" creationId="{23DBE633-12AB-49DA-90C2-D6CB39F2CEE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2" creationId="{59F0B1EB-7EE9-4738-AC67-D611BB7B282C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3" creationId="{8828EB81-10BD-4604-B806-1C555D685D7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4" creationId="{64C0F3A2-F543-4D07-BEA1-149F864BBE7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5" creationId="{E4488313-EABF-4A23-80B3-F8E220C2363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6" creationId="{15EECA6D-BD64-4B08-B956-607B721107D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7" creationId="{AD39F16C-386B-4F46-8F76-46BF2BF0D9D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8" creationId="{DF4A5585-6CF6-4AA8-909F-81F201F8483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1" creationId="{7C3552A4-3700-4993-B982-259B59E57E5D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2" creationId="{AA3056DF-1AB9-4077-9720-0F58A825897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3" creationId="{5D7B3EAB-CD24-46D5-A38D-8E1A32E03B3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4" creationId="{97FDC26F-C0D5-4E5E-B5FB-42BDE2FCF2E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5" creationId="{46ED86FB-98D4-4D94-94D9-D492B1DD2DF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6" creationId="{554977A5-9C17-473E-97E4-A3D8845F17F6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7" creationId="{83F3F494-EDBE-402C-BDBE-A3D8F7CB2EE1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9" creationId="{80FAB1CE-94D5-4562-99DD-6DDD77E77A6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5" creationId="{73C84612-D666-48C8-8E77-FFDA09D8331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6" creationId="{BBE46584-04F0-406D-BB4B-264EF8B9AD1F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7" creationId="{42E1B0A4-4141-4DDB-8B8A-214A340680E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8" creationId="{7AF3BE07-7F60-4E08-8CFC-BDAFFF1D758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9" creationId="{F4A01BDF-0A8C-47F2-AB4E-840ACD248A40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0" creationId="{CEB87DEB-B4B5-4538-917A-1C0B5682B4B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1" creationId="{F9AA692A-0006-45B3-8DAF-9DC22864064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2" creationId="{31EBED1B-BC93-4D65-90C2-BAC3808D5AAF}"/>
          </ac:spMkLst>
        </pc:spChg>
        <pc:grpChg chg="add">
          <ac:chgData name="Joshua Rinaldo" userId="eeaa994f99e4e508" providerId="LiveId" clId="{13F2E839-EE80-4454-9454-6456DAF63608}" dt="2019-05-29T16:42:04.371" v="4"/>
          <ac:grpSpMkLst>
            <pc:docMk/>
            <pc:sldMk cId="1576207227" sldId="284"/>
            <ac:grpSpMk id="4" creationId="{6B2035DC-7145-4367-BB84-75B27E9F3BB6}"/>
          </ac:grpSpMkLst>
        </pc:grpChg>
        <pc:grpChg chg="add mod">
          <ac:chgData name="Joshua Rinaldo" userId="eeaa994f99e4e508" providerId="LiveId" clId="{13F2E839-EE80-4454-9454-6456DAF63608}" dt="2019-05-29T16:42:12.211" v="6" actId="1076"/>
          <ac:grpSpMkLst>
            <pc:docMk/>
            <pc:sldMk cId="1576207227" sldId="284"/>
            <ac:grpSpMk id="22" creationId="{BC49EAF3-3342-4222-BCFC-0B4912B66121}"/>
          </ac:grpSpMkLst>
        </pc:grpChg>
        <pc:grpChg chg="add mod">
          <ac:chgData name="Joshua Rinaldo" userId="eeaa994f99e4e508" providerId="LiveId" clId="{13F2E839-EE80-4454-9454-6456DAF63608}" dt="2019-05-29T16:42:52.922" v="9" actId="1076"/>
          <ac:grpSpMkLst>
            <pc:docMk/>
            <pc:sldMk cId="1576207227" sldId="284"/>
            <ac:grpSpMk id="70" creationId="{82AEACDE-EB4F-4543-8DB4-18B46DFE6F3C}"/>
          </ac:grpSpMkLst>
        </pc:grp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59" creationId="{5E54DA96-345D-462F-A795-3D567266395F}"/>
          </ac:cxnSpMkLst>
        </pc:cxn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60" creationId="{F214243A-F95E-48AC-9FF0-9E346AB017E0}"/>
          </ac:cxnSpMkLst>
        </pc:cxn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 add">
        <pc:chgData name="Joshua Rinaldo" userId="eeaa994f99e4e508" providerId="LiveId" clId="{13F2E839-EE80-4454-9454-6456DAF63608}" dt="2019-05-30T21:53:42.467" v="1957" actId="1076"/>
        <pc:sldMkLst>
          <pc:docMk/>
          <pc:sldMk cId="622170789" sldId="285"/>
        </pc:sldMkLst>
        <pc:spChg chg="del">
          <ac:chgData name="Joshua Rinaldo" userId="eeaa994f99e4e508" providerId="LiveId" clId="{13F2E839-EE80-4454-9454-6456DAF63608}" dt="2019-05-30T15:49:23.319" v="11" actId="478"/>
          <ac:spMkLst>
            <pc:docMk/>
            <pc:sldMk cId="622170789" sldId="285"/>
            <ac:spMk id="2" creationId="{46374C76-6D7E-4AA4-9DFA-A1A382052913}"/>
          </ac:spMkLst>
        </pc:spChg>
        <pc:spChg chg="del">
          <ac:chgData name="Joshua Rinaldo" userId="eeaa994f99e4e508" providerId="LiveId" clId="{13F2E839-EE80-4454-9454-6456DAF63608}" dt="2019-05-30T15:49:26.610" v="12" actId="478"/>
          <ac:spMkLst>
            <pc:docMk/>
            <pc:sldMk cId="622170789" sldId="285"/>
            <ac:spMk id="3" creationId="{6CAF0DE1-2C55-4D66-BE03-7BB982090D77}"/>
          </ac:spMkLst>
        </pc:spChg>
        <pc:spChg chg="add del mod">
          <ac:chgData name="Joshua Rinaldo" userId="eeaa994f99e4e508" providerId="LiveId" clId="{13F2E839-EE80-4454-9454-6456DAF63608}" dt="2019-05-30T15:51:13.451" v="28" actId="478"/>
          <ac:spMkLst>
            <pc:docMk/>
            <pc:sldMk cId="622170789" sldId="285"/>
            <ac:spMk id="4" creationId="{1D19F502-3DB3-444D-B6DD-9CD83CF58EA6}"/>
          </ac:spMkLst>
        </pc:spChg>
        <pc:spChg chg="add del mod">
          <ac:chgData name="Joshua Rinaldo" userId="eeaa994f99e4e508" providerId="LiveId" clId="{13F2E839-EE80-4454-9454-6456DAF63608}" dt="2019-05-30T15:50:24.305" v="23" actId="478"/>
          <ac:spMkLst>
            <pc:docMk/>
            <pc:sldMk cId="622170789" sldId="285"/>
            <ac:spMk id="5" creationId="{5D63E543-1F71-48F5-94B3-F4A1F451E5DC}"/>
          </ac:spMkLst>
        </pc:spChg>
        <pc:spChg chg="add del mod">
          <ac:chgData name="Joshua Rinaldo" userId="eeaa994f99e4e508" providerId="LiveId" clId="{13F2E839-EE80-4454-9454-6456DAF63608}" dt="2019-05-30T15:58:40.467" v="120" actId="478"/>
          <ac:spMkLst>
            <pc:docMk/>
            <pc:sldMk cId="622170789" sldId="285"/>
            <ac:spMk id="6" creationId="{6978465B-AA21-4542-97F0-94DF717574CB}"/>
          </ac:spMkLst>
        </pc:spChg>
        <pc:spChg chg="add del mod topLvl">
          <ac:chgData name="Joshua Rinaldo" userId="eeaa994f99e4e508" providerId="LiveId" clId="{13F2E839-EE80-4454-9454-6456DAF63608}" dt="2019-05-30T21:03:02.941" v="1667" actId="478"/>
          <ac:spMkLst>
            <pc:docMk/>
            <pc:sldMk cId="622170789" sldId="285"/>
            <ac:spMk id="10" creationId="{794C43C1-ADA7-4B47-92AC-649A30182F3F}"/>
          </ac:spMkLst>
        </pc:spChg>
        <pc:spChg chg="mod ord topLvl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11" creationId="{631DF249-DA22-49EC-AEAE-79EB25152224}"/>
          </ac:spMkLst>
        </pc:spChg>
        <pc:spChg chg="del">
          <ac:chgData name="Joshua Rinaldo" userId="eeaa994f99e4e508" providerId="LiveId" clId="{13F2E839-EE80-4454-9454-6456DAF63608}" dt="2019-05-30T15:58:56.983" v="123" actId="478"/>
          <ac:spMkLst>
            <pc:docMk/>
            <pc:sldMk cId="622170789" sldId="285"/>
            <ac:spMk id="12" creationId="{AE7F9A84-7FA8-468C-9BD1-A5C0C71374F6}"/>
          </ac:spMkLst>
        </pc:spChg>
        <pc:spChg chg="del mod">
          <ac:chgData name="Joshua Rinaldo" userId="eeaa994f99e4e508" providerId="LiveId" clId="{13F2E839-EE80-4454-9454-6456DAF63608}" dt="2019-05-30T15:51:52.884" v="39" actId="478"/>
          <ac:spMkLst>
            <pc:docMk/>
            <pc:sldMk cId="622170789" sldId="285"/>
            <ac:spMk id="13" creationId="{CEEA3FCB-65C4-44D8-B0F2-E241DB959F76}"/>
          </ac:spMkLst>
        </pc:spChg>
        <pc:spChg chg="del">
          <ac:chgData name="Joshua Rinaldo" userId="eeaa994f99e4e508" providerId="LiveId" clId="{13F2E839-EE80-4454-9454-6456DAF63608}" dt="2019-05-30T15:51:19.235" v="31" actId="478"/>
          <ac:spMkLst>
            <pc:docMk/>
            <pc:sldMk cId="622170789" sldId="285"/>
            <ac:spMk id="14" creationId="{596315F1-0E9D-45AE-A9C4-5AFAB5482981}"/>
          </ac:spMkLst>
        </pc:spChg>
        <pc:spChg chg="add del mod">
          <ac:chgData name="Joshua Rinaldo" userId="eeaa994f99e4e508" providerId="LiveId" clId="{13F2E839-EE80-4454-9454-6456DAF63608}" dt="2019-05-30T15:58:34.662" v="117" actId="478"/>
          <ac:spMkLst>
            <pc:docMk/>
            <pc:sldMk cId="622170789" sldId="285"/>
            <ac:spMk id="18" creationId="{EA922621-AE97-43CC-B107-3B36E6718668}"/>
          </ac:spMkLst>
        </pc:spChg>
        <pc:spChg chg="add del mod">
          <ac:chgData name="Joshua Rinaldo" userId="eeaa994f99e4e508" providerId="LiveId" clId="{13F2E839-EE80-4454-9454-6456DAF63608}" dt="2019-05-30T15:58:38.515" v="119" actId="478"/>
          <ac:spMkLst>
            <pc:docMk/>
            <pc:sldMk cId="622170789" sldId="285"/>
            <ac:spMk id="19" creationId="{CE503F48-B442-4A58-8EFE-EF4E480B6E81}"/>
          </ac:spMkLst>
        </pc:spChg>
        <pc:spChg chg="add del mod">
          <ac:chgData name="Joshua Rinaldo" userId="eeaa994f99e4e508" providerId="LiveId" clId="{13F2E839-EE80-4454-9454-6456DAF63608}" dt="2019-05-30T15:56:25.117" v="86" actId="478"/>
          <ac:spMkLst>
            <pc:docMk/>
            <pc:sldMk cId="622170789" sldId="285"/>
            <ac:spMk id="20" creationId="{B04B5756-4AFE-44FE-A7C3-BD6CD75262F9}"/>
          </ac:spMkLst>
        </pc:spChg>
        <pc:spChg chg="add del mod">
          <ac:chgData name="Joshua Rinaldo" userId="eeaa994f99e4e508" providerId="LiveId" clId="{13F2E839-EE80-4454-9454-6456DAF63608}" dt="2019-05-30T16:18:42.524" v="666" actId="478"/>
          <ac:spMkLst>
            <pc:docMk/>
            <pc:sldMk cId="622170789" sldId="285"/>
            <ac:spMk id="21" creationId="{17DF4272-8B96-4257-8163-BBD3484CDF34}"/>
          </ac:spMkLst>
        </pc:spChg>
        <pc:spChg chg="add del mod ord">
          <ac:chgData name="Joshua Rinaldo" userId="eeaa994f99e4e508" providerId="LiveId" clId="{13F2E839-EE80-4454-9454-6456DAF63608}" dt="2019-05-30T21:03:04.794" v="1668" actId="478"/>
          <ac:spMkLst>
            <pc:docMk/>
            <pc:sldMk cId="622170789" sldId="285"/>
            <ac:spMk id="23" creationId="{77E345A1-0DF8-4264-A50B-A39347583A26}"/>
          </ac:spMkLst>
        </pc:spChg>
        <pc:spChg chg="add del mod">
          <ac:chgData name="Joshua Rinaldo" userId="eeaa994f99e4e508" providerId="LiveId" clId="{13F2E839-EE80-4454-9454-6456DAF63608}" dt="2019-05-30T16:27:58.270" v="1156" actId="478"/>
          <ac:spMkLst>
            <pc:docMk/>
            <pc:sldMk cId="622170789" sldId="285"/>
            <ac:spMk id="24" creationId="{A80D1734-6D2E-4124-AE1F-43FB8A08F3BF}"/>
          </ac:spMkLst>
        </pc:spChg>
        <pc:spChg chg="add del mod">
          <ac:chgData name="Joshua Rinaldo" userId="eeaa994f99e4e508" providerId="LiveId" clId="{13F2E839-EE80-4454-9454-6456DAF63608}" dt="2019-05-30T16:08:17.115" v="367" actId="478"/>
          <ac:spMkLst>
            <pc:docMk/>
            <pc:sldMk cId="622170789" sldId="285"/>
            <ac:spMk id="25" creationId="{F07662F5-E601-4BD1-B98C-F7C28F9BA55E}"/>
          </ac:spMkLst>
        </pc:spChg>
        <pc:spChg chg="add del mod">
          <ac:chgData name="Joshua Rinaldo" userId="eeaa994f99e4e508" providerId="LiveId" clId="{13F2E839-EE80-4454-9454-6456DAF63608}" dt="2019-05-30T16:16:25.144" v="484" actId="478"/>
          <ac:spMkLst>
            <pc:docMk/>
            <pc:sldMk cId="622170789" sldId="285"/>
            <ac:spMk id="26" creationId="{A572C313-9C8F-48FA-A28B-FA9E172EEA7E}"/>
          </ac:spMkLst>
        </pc:spChg>
        <pc:spChg chg="add del mod">
          <ac:chgData name="Joshua Rinaldo" userId="eeaa994f99e4e508" providerId="LiveId" clId="{13F2E839-EE80-4454-9454-6456DAF63608}" dt="2019-05-30T16:28:00.290" v="1157" actId="478"/>
          <ac:spMkLst>
            <pc:docMk/>
            <pc:sldMk cId="622170789" sldId="285"/>
            <ac:spMk id="27" creationId="{38D50D1D-80BB-40DE-9AF1-7D6E7FC1E771}"/>
          </ac:spMkLst>
        </pc:spChg>
        <pc:spChg chg="add del mod">
          <ac:chgData name="Joshua Rinaldo" userId="eeaa994f99e4e508" providerId="LiveId" clId="{13F2E839-EE80-4454-9454-6456DAF63608}" dt="2019-05-30T16:33:06.772" v="1178" actId="478"/>
          <ac:spMkLst>
            <pc:docMk/>
            <pc:sldMk cId="622170789" sldId="285"/>
            <ac:spMk id="28" creationId="{22AAA940-600D-4161-811E-5BB9F0F6A59B}"/>
          </ac:spMkLst>
        </pc:spChg>
        <pc:spChg chg="add del mod topLvl">
          <ac:chgData name="Joshua Rinaldo" userId="eeaa994f99e4e508" providerId="LiveId" clId="{13F2E839-EE80-4454-9454-6456DAF63608}" dt="2019-05-30T21:03:08.170" v="1669" actId="478"/>
          <ac:spMkLst>
            <pc:docMk/>
            <pc:sldMk cId="622170789" sldId="285"/>
            <ac:spMk id="29" creationId="{3F60EEA3-F7B2-4D49-91AE-3A76BB6CC001}"/>
          </ac:spMkLst>
        </pc:spChg>
        <pc:spChg chg="add del mod topLvl">
          <ac:chgData name="Joshua Rinaldo" userId="eeaa994f99e4e508" providerId="LiveId" clId="{13F2E839-EE80-4454-9454-6456DAF63608}" dt="2019-05-30T21:03:10.601" v="1670" actId="478"/>
          <ac:spMkLst>
            <pc:docMk/>
            <pc:sldMk cId="622170789" sldId="285"/>
            <ac:spMk id="30" creationId="{06C46EF3-3BFD-4FB0-8C27-D5D5FA1A0A58}"/>
          </ac:spMkLst>
        </pc:spChg>
        <pc:spChg chg="add del mod topLvl">
          <ac:chgData name="Joshua Rinaldo" userId="eeaa994f99e4e508" providerId="LiveId" clId="{13F2E839-EE80-4454-9454-6456DAF63608}" dt="2019-05-30T21:03:08.170" v="1669" actId="478"/>
          <ac:spMkLst>
            <pc:docMk/>
            <pc:sldMk cId="622170789" sldId="285"/>
            <ac:spMk id="31" creationId="{1F160CD9-FD37-4918-AA28-3CC683C9E1A1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4" creationId="{970D149D-4BEE-4021-898D-188182621212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5" creationId="{68F61E05-3466-4CBC-BCE6-BBEB7A532D5A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6" creationId="{B91D322D-809C-43F0-B291-35137484E8D8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9" creationId="{E94D535A-20BE-417D-A5EC-ADCA632A3688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40" creationId="{0DA1E79D-7A80-4526-8B17-1AFDBF70B3BD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1" creationId="{A35FC90B-744B-4162-B36D-490FAE98D96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2" creationId="{D186C7E3-0295-4960-A4E4-8C6796AE691A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3" creationId="{26D01239-7B38-49CA-B9C9-32E6B792730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4" creationId="{CCDF6ACF-6F2E-4FF1-B1AC-A76763EE035A}"/>
          </ac:spMkLst>
        </pc:spChg>
        <pc:spChg chg="add del mod">
          <ac:chgData name="Joshua Rinaldo" userId="eeaa994f99e4e508" providerId="LiveId" clId="{13F2E839-EE80-4454-9454-6456DAF63608}" dt="2019-05-30T21:09:00.389" v="1756" actId="478"/>
          <ac:spMkLst>
            <pc:docMk/>
            <pc:sldMk cId="622170789" sldId="285"/>
            <ac:spMk id="46" creationId="{333B33F4-24C4-40F3-BFFF-604D49487EBA}"/>
          </ac:spMkLst>
        </pc:spChg>
        <pc:spChg chg="add del mod">
          <ac:chgData name="Joshua Rinaldo" userId="eeaa994f99e4e508" providerId="LiveId" clId="{13F2E839-EE80-4454-9454-6456DAF63608}" dt="2019-05-30T21:12:23.036" v="1797" actId="478"/>
          <ac:spMkLst>
            <pc:docMk/>
            <pc:sldMk cId="622170789" sldId="285"/>
            <ac:spMk id="47" creationId="{0B325B27-426F-459F-B990-398078054A06}"/>
          </ac:spMkLst>
        </pc:spChg>
        <pc:spChg chg="add del mod">
          <ac:chgData name="Joshua Rinaldo" userId="eeaa994f99e4e508" providerId="LiveId" clId="{13F2E839-EE80-4454-9454-6456DAF63608}" dt="2019-05-30T21:07:16.558" v="1724" actId="478"/>
          <ac:spMkLst>
            <pc:docMk/>
            <pc:sldMk cId="622170789" sldId="285"/>
            <ac:spMk id="48" creationId="{FED16779-F18B-40CE-8901-48E7D4AFF8D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9" creationId="{04873285-BDC8-4891-99F5-D841B558CAE9}"/>
          </ac:spMkLst>
        </pc:spChg>
        <pc:spChg chg="add del mod">
          <ac:chgData name="Joshua Rinaldo" userId="eeaa994f99e4e508" providerId="LiveId" clId="{13F2E839-EE80-4454-9454-6456DAF63608}" dt="2019-05-30T21:09:34.672" v="1761" actId="478"/>
          <ac:spMkLst>
            <pc:docMk/>
            <pc:sldMk cId="622170789" sldId="285"/>
            <ac:spMk id="50" creationId="{A171CC66-1FDE-4F6F-9FEA-F0A48A006718}"/>
          </ac:spMkLst>
        </pc:spChg>
        <pc:spChg chg="add del mod">
          <ac:chgData name="Joshua Rinaldo" userId="eeaa994f99e4e508" providerId="LiveId" clId="{13F2E839-EE80-4454-9454-6456DAF63608}" dt="2019-05-30T21:09:31.711" v="1759" actId="478"/>
          <ac:spMkLst>
            <pc:docMk/>
            <pc:sldMk cId="622170789" sldId="285"/>
            <ac:spMk id="51" creationId="{95B207EE-F7BA-434F-84C8-B28D61F199A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2" creationId="{40A453F3-DB6C-4A7F-B4D2-B2B0AAC93715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3" creationId="{B938053F-2151-4D84-BFE9-EB5949E3513C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4" creationId="{7A58DAC5-A111-433B-AD00-4C108CD4E9E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5" creationId="{B7880F9B-E71B-4C4D-9F79-2D0F307C66E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6" creationId="{FDBE9FD6-E28E-48ED-92D4-15DE3CB04B1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7" creationId="{7ADFCCDB-5882-4DE7-AA55-FCA7F459DCC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8" creationId="{7D3E0D97-BFA5-48FC-81AE-2E690C4478FB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9" creationId="{9879322F-DE89-4060-B3E5-A1F87F1734D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0" creationId="{58F9E746-4AB0-4FDD-BE0C-42CF82B7516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1" creationId="{BCBE4F38-64BA-4DE8-A623-3B35FB0B96F0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2" creationId="{6708E95C-0D55-42A9-B3F9-40BBCB848FD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3" creationId="{6EE18818-BCB2-44E6-8BCC-C8C155A7635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4" creationId="{306E3F5F-BA12-43F7-9945-187E5543565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5" creationId="{BCAB1D5A-E352-4BC1-9E55-1EB121F45CD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6" creationId="{1B31321B-C847-4687-83E7-9D00774FF74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7" creationId="{D2EC7B50-7A47-4697-BD2C-7E2E15CE492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8" creationId="{FE7C38C4-B593-4897-A32B-62F0B1C4BF96}"/>
          </ac:spMkLst>
        </pc:spChg>
        <pc:spChg chg="add del mod">
          <ac:chgData name="Joshua Rinaldo" userId="eeaa994f99e4e508" providerId="LiveId" clId="{13F2E839-EE80-4454-9454-6456DAF63608}" dt="2019-05-30T21:15:22.244" v="1824" actId="478"/>
          <ac:spMkLst>
            <pc:docMk/>
            <pc:sldMk cId="622170789" sldId="285"/>
            <ac:spMk id="69" creationId="{03C5D4F1-A3DA-45CC-A23C-161483653FA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0" creationId="{2C068480-46A0-4021-8998-5CED2FA1D24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1" creationId="{08813799-6EBD-4954-AB58-FE8A1662D90A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2" creationId="{0E0372E4-FFA2-46C1-839E-40781FF4283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3" creationId="{0E43E7CD-9A97-4FB8-B6B4-5FBDE423173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4" creationId="{D4D6B6D2-750F-43F9-B957-8FEE8923B4ED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5" creationId="{D23179D1-241A-493D-8084-651B02579E7B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6" creationId="{19A5E9C6-DD59-4477-A7F6-A3C4F8EC529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7" creationId="{6BD54518-C20E-4CDD-9B95-85C3CEA1B7B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8" creationId="{CD86107F-FC9A-41A1-AC14-7433498A2BF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9" creationId="{D29F4686-E23B-4F35-AD26-FDDA4E5DC28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0" creationId="{5F67940F-1BE2-409E-8107-A587B382F777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1" creationId="{2C9265AB-999E-4A24-8782-53F05C7113AE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2" creationId="{4B69762F-7390-44BB-8AAD-EDBE3C9EB88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3" creationId="{13229F79-7F98-446B-9921-8752F901B0B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4" creationId="{2BBBFC35-5588-4058-B237-C57F4D26D2B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5" creationId="{0C4FB2D7-7727-48FA-8127-C8CE8032C36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6" creationId="{1B937CE9-164B-48A6-BB41-C5AEE65FD9CF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7" creationId="{149028D1-95FA-4420-A6DC-74932CA5A376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8" creationId="{15B0F635-306A-4D90-B640-47F706FD408A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9" creationId="{C188E5FC-9687-4169-997C-6F46BE2B8C2B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0" creationId="{0A6DEE98-2DD3-4A0B-B5FA-7A25F39B2B6B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1" creationId="{D63AB18B-FAA2-4F61-9C83-4D6CD725E9AE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3" creationId="{849BBD4C-26BA-4434-837C-FFE6FC5724F4}"/>
          </ac:spMkLst>
        </pc:spChg>
        <pc:grpChg chg="add del mod ord topLvl">
          <ac:chgData name="Joshua Rinaldo" userId="eeaa994f99e4e508" providerId="LiveId" clId="{13F2E839-EE80-4454-9454-6456DAF63608}" dt="2019-05-30T21:02:54.432" v="1664" actId="165"/>
          <ac:grpSpMkLst>
            <pc:docMk/>
            <pc:sldMk cId="622170789" sldId="285"/>
            <ac:grpSpMk id="7" creationId="{90485B33-95E5-4763-83FE-28BE430BFE31}"/>
          </ac:grpSpMkLst>
        </pc:grpChg>
        <pc:grpChg chg="del">
          <ac:chgData name="Joshua Rinaldo" userId="eeaa994f99e4e508" providerId="LiveId" clId="{13F2E839-EE80-4454-9454-6456DAF63608}" dt="2019-05-30T15:51:25.387" v="33" actId="478"/>
          <ac:grpSpMkLst>
            <pc:docMk/>
            <pc:sldMk cId="622170789" sldId="285"/>
            <ac:grpSpMk id="8" creationId="{56A925E0-7EB1-46E9-88C5-DDDB5F9B46D1}"/>
          </ac:grpSpMkLst>
        </pc:grpChg>
        <pc:grpChg chg="del">
          <ac:chgData name="Joshua Rinaldo" userId="eeaa994f99e4e508" providerId="LiveId" clId="{13F2E839-EE80-4454-9454-6456DAF63608}" dt="2019-05-30T15:58:56.983" v="123" actId="478"/>
          <ac:grpSpMkLst>
            <pc:docMk/>
            <pc:sldMk cId="622170789" sldId="285"/>
            <ac:grpSpMk id="9" creationId="{217032A4-BE58-47E8-804F-0A5AD51A5B02}"/>
          </ac:grpSpMkLst>
        </pc:grpChg>
        <pc:grpChg chg="add mod">
          <ac:chgData name="Joshua Rinaldo" userId="eeaa994f99e4e508" providerId="LiveId" clId="{13F2E839-EE80-4454-9454-6456DAF63608}" dt="2019-05-30T16:00:50.005" v="154" actId="164"/>
          <ac:grpSpMkLst>
            <pc:docMk/>
            <pc:sldMk cId="622170789" sldId="285"/>
            <ac:grpSpMk id="22" creationId="{E881FBE5-66D3-4D29-AD05-58000572FE10}"/>
          </ac:grpSpMkLst>
        </pc:grpChg>
        <pc:grpChg chg="add del mod topLvl">
          <ac:chgData name="Joshua Rinaldo" userId="eeaa994f99e4e508" providerId="LiveId" clId="{13F2E839-EE80-4454-9454-6456DAF63608}" dt="2019-05-30T21:02:47.803" v="1662" actId="165"/>
          <ac:grpSpMkLst>
            <pc:docMk/>
            <pc:sldMk cId="622170789" sldId="285"/>
            <ac:grpSpMk id="32" creationId="{028F028D-1B27-4BDC-9698-CEDFACCD9696}"/>
          </ac:grpSpMkLst>
        </pc:grpChg>
        <pc:grpChg chg="add del mod">
          <ac:chgData name="Joshua Rinaldo" userId="eeaa994f99e4e508" providerId="LiveId" clId="{13F2E839-EE80-4454-9454-6456DAF63608}" dt="2019-05-30T21:02:43.139" v="1661" actId="165"/>
          <ac:grpSpMkLst>
            <pc:docMk/>
            <pc:sldMk cId="622170789" sldId="285"/>
            <ac:grpSpMk id="33" creationId="{8D04AE39-E35F-403B-A344-CE782DF52D6D}"/>
          </ac:grpSpMkLst>
        </pc:grpChg>
        <pc:cxnChg chg="del">
          <ac:chgData name="Joshua Rinaldo" userId="eeaa994f99e4e508" providerId="LiveId" clId="{13F2E839-EE80-4454-9454-6456DAF63608}" dt="2019-05-30T15:51:27.856" v="34" actId="478"/>
          <ac:cxnSpMkLst>
            <pc:docMk/>
            <pc:sldMk cId="622170789" sldId="285"/>
            <ac:cxnSpMk id="15" creationId="{FEA3DC49-11E3-4E11-B599-53D7BC56BFA3}"/>
          </ac:cxnSpMkLst>
        </pc:cxnChg>
        <pc:cxnChg chg="del">
          <ac:chgData name="Joshua Rinaldo" userId="eeaa994f99e4e508" providerId="LiveId" clId="{13F2E839-EE80-4454-9454-6456DAF63608}" dt="2019-05-30T15:51:25.387" v="33" actId="478"/>
          <ac:cxnSpMkLst>
            <pc:docMk/>
            <pc:sldMk cId="622170789" sldId="285"/>
            <ac:cxnSpMk id="16" creationId="{B8E53DE5-CC47-4D87-A395-C3D995A4651C}"/>
          </ac:cxnSpMkLst>
        </pc:cxnChg>
        <pc:cxnChg chg="del">
          <ac:chgData name="Joshua Rinaldo" userId="eeaa994f99e4e508" providerId="LiveId" clId="{13F2E839-EE80-4454-9454-6456DAF63608}" dt="2019-05-30T15:51:22.693" v="32" actId="478"/>
          <ac:cxnSpMkLst>
            <pc:docMk/>
            <pc:sldMk cId="622170789" sldId="285"/>
            <ac:cxnSpMk id="17" creationId="{BFB16E3C-50C9-450C-8A47-F639F598ADA3}"/>
          </ac:cxnSpMkLst>
        </pc:cxnChg>
        <pc:cxnChg chg="add mod">
          <ac:chgData name="Joshua Rinaldo" userId="eeaa994f99e4e508" providerId="LiveId" clId="{13F2E839-EE80-4454-9454-6456DAF63608}" dt="2019-05-30T21:53:42.467" v="1957" actId="1076"/>
          <ac:cxnSpMkLst>
            <pc:docMk/>
            <pc:sldMk cId="622170789" sldId="285"/>
            <ac:cxnSpMk id="38" creationId="{D68164C5-36BB-4FDE-A655-A328A6CE253E}"/>
          </ac:cxnSpMkLst>
        </pc:cxnChg>
        <pc:cxnChg chg="add del mod">
          <ac:chgData name="Joshua Rinaldo" userId="eeaa994f99e4e508" providerId="LiveId" clId="{13F2E839-EE80-4454-9454-6456DAF63608}" dt="2019-05-30T21:08:57.774" v="1755" actId="478"/>
          <ac:cxnSpMkLst>
            <pc:docMk/>
            <pc:sldMk cId="622170789" sldId="285"/>
            <ac:cxnSpMk id="45" creationId="{5BF7732B-9770-4F95-9B9C-93A1DED5C46D}"/>
          </ac:cxnSpMkLst>
        </pc:cxnChg>
        <pc:cxnChg chg="add mod">
          <ac:chgData name="Joshua Rinaldo" userId="eeaa994f99e4e508" providerId="LiveId" clId="{13F2E839-EE80-4454-9454-6456DAF63608}" dt="2019-05-30T21:53:32.990" v="1956" actId="1076"/>
          <ac:cxnSpMkLst>
            <pc:docMk/>
            <pc:sldMk cId="622170789" sldId="285"/>
            <ac:cxnSpMk id="92" creationId="{B0569E4E-9ABC-4725-A84B-9D73E468EFF1}"/>
          </ac:cxnSpMkLst>
        </pc:cxnChg>
      </pc:sldChg>
      <pc:sldChg chg="addSp delSp modSp add">
        <pc:chgData name="Joshua Rinaldo" userId="eeaa994f99e4e508" providerId="LiveId" clId="{13F2E839-EE80-4454-9454-6456DAF63608}" dt="2019-05-30T22:10:34.727" v="1968" actId="1076"/>
        <pc:sldMkLst>
          <pc:docMk/>
          <pc:sldMk cId="793930831" sldId="287"/>
        </pc:sldMkLst>
        <pc:spChg chg="del">
          <ac:chgData name="Joshua Rinaldo" userId="eeaa994f99e4e508" providerId="LiveId" clId="{13F2E839-EE80-4454-9454-6456DAF63608}" dt="2019-05-30T21:53:09.080" v="1950" actId="478"/>
          <ac:spMkLst>
            <pc:docMk/>
            <pc:sldMk cId="793930831" sldId="287"/>
            <ac:spMk id="2" creationId="{669EA608-AE8D-4312-9BCD-051EAABCADD9}"/>
          </ac:spMkLst>
        </pc:spChg>
        <pc:spChg chg="del mod">
          <ac:chgData name="Joshua Rinaldo" userId="eeaa994f99e4e508" providerId="LiveId" clId="{13F2E839-EE80-4454-9454-6456DAF63608}" dt="2019-05-30T21:53:11.620" v="1952" actId="478"/>
          <ac:spMkLst>
            <pc:docMk/>
            <pc:sldMk cId="793930831" sldId="287"/>
            <ac:spMk id="3" creationId="{8AD86758-0961-42B6-A153-FD7E31B95D1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" creationId="{3FBB1D9C-8B66-4729-8693-09458D5EFF7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5" creationId="{0170E769-BF1E-489C-8029-16838FC571C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6" creationId="{4BE32409-A2EE-4033-9D27-D7DC5F17A84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7" creationId="{6B2E7188-9F79-428A-8F17-FB3D771CB548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8" creationId="{92F76467-EF8B-44D7-B385-BE3DA7D632A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9" creationId="{CDE77B28-EAAB-44F1-AB34-FFF8C842DE3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0" creationId="{E6C8557F-4504-4E63-A60D-2CE4681303A5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1" creationId="{0ACF28F1-F411-47D3-B9D1-B47DFAF9001B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2" creationId="{3864E627-EAC8-40F5-97F0-DB9742C27E4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3" creationId="{41DD4AFC-7A8B-4148-8D7B-996180878B0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4" creationId="{FDA52CA2-CE5C-4041-A9A7-ED14A8FD8FC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5" creationId="{41539F86-C170-4F35-93A7-FF95FA82593E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6" creationId="{D0B0AF60-E0DA-4C30-8E72-B7962CF72C3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7" creationId="{433BA00A-28C5-4CB6-8FCA-FA122CA576E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8" creationId="{72F9FE71-1211-47D8-9705-6B48411C33D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9" creationId="{65DC3C08-ABEC-46D3-A2EE-DCE523CB364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0" creationId="{AE23CCF0-1B0D-4D97-AD5B-5984007078B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1" creationId="{7D07001F-A0C1-4B1D-A509-CA30B82B017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2" creationId="{F4B1E648-378D-4DFC-9226-7C0E2486F9F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3" creationId="{8A8C4CAA-1D81-4818-8D85-9EB99C12BFC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4" creationId="{2EDCC737-8364-4DC7-94F3-4F7E442AC8A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5" creationId="{31745373-15E4-4BE2-BB19-FCACFA6E22C9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6" creationId="{EA3020E4-D39E-4FFB-A880-D011CEB5B3B5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7" creationId="{F43527EB-0299-48E7-A816-1E03B6168973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8" creationId="{9071C292-4685-44F5-99FF-2708C4BDB3A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9" creationId="{07AF2F3F-4074-4EA4-8F7F-F155DE7F26B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0" creationId="{9991CD56-6FAF-40C8-837E-33A74910F34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1" creationId="{38C9416E-BA52-4961-AB0A-241C6E03C20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2" creationId="{E6227726-9386-44E1-AEFD-B358549E8FB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3" creationId="{449EDD97-2666-41EF-AD89-A25AF7382E7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4" creationId="{2CE3050C-CD83-475F-BC72-0CE7F650D64F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5" creationId="{F7CCD0B6-00F1-4412-BB6B-2D560DBD6FEB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6" creationId="{9619A1BA-8904-4734-A8A8-91ED2819D08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7" creationId="{7C7A863E-3733-4FD3-B504-57C2928D6E6E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8" creationId="{6E8D2DFB-E645-46F0-9DC8-368F33EBDEC9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9" creationId="{59502759-1B1B-4CE1-97FE-36CF7F9C64B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0" creationId="{5016AF14-BF58-4E38-9895-774A56B9DE4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1" creationId="{BC8D5500-8DE4-4123-84DE-8B530B3FE12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2" creationId="{8541A049-DCE4-406C-8A33-9064F439706A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3" creationId="{2380E3D6-9C8C-41AA-8C48-F5506E0D7B8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4" creationId="{F3ACDF9E-C3AA-4C8F-8D54-7CB8E4023907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5" creationId="{9CFE38FE-7B90-46EA-A5C2-A7CA01BCCC3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6" creationId="{9DB77FE1-85A3-4F98-B282-CFFBF0DE5C0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7" creationId="{56919F80-999C-4676-841A-6E010942DE3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8" creationId="{07770167-3D05-4D90-A0B4-DD089A8380C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9" creationId="{A1949088-F819-4C84-9F20-84C91FF2C701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0" creationId="{FE22CFBB-05B9-4541-9D6A-25BC089B7B3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1" creationId="{862E4741-456B-4D79-ABB7-01776726129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2" creationId="{7DA9C7E7-6823-45CB-B83D-AF5140902F2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3" creationId="{0D063C96-C016-44E4-A9EC-02E1FECE0E6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4" creationId="{C750759A-36B9-44B3-8281-C5E66383FC0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5" creationId="{76CFDF34-E9A6-4F47-91D8-F91B63826BA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6" creationId="{730C2D81-767F-4C52-977C-35B1405E0F7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7" creationId="{B8CC97EF-33EB-4B63-BC85-E662D2668EBA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8" creationId="{A355C61D-EC1B-4647-AEA0-60020FA3691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9" creationId="{FAE3EC08-D8F1-48C6-BB6B-8CBEA1D00AB1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0" creationId="{B65B72DE-4A3B-432F-AD1F-F9BBBF9D6D4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1" creationId="{4B560297-4930-4235-B700-93345657BA93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2" creationId="{841FEDE1-E61C-40B6-B677-81BB85A1860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3" creationId="{2ABF19C8-4600-4578-AE90-4AA84EA9E84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4" creationId="{8543C22D-1B4D-4A84-99FF-1737B3FFE58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5" creationId="{401A2D62-2766-4459-9907-6D9422F89A7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6" creationId="{594748B9-E63E-4A51-880F-48FEB6F12D7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7" creationId="{D3CEE47B-0681-4C0A-80F5-4538FE90A09E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8" creationId="{FA640CBC-071F-422B-9771-58E93C384E9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9" creationId="{362F630F-24A4-4D52-9C14-8D836D0DCF4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0" creationId="{A3EBE770-1CAD-4F9B-A76A-2D477201D40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1" creationId="{CA7F3290-B5BF-44A8-99EC-B241752998E7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2" creationId="{3D7D066D-BFA1-4813-B23E-0E654BF768A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3" creationId="{24F47B25-0D7E-4E00-92F6-E19AE19DD2D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4" creationId="{508A4857-E808-4D49-9E64-8C3315A1252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5" creationId="{606CD385-6132-4F1E-BB1A-374A958A8CD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6" creationId="{08DE4726-4F00-43A1-9BC0-E7757A02CCAB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7" creationId="{AC12AA18-2312-4B9F-87FA-1B5022664BB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8" creationId="{CB1DA328-6F15-403D-A865-68B90BF4761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9" creationId="{9EDB2D0A-CBB8-4B1B-8B09-9224941264C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0" creationId="{3B79F271-5B49-4E72-80F5-97F80DA7F43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1" creationId="{EE96A7DD-F9C9-4E03-9BDA-E1C863532993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2" creationId="{A577CFF4-BF50-48EB-B433-A1D9CB3EBF8B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3" creationId="{CFFE04FD-2BCB-4254-88D0-BBCC493253F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4" creationId="{5A4BD678-AADC-44B5-AF3D-C2938BCB576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5" creationId="{B19AF6AD-BE77-4D41-B9D5-C5A830A404E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6" creationId="{67AA76F3-2259-4CC3-92C7-DE7DD61D3238}"/>
          </ac:spMkLst>
        </pc:spChg>
      </pc:sldChg>
    </pc:docChg>
  </pc:docChgLst>
  <pc:docChgLst>
    <pc:chgData name="Joshua Rinaldo" userId="eeaa994f99e4e508" providerId="LiveId" clId="{50E09D1A-1587-4195-A703-6A1025D84B97}"/>
    <pc:docChg chg="undo custSel addSld modSld">
      <pc:chgData name="Joshua Rinaldo" userId="eeaa994f99e4e508" providerId="LiveId" clId="{50E09D1A-1587-4195-A703-6A1025D84B97}" dt="2019-06-11T18:22:09.001" v="788" actId="404"/>
      <pc:docMkLst>
        <pc:docMk/>
      </pc:docMkLst>
      <pc:sldChg chg="addSp delSp modSp">
        <pc:chgData name="Joshua Rinaldo" userId="eeaa994f99e4e508" providerId="LiveId" clId="{50E09D1A-1587-4195-A703-6A1025D84B97}" dt="2019-06-11T18:22:09.001" v="788" actId="404"/>
        <pc:sldMkLst>
          <pc:docMk/>
          <pc:sldMk cId="2914057069" sldId="279"/>
        </pc:sldMkLst>
        <pc:spChg chg="add del mod">
          <ac:chgData name="Joshua Rinaldo" userId="eeaa994f99e4e508" providerId="LiveId" clId="{50E09D1A-1587-4195-A703-6A1025D84B97}" dt="2019-06-11T17:30:18.449" v="388" actId="478"/>
          <ac:spMkLst>
            <pc:docMk/>
            <pc:sldMk cId="2914057069" sldId="279"/>
            <ac:spMk id="2" creationId="{2EADF97C-845F-4BB7-A016-04FF449BCB95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5" creationId="{EAD3BA21-1D28-4B19-9287-AF0F2EF6B382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66" creationId="{DE4C392B-CB12-425D-9046-DF35E5D97430}"/>
          </ac:spMkLst>
        </pc:spChg>
        <pc:spChg chg="del mod topLvl">
          <ac:chgData name="Joshua Rinaldo" userId="eeaa994f99e4e508" providerId="LiveId" clId="{50E09D1A-1587-4195-A703-6A1025D84B97}" dt="2019-06-11T17:24:35.846" v="358" actId="478"/>
          <ac:spMkLst>
            <pc:docMk/>
            <pc:sldMk cId="2914057069" sldId="279"/>
            <ac:spMk id="81" creationId="{687F7B41-F244-4941-948B-58B97901BBBE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82" creationId="{958BCF0C-E9A1-4018-92F0-04666A4D5BBD}"/>
          </ac:spMkLst>
        </pc:spChg>
        <pc:spChg chg="del mod topLvl">
          <ac:chgData name="Joshua Rinaldo" userId="eeaa994f99e4e508" providerId="LiveId" clId="{50E09D1A-1587-4195-A703-6A1025D84B97}" dt="2019-06-11T17:36:30.177" v="478" actId="478"/>
          <ac:spMkLst>
            <pc:docMk/>
            <pc:sldMk cId="2914057069" sldId="279"/>
            <ac:spMk id="84" creationId="{AE9DAFAA-ACCE-4F79-B588-60CE90F53550}"/>
          </ac:spMkLst>
        </pc:spChg>
        <pc:spChg chg="del mod topLvl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85" creationId="{E64D417E-3CFB-462B-B513-79B9F64A0E7D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3" creationId="{6BAF3637-1C53-47F0-9933-6951F1D7CBBD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4" creationId="{A4E393FD-577E-4117-B26E-2D7C009AEDAF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5" creationId="{5930A4D0-BE94-4BDE-9FC9-2CB793EFEE07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7" creationId="{1D4B1C50-89D0-459F-9FE3-CF27A57D75B1}"/>
          </ac:spMkLst>
        </pc:spChg>
        <pc:spChg chg="del mod topLvl">
          <ac:chgData name="Joshua Rinaldo" userId="eeaa994f99e4e508" providerId="LiveId" clId="{50E09D1A-1587-4195-A703-6A1025D84B97}" dt="2019-06-11T17:23:16.126" v="343" actId="478"/>
          <ac:spMkLst>
            <pc:docMk/>
            <pc:sldMk cId="2914057069" sldId="279"/>
            <ac:spMk id="109" creationId="{27321256-B96C-41E3-A93D-6FDD1F19B818}"/>
          </ac:spMkLst>
        </pc:spChg>
        <pc:spChg chg="add del mod">
          <ac:chgData name="Joshua Rinaldo" userId="eeaa994f99e4e508" providerId="LiveId" clId="{50E09D1A-1587-4195-A703-6A1025D84B97}" dt="2019-06-11T17:28:25.900" v="377" actId="478"/>
          <ac:spMkLst>
            <pc:docMk/>
            <pc:sldMk cId="2914057069" sldId="279"/>
            <ac:spMk id="110" creationId="{DDED55F8-079E-4844-956D-B2B399E912D2}"/>
          </ac:spMkLst>
        </pc:spChg>
        <pc:spChg chg="add del mod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111" creationId="{595B77D9-F932-4078-9A9F-45694F505FF7}"/>
          </ac:spMkLst>
        </pc:spChg>
        <pc:spChg chg="add del mod">
          <ac:chgData name="Joshua Rinaldo" userId="eeaa994f99e4e508" providerId="LiveId" clId="{50E09D1A-1587-4195-A703-6A1025D84B97}" dt="2019-06-11T17:30:07.203" v="385" actId="478"/>
          <ac:spMkLst>
            <pc:docMk/>
            <pc:sldMk cId="2914057069" sldId="279"/>
            <ac:spMk id="112" creationId="{9F4FB18C-B98B-44BD-A5EA-24DE54173D06}"/>
          </ac:spMkLst>
        </pc:spChg>
        <pc:spChg chg="add del mod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113" creationId="{19041640-9CF2-4FF6-9636-BE7252FB1207}"/>
          </ac:spMkLst>
        </pc:spChg>
        <pc:spChg chg="add mod topLvl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115" creationId="{A6F7EA91-FA73-4705-B6E7-DD4C47FD539C}"/>
          </ac:spMkLst>
        </pc:spChg>
        <pc:spChg chg="add del mod">
          <ac:chgData name="Joshua Rinaldo" userId="eeaa994f99e4e508" providerId="LiveId" clId="{50E09D1A-1587-4195-A703-6A1025D84B97}" dt="2019-06-11T18:12:02.250" v="680" actId="478"/>
          <ac:spMkLst>
            <pc:docMk/>
            <pc:sldMk cId="2914057069" sldId="279"/>
            <ac:spMk id="116" creationId="{3809F310-4A50-4B74-BC0F-B5BC6C1DE3B1}"/>
          </ac:spMkLst>
        </pc:spChg>
        <pc:spChg chg="add del">
          <ac:chgData name="Joshua Rinaldo" userId="eeaa994f99e4e508" providerId="LiveId" clId="{50E09D1A-1587-4195-A703-6A1025D84B97}" dt="2019-06-11T17:31:16.903" v="405" actId="478"/>
          <ac:spMkLst>
            <pc:docMk/>
            <pc:sldMk cId="2914057069" sldId="279"/>
            <ac:spMk id="117" creationId="{82086242-92EE-4385-B80F-1FB72F936477}"/>
          </ac:spMkLst>
        </pc:spChg>
        <pc:spChg chg="add del mod">
          <ac:chgData name="Joshua Rinaldo" userId="eeaa994f99e4e508" providerId="LiveId" clId="{50E09D1A-1587-4195-A703-6A1025D84B97}" dt="2019-06-11T17:31:52.289" v="418" actId="478"/>
          <ac:spMkLst>
            <pc:docMk/>
            <pc:sldMk cId="2914057069" sldId="279"/>
            <ac:spMk id="118" creationId="{8F562605-ADB1-412B-8388-05850FE760B6}"/>
          </ac:spMkLst>
        </pc:spChg>
        <pc:spChg chg="add del mod">
          <ac:chgData name="Joshua Rinaldo" userId="eeaa994f99e4e508" providerId="LiveId" clId="{50E09D1A-1587-4195-A703-6A1025D84B97}" dt="2019-06-11T18:12:06.303" v="681" actId="478"/>
          <ac:spMkLst>
            <pc:docMk/>
            <pc:sldMk cId="2914057069" sldId="279"/>
            <ac:spMk id="119" creationId="{CA719388-4DB3-40EB-8A64-AF1E1B4CCA0E}"/>
          </ac:spMkLst>
        </pc:spChg>
        <pc:spChg chg="add del mod topLvl">
          <ac:chgData name="Joshua Rinaldo" userId="eeaa994f99e4e508" providerId="LiveId" clId="{50E09D1A-1587-4195-A703-6A1025D84B97}" dt="2019-06-11T18:12:09.843" v="682" actId="478"/>
          <ac:spMkLst>
            <pc:docMk/>
            <pc:sldMk cId="2914057069" sldId="279"/>
            <ac:spMk id="120" creationId="{173B4FFB-0221-4541-816E-F6AD2967FD94}"/>
          </ac:spMkLst>
        </pc:spChg>
        <pc:spChg chg="add del mod ord topLvl">
          <ac:chgData name="Joshua Rinaldo" userId="eeaa994f99e4e508" providerId="LiveId" clId="{50E09D1A-1587-4195-A703-6A1025D84B97}" dt="2019-06-11T17:52:40.129" v="641" actId="478"/>
          <ac:spMkLst>
            <pc:docMk/>
            <pc:sldMk cId="2914057069" sldId="279"/>
            <ac:spMk id="126" creationId="{E7B42442-6820-4EEB-A8D3-7E0290789733}"/>
          </ac:spMkLst>
        </pc:spChg>
        <pc:spChg chg="add del mod topLvl">
          <ac:chgData name="Joshua Rinaldo" userId="eeaa994f99e4e508" providerId="LiveId" clId="{50E09D1A-1587-4195-A703-6A1025D84B97}" dt="2019-06-11T17:52:40.129" v="641" actId="478"/>
          <ac:spMkLst>
            <pc:docMk/>
            <pc:sldMk cId="2914057069" sldId="279"/>
            <ac:spMk id="129" creationId="{47152BE8-C4D3-489B-A856-0CA69ADB42BB}"/>
          </ac:spMkLst>
        </pc:spChg>
        <pc:spChg chg="add del mod ord topLvl">
          <ac:chgData name="Joshua Rinaldo" userId="eeaa994f99e4e508" providerId="LiveId" clId="{50E09D1A-1587-4195-A703-6A1025D84B97}" dt="2019-06-11T18:22:09.001" v="788" actId="404"/>
          <ac:spMkLst>
            <pc:docMk/>
            <pc:sldMk cId="2914057069" sldId="279"/>
            <ac:spMk id="131" creationId="{AC9BD297-22A8-48DD-8405-2C87324CF52C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48" creationId="{E8218B70-9C1F-4751-9D8A-5211B1B271A7}"/>
          </ac:spMkLst>
        </pc:spChg>
        <pc:spChg chg="add del">
          <ac:chgData name="Joshua Rinaldo" userId="eeaa994f99e4e508" providerId="LiveId" clId="{50E09D1A-1587-4195-A703-6A1025D84B97}" dt="2019-06-11T17:41:13.093" v="537" actId="478"/>
          <ac:spMkLst>
            <pc:docMk/>
            <pc:sldMk cId="2914057069" sldId="279"/>
            <ac:spMk id="149" creationId="{93707ED3-5C23-468E-93A5-2F098B35952B}"/>
          </ac:spMkLst>
        </pc:spChg>
        <pc:spChg chg="add del mod">
          <ac:chgData name="Joshua Rinaldo" userId="eeaa994f99e4e508" providerId="LiveId" clId="{50E09D1A-1587-4195-A703-6A1025D84B97}" dt="2019-06-11T17:52:34.749" v="640" actId="478"/>
          <ac:spMkLst>
            <pc:docMk/>
            <pc:sldMk cId="2914057069" sldId="279"/>
            <ac:spMk id="150" creationId="{D947DCAA-E673-4686-9AAC-B30195C030D7}"/>
          </ac:spMkLst>
        </pc:spChg>
        <pc:spChg chg="add del mod">
          <ac:chgData name="Joshua Rinaldo" userId="eeaa994f99e4e508" providerId="LiveId" clId="{50E09D1A-1587-4195-A703-6A1025D84B97}" dt="2019-06-11T17:52:34.749" v="640" actId="478"/>
          <ac:spMkLst>
            <pc:docMk/>
            <pc:sldMk cId="2914057069" sldId="279"/>
            <ac:spMk id="151" creationId="{3DA66FC9-26EC-49D9-9175-CD9171BA277A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65" creationId="{5F071346-E63C-45D6-A18F-05226C3D3BB0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67" creationId="{C077FE96-5A25-47C8-8720-2B5BAC4C2A2A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68" creationId="{2B2CC337-1107-4053-91D2-C05BB1BC973C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3" creationId="{36A99A96-B592-425B-89AB-7E34DDF82875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4" creationId="{B9438D64-4256-4747-B2BD-1D6D6642F2ED}"/>
          </ac:spMkLst>
        </pc:spChg>
        <pc:spChg chg="del mod topLvl">
          <ac:chgData name="Joshua Rinaldo" userId="eeaa994f99e4e508" providerId="LiveId" clId="{50E09D1A-1587-4195-A703-6A1025D84B97}" dt="2019-06-11T17:52:32.103" v="639" actId="478"/>
          <ac:spMkLst>
            <pc:docMk/>
            <pc:sldMk cId="2914057069" sldId="279"/>
            <ac:spMk id="178" creationId="{CB3441EA-D051-4DD2-AFB4-C5F161729596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9" creationId="{485124C9-DF02-4F44-9D41-138399633AE3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83" creationId="{F1F2B3BB-2B6B-4B9D-9EF5-34CB1145256A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87" creationId="{CA0D2777-83F6-4FFA-BB78-62109B655F6B}"/>
          </ac:spMkLst>
        </pc:spChg>
        <pc:spChg chg="add del mod topLvl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188" creationId="{F7BEF62F-5F97-44F0-8AD2-60EE4DA84C94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89" creationId="{F05F078C-46C2-4E65-91B1-6436F8DFCAE1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0" creationId="{D94508EC-31A0-4282-98C1-89FC88B5504C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1" creationId="{F1845B5F-241F-42F3-A09F-502253DCA450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2" creationId="{E38B39FE-5BE7-46A7-A13E-A6A9309F3E59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99" creationId="{4984D466-5F31-4552-9ACC-7AC7E67C6F3B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0" creationId="{43852CD0-F007-48B0-A5B5-B1BBD53FDE74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1" creationId="{DF8228F0-47EC-4705-960D-DBB28DEB5324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2" creationId="{56550BEC-7541-4DE2-9E93-AB783A184C3A}"/>
          </ac:spMkLst>
        </pc:spChg>
        <pc:spChg chg="add mod">
          <ac:chgData name="Joshua Rinaldo" userId="eeaa994f99e4e508" providerId="LiveId" clId="{50E09D1A-1587-4195-A703-6A1025D84B97}" dt="2019-06-11T18:21:34.617" v="781" actId="1076"/>
          <ac:spMkLst>
            <pc:docMk/>
            <pc:sldMk cId="2914057069" sldId="279"/>
            <ac:spMk id="205" creationId="{642334AC-9A83-4AFE-9F23-EB35B12C64C6}"/>
          </ac:spMkLst>
        </pc:spChg>
        <pc:spChg chg="add mod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206" creationId="{DEAAD6A2-854B-4DBF-8F26-1E6FEA416E07}"/>
          </ac:spMkLst>
        </pc:spChg>
        <pc:spChg chg="mod">
          <ac:chgData name="Joshua Rinaldo" userId="eeaa994f99e4e508" providerId="LiveId" clId="{50E09D1A-1587-4195-A703-6A1025D84B97}" dt="2019-06-11T18:15:34.446" v="724" actId="1076"/>
          <ac:spMkLst>
            <pc:docMk/>
            <pc:sldMk cId="2914057069" sldId="279"/>
            <ac:spMk id="210" creationId="{775C1BC7-6113-4254-9A76-75CCA801F9F7}"/>
          </ac:spMkLst>
        </pc:spChg>
        <pc:spChg chg="add mod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226" creationId="{837B113E-3023-41E1-BDAB-3FC0B2579527}"/>
          </ac:spMkLst>
        </pc:spChg>
        <pc:grpChg chg="add del mod ord topLvl">
          <ac:chgData name="Joshua Rinaldo" userId="eeaa994f99e4e508" providerId="LiveId" clId="{50E09D1A-1587-4195-A703-6A1025D84B97}" dt="2019-06-11T18:12:09.843" v="682" actId="478"/>
          <ac:grpSpMkLst>
            <pc:docMk/>
            <pc:sldMk cId="2914057069" sldId="279"/>
            <ac:grpSpMk id="4" creationId="{C7EF1208-0A4F-4BDF-ABEB-5B8DB5EF713D}"/>
          </ac:grpSpMkLst>
        </pc:grpChg>
        <pc:grpChg chg="add del mod">
          <ac:chgData name="Joshua Rinaldo" userId="eeaa994f99e4e508" providerId="LiveId" clId="{50E09D1A-1587-4195-A703-6A1025D84B97}" dt="2019-06-11T17:43:07.793" v="556" actId="165"/>
          <ac:grpSpMkLst>
            <pc:docMk/>
            <pc:sldMk cId="2914057069" sldId="279"/>
            <ac:grpSpMk id="16" creationId="{B287938D-D7C4-42E8-9240-09A17285164C}"/>
          </ac:grpSpMkLst>
        </pc:grpChg>
        <pc:grpChg chg="add del mod topLvl">
          <ac:chgData name="Joshua Rinaldo" userId="eeaa994f99e4e508" providerId="LiveId" clId="{50E09D1A-1587-4195-A703-6A1025D84B97}" dt="2019-06-11T18:11:32.970" v="674" actId="165"/>
          <ac:grpSpMkLst>
            <pc:docMk/>
            <pc:sldMk cId="2914057069" sldId="279"/>
            <ac:grpSpMk id="17" creationId="{1755A393-D02E-4FB4-B57E-02E17B5348BE}"/>
          </ac:grpSpMkLst>
        </pc:grpChg>
        <pc:grpChg chg="add del mod topLvl">
          <ac:chgData name="Joshua Rinaldo" userId="eeaa994f99e4e508" providerId="LiveId" clId="{50E09D1A-1587-4195-A703-6A1025D84B97}" dt="2019-06-11T18:11:23.546" v="672" actId="478"/>
          <ac:grpSpMkLst>
            <pc:docMk/>
            <pc:sldMk cId="2914057069" sldId="279"/>
            <ac:grpSpMk id="24" creationId="{DD6C0FA2-ED94-4B82-9A91-03D6BFA218DA}"/>
          </ac:grpSpMkLst>
        </pc:grpChg>
        <pc:grpChg chg="add del mod">
          <ac:chgData name="Joshua Rinaldo" userId="eeaa994f99e4e508" providerId="LiveId" clId="{50E09D1A-1587-4195-A703-6A1025D84B97}" dt="2019-06-11T18:11:18.630" v="669" actId="165"/>
          <ac:grpSpMkLst>
            <pc:docMk/>
            <pc:sldMk cId="2914057069" sldId="279"/>
            <ac:grpSpMk id="25" creationId="{19A54ACA-049B-47DB-8367-C8B180CA100E}"/>
          </ac:grpSpMkLst>
        </pc:grpChg>
        <pc:grpChg chg="add mod">
          <ac:chgData name="Joshua Rinaldo" userId="eeaa994f99e4e508" providerId="LiveId" clId="{50E09D1A-1587-4195-A703-6A1025D84B97}" dt="2019-06-11T18:22:09.001" v="788" actId="404"/>
          <ac:grpSpMkLst>
            <pc:docMk/>
            <pc:sldMk cId="2914057069" sldId="279"/>
            <ac:grpSpMk id="34" creationId="{B8A4B6FB-BCD0-4BA1-A911-A125BEB66ADE}"/>
          </ac:grpSpMkLst>
        </pc:grpChg>
        <pc:grpChg chg="add del mod">
          <ac:chgData name="Joshua Rinaldo" userId="eeaa994f99e4e508" providerId="LiveId" clId="{50E09D1A-1587-4195-A703-6A1025D84B97}" dt="2019-06-11T17:22:43.482" v="334" actId="165"/>
          <ac:grpSpMkLst>
            <pc:docMk/>
            <pc:sldMk cId="2914057069" sldId="279"/>
            <ac:grpSpMk id="63" creationId="{3F28C3BE-6E53-49AC-8455-FC01DEF45700}"/>
          </ac:grpSpMkLst>
        </pc:grpChg>
        <pc:grpChg chg="del mod topLvl">
          <ac:chgData name="Joshua Rinaldo" userId="eeaa994f99e4e508" providerId="LiveId" clId="{50E09D1A-1587-4195-A703-6A1025D84B97}" dt="2019-06-11T17:22:47.804" v="335" actId="165"/>
          <ac:grpSpMkLst>
            <pc:docMk/>
            <pc:sldMk cId="2914057069" sldId="279"/>
            <ac:grpSpMk id="64" creationId="{17CA7FC4-DE79-4921-81E7-E62E5C978899}"/>
          </ac:grpSpMkLst>
        </pc:grpChg>
        <pc:grpChg chg="add del mod">
          <ac:chgData name="Joshua Rinaldo" userId="eeaa994f99e4e508" providerId="LiveId" clId="{50E09D1A-1587-4195-A703-6A1025D84B97}" dt="2019-06-11T17:49:26.658" v="608" actId="165"/>
          <ac:grpSpMkLst>
            <pc:docMk/>
            <pc:sldMk cId="2914057069" sldId="279"/>
            <ac:grpSpMk id="153" creationId="{7D19507A-2535-4AA7-A34A-53D8DDA2B8D7}"/>
          </ac:grpSpMkLst>
        </pc:grpChg>
        <pc:grpChg chg="add mod">
          <ac:chgData name="Joshua Rinaldo" userId="eeaa994f99e4e508" providerId="LiveId" clId="{50E09D1A-1587-4195-A703-6A1025D84B97}" dt="2019-06-11T18:19:02.574" v="772" actId="164"/>
          <ac:grpSpMkLst>
            <pc:docMk/>
            <pc:sldMk cId="2914057069" sldId="279"/>
            <ac:grpSpMk id="207" creationId="{4DCFF43E-0D9A-474C-A5F5-7624238356C3}"/>
          </ac:grpSpMkLst>
        </pc:grpChg>
        <pc:grpChg chg="del">
          <ac:chgData name="Joshua Rinaldo" userId="eeaa994f99e4e508" providerId="LiveId" clId="{50E09D1A-1587-4195-A703-6A1025D84B97}" dt="2019-06-11T17:22:15.794" v="327"/>
          <ac:grpSpMkLst>
            <pc:docMk/>
            <pc:sldMk cId="2914057069" sldId="279"/>
            <ac:grpSpMk id="401" creationId="{00000000-0000-0000-0000-000000000000}"/>
          </ac:grpSpMkLst>
        </pc:grpChg>
        <pc:grpChg chg="mod">
          <ac:chgData name="Joshua Rinaldo" userId="eeaa994f99e4e508" providerId="LiveId" clId="{50E09D1A-1587-4195-A703-6A1025D84B97}" dt="2019-06-11T17:22:25.422" v="332" actId="1076"/>
          <ac:grpSpMkLst>
            <pc:docMk/>
            <pc:sldMk cId="2914057069" sldId="279"/>
            <ac:grpSpMk id="422" creationId="{00000000-0000-0000-0000-000000000000}"/>
          </ac:grpSpMkLst>
        </pc:grp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1" creationId="{D21FAA67-13CF-419C-95D1-45C2D37CB199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" creationId="{1621B8F9-3B24-45DA-BEA6-22485816E6E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33" creationId="{E63209A7-2492-4238-AE1B-91A6CF664355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5" creationId="{729A40FE-08C3-436F-8CC9-220D42EE86F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7" creationId="{E85F7DAE-FBF0-4CEA-8FCE-7E20613EFCA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8" creationId="{C4B205C7-DC41-4F2C-B972-0BA213FF4B1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9" creationId="{C2C78C2B-94D9-40A1-933C-3E23EC2F22E9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0" creationId="{07AC909F-F965-46B6-8204-5EF994F2289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1" creationId="{15E9B5B3-B5EE-477C-B6C5-B7555CD7D06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2" creationId="{5BD64806-862E-4DFA-8491-139F2A314739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3" creationId="{CD8DB3FB-B85E-448F-8D39-97F08D26EC6D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4" creationId="{536DE576-566A-410C-840C-80D4DABEE2F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5" creationId="{62BC4A27-BA22-4F28-93B1-EB6A6CF20A5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6" creationId="{9CA9D47B-35B5-4786-B950-1B4F999F76D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7" creationId="{61103558-9836-4CB7-8181-B623761540E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8" creationId="{2DEFD6C8-8D74-448B-9AF5-6137611A995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9" creationId="{461774BF-9599-4B41-A2D6-005026E6453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0" creationId="{8E21BA70-60D1-49EE-B938-553F4F554B4F}"/>
          </ac:cxnSpMkLst>
        </pc:cxnChg>
        <pc:cxnChg chg="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83" creationId="{5A965C92-A646-4ADC-AA6E-26344B316AA4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6" creationId="{F6FCD24F-BDA6-444C-9E68-9BC2304F667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7" creationId="{E9117AB8-A62D-446A-8DD5-D39430B3281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8" creationId="{67F0C93E-DF28-4BDF-BFB1-1F2D02880BD7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9" creationId="{D9441974-98B2-471F-A430-1F24ADFDE9D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0" creationId="{ACD4BEE1-A185-400B-895C-597A1AD55A9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1" creationId="{504D39A1-A12D-44E4-8394-D0189FF20AAC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2" creationId="{E451F213-5B98-49F8-9ED3-D802ED9248CA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3" creationId="{838559D7-942C-4E4E-AC33-DFF54D56A8B4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4" creationId="{CDC68885-3B57-420A-8BFA-68365A9DCE37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5" creationId="{6EF888A2-4B6B-4CBE-A2E7-6A4BCD3EBAF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6" creationId="{2A5917AF-ECF7-4CC4-81AC-9D2C0E76766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7" creationId="{7D1474FA-CF6C-4EA8-9972-77B146A1476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8" creationId="{2E909970-954B-4C82-B8CC-80FE3F4E0BD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9" creationId="{E822BC6E-32AA-425A-8D89-A04C1658DF1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0" creationId="{39C26246-D629-4762-8EFC-1739EC78BCB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1" creationId="{170BD1FA-8582-4439-BD81-7D080FAC66F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2" creationId="{F5C856B1-2D32-4EE5-8713-3E990A5390A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6" creationId="{2F71FBDB-2811-47F8-88D8-D927D4B88945}"/>
          </ac:cxnSpMkLst>
        </pc:cxnChg>
        <pc:cxnChg chg="del mod topLvl">
          <ac:chgData name="Joshua Rinaldo" userId="eeaa994f99e4e508" providerId="LiveId" clId="{50E09D1A-1587-4195-A703-6A1025D84B97}" dt="2019-06-11T17:23:16.126" v="343" actId="478"/>
          <ac:cxnSpMkLst>
            <pc:docMk/>
            <pc:sldMk cId="2914057069" sldId="279"/>
            <ac:cxnSpMk id="108" creationId="{7881071B-CFBF-4554-99BA-AFBC8BB7F72A}"/>
          </ac:cxnSpMkLst>
        </pc:cxnChg>
        <pc:cxnChg chg="add del mod">
          <ac:chgData name="Joshua Rinaldo" userId="eeaa994f99e4e508" providerId="LiveId" clId="{50E09D1A-1587-4195-A703-6A1025D84B97}" dt="2019-06-11T17:33:52.943" v="450" actId="478"/>
          <ac:cxnSpMkLst>
            <pc:docMk/>
            <pc:sldMk cId="2914057069" sldId="279"/>
            <ac:cxnSpMk id="124" creationId="{EA6DAC1F-FE3D-4CC7-BE7F-CB1DEA9D07E9}"/>
          </ac:cxnSpMkLst>
        </pc:cxnChg>
        <pc:cxnChg chg="add del mod">
          <ac:chgData name="Joshua Rinaldo" userId="eeaa994f99e4e508" providerId="LiveId" clId="{50E09D1A-1587-4195-A703-6A1025D84B97}" dt="2019-06-11T17:33:54.870" v="451" actId="478"/>
          <ac:cxnSpMkLst>
            <pc:docMk/>
            <pc:sldMk cId="2914057069" sldId="279"/>
            <ac:cxnSpMk id="125" creationId="{EED59FFB-C578-441E-ABF1-2D79686285E4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28" creationId="{59BE04D2-81DC-40B2-A46A-E5917E04911D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0" creationId="{D8363CBB-452A-448B-BA0B-09E2363CB33C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2" creationId="{7EF6ACA5-EEAD-4CAA-A30A-BA8850681151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3" creationId="{66676ED2-083C-4815-9900-8D42C2D1B284}"/>
          </ac:cxnSpMkLst>
        </pc:cxnChg>
        <pc:cxnChg chg="add del mod or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6" creationId="{4667C5A2-2754-42D9-A2D5-826CE58F1C65}"/>
          </ac:cxnSpMkLst>
        </pc:cxnChg>
        <pc:cxnChg chg="add del mod topLvl">
          <ac:chgData name="Joshua Rinaldo" userId="eeaa994f99e4e508" providerId="LiveId" clId="{50E09D1A-1587-4195-A703-6A1025D84B97}" dt="2019-06-11T18:19:10.395" v="774" actId="478"/>
          <ac:cxnSpMkLst>
            <pc:docMk/>
            <pc:sldMk cId="2914057069" sldId="279"/>
            <ac:cxnSpMk id="140" creationId="{FF0F962A-E9B9-4DAB-B63E-24FAC56906D8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41" creationId="{55B38E63-C7DC-4EA3-A1FB-C69DA695E9A9}"/>
          </ac:cxnSpMkLst>
        </pc:cxnChg>
        <pc:cxnChg chg="add mod ord topLvl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142" creationId="{6CABF9C9-3EB0-4B04-97BA-2489F368273C}"/>
          </ac:cxnSpMkLst>
        </pc:cxnChg>
        <pc:cxnChg chg="mod or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4" creationId="{BBE45067-CD8E-4182-99A6-652CEAD8D8CE}"/>
          </ac:cxnSpMkLst>
        </pc:cxnChg>
        <pc:cxnChg chg="del mod">
          <ac:chgData name="Joshua Rinaldo" userId="eeaa994f99e4e508" providerId="LiveId" clId="{50E09D1A-1587-4195-A703-6A1025D84B97}" dt="2019-06-11T17:46:57.766" v="599" actId="478"/>
          <ac:cxnSpMkLst>
            <pc:docMk/>
            <pc:sldMk cId="2914057069" sldId="279"/>
            <ac:cxnSpMk id="155" creationId="{5EE8601D-A325-45EF-8F66-2F01FA28BFEB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6" creationId="{B96282F5-445C-48DF-9626-6F32B15470C4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7" creationId="{24945320-9D2F-4C44-90B0-B94071DF935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8" creationId="{22E6A815-F36C-4B62-AAFE-9525F92E32FC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9" creationId="{184EF456-72B9-4F86-B720-967DD29F63E1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0" creationId="{8E96BFC2-50CE-4BA4-965C-9822F6D50524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1" creationId="{9DE38DBA-E86D-4D9C-8778-6BF319C118B6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2" creationId="{92E3D9D0-DF75-4FE6-923E-F72BA7E4C413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3" creationId="{8BABDB86-7A10-4E5B-871E-D074E38B694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4" creationId="{E9FC6E13-8C06-4D67-A264-6DB129499D0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6" creationId="{FEEE8AA9-3CC5-4DEC-9D09-F32D2EA9D4D3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9" creationId="{8562EF89-84C1-4D10-AA3D-BAE8A6446AD5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0" creationId="{57CEB6AA-C276-41C6-99BD-A0DA25F1B42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1" creationId="{2C166467-8142-4B55-BE3C-9C27410DD7BE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2" creationId="{7995145B-288F-47CA-98C0-E046BFB1A951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5" creationId="{BFADF8D1-FF9D-4053-B94D-35371DB9FA32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6" creationId="{084EF643-9739-4905-BD0E-602DF8B1C6EC}"/>
          </ac:cxnSpMkLst>
        </pc:cxnChg>
        <pc:cxnChg chg="mod or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7" creationId="{81FAC720-6CC3-4614-B7F5-8D558405734B}"/>
          </ac:cxnSpMkLst>
        </pc:cxnChg>
        <pc:cxnChg chg="del">
          <ac:chgData name="Joshua Rinaldo" userId="eeaa994f99e4e508" providerId="LiveId" clId="{50E09D1A-1587-4195-A703-6A1025D84B97}" dt="2019-06-11T17:47:05.845" v="601" actId="478"/>
          <ac:cxnSpMkLst>
            <pc:docMk/>
            <pc:sldMk cId="2914057069" sldId="279"/>
            <ac:cxnSpMk id="180" creationId="{635ACAF4-46C7-411F-9211-28D2C47184EA}"/>
          </ac:cxnSpMkLst>
        </pc:cxnChg>
        <pc:cxnChg chg="del">
          <ac:chgData name="Joshua Rinaldo" userId="eeaa994f99e4e508" providerId="LiveId" clId="{50E09D1A-1587-4195-A703-6A1025D84B97}" dt="2019-06-11T17:47:09.456" v="602" actId="478"/>
          <ac:cxnSpMkLst>
            <pc:docMk/>
            <pc:sldMk cId="2914057069" sldId="279"/>
            <ac:cxnSpMk id="181" creationId="{321DCFE3-7DED-4791-9B2E-6D0F4BF2F6B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2" creationId="{6F917B17-AB5C-42D0-AA1C-6580295A64E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4" creationId="{B284270C-D13E-4645-B856-CF84D3ED26AA}"/>
          </ac:cxnSpMkLst>
        </pc:cxnChg>
        <pc:cxnChg chg="del">
          <ac:chgData name="Joshua Rinaldo" userId="eeaa994f99e4e508" providerId="LiveId" clId="{50E09D1A-1587-4195-A703-6A1025D84B97}" dt="2019-06-11T17:47:01.777" v="600" actId="478"/>
          <ac:cxnSpMkLst>
            <pc:docMk/>
            <pc:sldMk cId="2914057069" sldId="279"/>
            <ac:cxnSpMk id="185" creationId="{0214BD28-0772-4AAA-AA63-BA4FB3A8CA77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6" creationId="{B99109AE-37CB-4F2C-A665-7F732E54D04E}"/>
          </ac:cxnSpMkLst>
        </pc:cxnChg>
        <pc:cxnChg chg="mod">
          <ac:chgData name="Joshua Rinaldo" userId="eeaa994f99e4e508" providerId="LiveId" clId="{50E09D1A-1587-4195-A703-6A1025D84B97}" dt="2019-06-11T18:15:29.109" v="723" actId="14100"/>
          <ac:cxnSpMkLst>
            <pc:docMk/>
            <pc:sldMk cId="2914057069" sldId="279"/>
            <ac:cxnSpMk id="209" creationId="{46415690-85E5-4414-B02E-A5A5E530F942}"/>
          </ac:cxnSpMkLst>
        </pc:cxnChg>
        <pc:cxnChg chg="add mod or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18" creationId="{22604361-37C6-4060-AFD5-EFFEAAD3D875}"/>
          </ac:cxnSpMkLst>
        </pc:cxnChg>
        <pc:cxnChg chg="add mod or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0" creationId="{9F64A9F5-F118-4E72-9831-4CD39861158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7" creationId="{A4A55F24-CD9E-4081-BFF3-228F832F24BA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8" creationId="{521341FB-6279-4FD7-BC07-FF0D70612E94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9" creationId="{A7D71E22-7CA9-488B-A005-C0780BD509E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0" creationId="{CD3F0C56-60F1-4696-A7D6-29ED5286C549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1" creationId="{7980F46B-B96A-43C1-A2FD-2114F8AED8CE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2" creationId="{F636EE89-F353-4AE2-A3D4-E94B9D8C672B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5" creationId="{97989F49-5042-4EED-831D-5191A66E8B00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6" creationId="{9D1D717A-9FB0-4E8F-B32F-6B0D04D8861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7" creationId="{7AB48D7C-2CE4-4A13-A6F3-01231ACD223D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8" creationId="{FCB4449B-C483-47CB-84B1-664F64F1B9F4}"/>
          </ac:cxnSpMkLst>
        </pc:cxnChg>
        <pc:cxnChg chg="add mod">
          <ac:chgData name="Joshua Rinaldo" userId="eeaa994f99e4e508" providerId="LiveId" clId="{50E09D1A-1587-4195-A703-6A1025D84B97}" dt="2019-06-11T18:21:44.856" v="784" actId="1076"/>
          <ac:cxnSpMkLst>
            <pc:docMk/>
            <pc:sldMk cId="2914057069" sldId="279"/>
            <ac:cxnSpMk id="240" creationId="{CD5D526F-9D1E-4417-A3A0-C02BF12CF4FE}"/>
          </ac:cxnSpMkLst>
        </pc:cxnChg>
      </pc:sldChg>
      <pc:sldChg chg="addSp delSp modSp">
        <pc:chgData name="Joshua Rinaldo" userId="eeaa994f99e4e508" providerId="LiveId" clId="{50E09D1A-1587-4195-A703-6A1025D84B97}" dt="2019-06-11T02:00:09.704" v="202"/>
        <pc:sldMkLst>
          <pc:docMk/>
          <pc:sldMk cId="3252875047" sldId="281"/>
        </pc:sldMkLst>
        <pc:spChg chg="add del mod">
          <ac:chgData name="Joshua Rinaldo" userId="eeaa994f99e4e508" providerId="LiveId" clId="{50E09D1A-1587-4195-A703-6A1025D84B97}" dt="2019-06-11T01:59:40.680" v="192" actId="478"/>
          <ac:spMkLst>
            <pc:docMk/>
            <pc:sldMk cId="3252875047" sldId="281"/>
            <ac:spMk id="26" creationId="{6DC26E9A-A1E4-4386-ACE5-1A4D5932C1C8}"/>
          </ac:spMkLst>
        </pc:spChg>
        <pc:spChg chg="del">
          <ac:chgData name="Joshua Rinaldo" userId="eeaa994f99e4e508" providerId="LiveId" clId="{50E09D1A-1587-4195-A703-6A1025D84B97}" dt="2019-06-11T01:59:51.181" v="195" actId="478"/>
          <ac:spMkLst>
            <pc:docMk/>
            <pc:sldMk cId="3252875047" sldId="281"/>
            <ac:spMk id="40" creationId="{70325485-AB2C-4511-A17A-37C649C667C6}"/>
          </ac:spMkLst>
        </pc:spChg>
        <pc:spChg chg="mod">
          <ac:chgData name="Joshua Rinaldo" userId="eeaa994f99e4e508" providerId="LiveId" clId="{50E09D1A-1587-4195-A703-6A1025D84B97}" dt="2019-06-11T01:59:54.568" v="196" actId="1076"/>
          <ac:spMkLst>
            <pc:docMk/>
            <pc:sldMk cId="3252875047" sldId="281"/>
            <ac:spMk id="67" creationId="{0BA57036-1205-4592-B060-D568F852946F}"/>
          </ac:spMkLst>
        </pc:spChg>
        <pc:spChg chg="add del mod">
          <ac:chgData name="Joshua Rinaldo" userId="eeaa994f99e4e508" providerId="LiveId" clId="{50E09D1A-1587-4195-A703-6A1025D84B97}" dt="2019-06-11T02:00:09.704" v="202"/>
          <ac:spMkLst>
            <pc:docMk/>
            <pc:sldMk cId="3252875047" sldId="281"/>
            <ac:spMk id="97" creationId="{A0330D48-446E-4AF4-BF50-C3F4C9B39ED2}"/>
          </ac:spMkLst>
        </pc:spChg>
        <pc:grpChg chg="add del mod">
          <ac:chgData name="Joshua Rinaldo" userId="eeaa994f99e4e508" providerId="LiveId" clId="{50E09D1A-1587-4195-A703-6A1025D84B97}" dt="2019-06-11T02:00:07.718" v="201" actId="478"/>
          <ac:grpSpMkLst>
            <pc:docMk/>
            <pc:sldMk cId="3252875047" sldId="281"/>
            <ac:grpSpMk id="30" creationId="{712B8DEA-0B04-4A41-8DC9-3E5571126B0C}"/>
          </ac:grpSpMkLst>
        </pc:grpChg>
        <pc:grpChg chg="mod">
          <ac:chgData name="Joshua Rinaldo" userId="eeaa994f99e4e508" providerId="LiveId" clId="{50E09D1A-1587-4195-A703-6A1025D84B97}" dt="2019-06-11T01:59:47.501" v="193"/>
          <ac:grpSpMkLst>
            <pc:docMk/>
            <pc:sldMk cId="3252875047" sldId="281"/>
            <ac:grpSpMk id="31" creationId="{6313359D-F4A7-44A2-A65F-A0AD7AD9754A}"/>
          </ac:grpSpMkLst>
        </pc:grpChg>
        <pc:grpChg chg="mod">
          <ac:chgData name="Joshua Rinaldo" userId="eeaa994f99e4e508" providerId="LiveId" clId="{50E09D1A-1587-4195-A703-6A1025D84B97}" dt="2019-06-11T01:59:47.501" v="193"/>
          <ac:grpSpMkLst>
            <pc:docMk/>
            <pc:sldMk cId="3252875047" sldId="281"/>
            <ac:grpSpMk id="36" creationId="{A7996161-2592-4309-AC1C-23317397418E}"/>
          </ac:grpSpMkLst>
        </pc:grpChg>
        <pc:grpChg chg="add del mod">
          <ac:chgData name="Joshua Rinaldo" userId="eeaa994f99e4e508" providerId="LiveId" clId="{50E09D1A-1587-4195-A703-6A1025D84B97}" dt="2019-06-11T02:00:00.502" v="198"/>
          <ac:grpSpMkLst>
            <pc:docMk/>
            <pc:sldMk cId="3252875047" sldId="281"/>
            <ac:grpSpMk id="69" creationId="{2F369358-3157-4BB7-A0E3-F26782701C80}"/>
          </ac:grpSpMkLst>
        </pc:grpChg>
        <pc:grpChg chg="mod">
          <ac:chgData name="Joshua Rinaldo" userId="eeaa994f99e4e508" providerId="LiveId" clId="{50E09D1A-1587-4195-A703-6A1025D84B97}" dt="2019-06-11T01:59:59.120" v="197"/>
          <ac:grpSpMkLst>
            <pc:docMk/>
            <pc:sldMk cId="3252875047" sldId="281"/>
            <ac:grpSpMk id="70" creationId="{70A8F560-9C8D-488F-A388-A09F79BB6CE0}"/>
          </ac:grpSpMkLst>
        </pc:grpChg>
        <pc:grpChg chg="mod">
          <ac:chgData name="Joshua Rinaldo" userId="eeaa994f99e4e508" providerId="LiveId" clId="{50E09D1A-1587-4195-A703-6A1025D84B97}" dt="2019-06-11T01:59:59.120" v="197"/>
          <ac:grpSpMkLst>
            <pc:docMk/>
            <pc:sldMk cId="3252875047" sldId="281"/>
            <ac:grpSpMk id="74" creationId="{F11EF879-61F9-4C00-9026-A0E4BA77A11E}"/>
          </ac:grpSpMkLst>
        </pc:grpChg>
        <pc:cxnChg chg="mod">
          <ac:chgData name="Joshua Rinaldo" userId="eeaa994f99e4e508" providerId="LiveId" clId="{50E09D1A-1587-4195-A703-6A1025D84B97}" dt="2019-06-11T02:00:07.718" v="201" actId="478"/>
          <ac:cxnSpMkLst>
            <pc:docMk/>
            <pc:sldMk cId="3252875047" sldId="281"/>
            <ac:cxnSpMk id="44" creationId="{53423283-564B-4E4D-9570-B791206CBA84}"/>
          </ac:cxnSpMkLst>
        </pc:cxnChg>
      </pc:sldChg>
      <pc:sldChg chg="addSp delSp modSp setBg">
        <pc:chgData name="Joshua Rinaldo" userId="eeaa994f99e4e508" providerId="LiveId" clId="{50E09D1A-1587-4195-A703-6A1025D84B97}" dt="2019-06-03T15:14:21.162" v="64"/>
        <pc:sldMkLst>
          <pc:docMk/>
          <pc:sldMk cId="1576207227" sldId="284"/>
        </pc:sldMkLst>
        <pc:spChg chg="mod topLvl">
          <ac:chgData name="Joshua Rinaldo" userId="eeaa994f99e4e508" providerId="LiveId" clId="{50E09D1A-1587-4195-A703-6A1025D84B97}" dt="2019-05-31T18:05:06.497" v="33" actId="14100"/>
          <ac:spMkLst>
            <pc:docMk/>
            <pc:sldMk cId="1576207227" sldId="284"/>
            <ac:spMk id="25" creationId="{B2B3BABD-B269-42DB-91AB-319EFCFFCA86}"/>
          </ac:spMkLst>
        </pc:spChg>
        <pc:spChg chg="mod topLvl">
          <ac:chgData name="Joshua Rinaldo" userId="eeaa994f99e4e508" providerId="LiveId" clId="{50E09D1A-1587-4195-A703-6A1025D84B97}" dt="2019-05-31T18:02:58.862" v="10" actId="165"/>
          <ac:spMkLst>
            <pc:docMk/>
            <pc:sldMk cId="1576207227" sldId="284"/>
            <ac:spMk id="26" creationId="{B53D2CDD-FF01-4F33-9199-0F5D356E0084}"/>
          </ac:spMkLst>
        </pc:spChg>
        <pc:spChg chg="mod topLvl">
          <ac:chgData name="Joshua Rinaldo" userId="eeaa994f99e4e508" providerId="LiveId" clId="{50E09D1A-1587-4195-A703-6A1025D84B97}" dt="2019-05-31T18:02:58.862" v="10" actId="165"/>
          <ac:spMkLst>
            <pc:docMk/>
            <pc:sldMk cId="1576207227" sldId="284"/>
            <ac:spMk id="27" creationId="{7FE644E6-03C6-4E32-A638-4E1F3EB28912}"/>
          </ac:spMkLst>
        </pc:spChg>
        <pc:spChg chg="mod topLvl">
          <ac:chgData name="Joshua Rinaldo" userId="eeaa994f99e4e508" providerId="LiveId" clId="{50E09D1A-1587-4195-A703-6A1025D84B97}" dt="2019-05-31T18:05:10.798" v="34" actId="14100"/>
          <ac:spMkLst>
            <pc:docMk/>
            <pc:sldMk cId="1576207227" sldId="284"/>
            <ac:spMk id="28" creationId="{49C042EF-EF9E-4813-A676-7D1A71994093}"/>
          </ac:spMkLst>
        </pc:spChg>
        <pc:spChg chg="mod topLvl">
          <ac:chgData name="Joshua Rinaldo" userId="eeaa994f99e4e508" providerId="LiveId" clId="{50E09D1A-1587-4195-A703-6A1025D84B97}" dt="2019-05-31T18:05:02.630" v="32" actId="1076"/>
          <ac:spMkLst>
            <pc:docMk/>
            <pc:sldMk cId="1576207227" sldId="284"/>
            <ac:spMk id="29" creationId="{BE216E1D-B628-4CC8-A473-9EAFB5EF9D9A}"/>
          </ac:spMkLst>
        </pc:spChg>
        <pc:spChg chg="add del">
          <ac:chgData name="Joshua Rinaldo" userId="eeaa994f99e4e508" providerId="LiveId" clId="{50E09D1A-1587-4195-A703-6A1025D84B97}" dt="2019-05-31T18:09:25.093" v="44"/>
          <ac:spMkLst>
            <pc:docMk/>
            <pc:sldMk cId="1576207227" sldId="284"/>
            <ac:spMk id="104" creationId="{E0252B7D-EAE9-406F-B5D1-C32735DCA016}"/>
          </ac:spMkLst>
        </pc:spChg>
        <pc:spChg chg="add del mod">
          <ac:chgData name="Joshua Rinaldo" userId="eeaa994f99e4e508" providerId="LiveId" clId="{50E09D1A-1587-4195-A703-6A1025D84B97}" dt="2019-05-31T18:09:59.855" v="62"/>
          <ac:spMkLst>
            <pc:docMk/>
            <pc:sldMk cId="1576207227" sldId="284"/>
            <ac:spMk id="105" creationId="{E6BE2D47-2182-4905-8485-70221257D006}"/>
          </ac:spMkLst>
        </pc:spChg>
        <pc:spChg chg="add mod">
          <ac:chgData name="Joshua Rinaldo" userId="eeaa994f99e4e508" providerId="LiveId" clId="{50E09D1A-1587-4195-A703-6A1025D84B97}" dt="2019-05-31T18:09:59.320" v="60" actId="1076"/>
          <ac:spMkLst>
            <pc:docMk/>
            <pc:sldMk cId="1576207227" sldId="284"/>
            <ac:spMk id="106" creationId="{D5588B2A-B835-4326-AD8C-2DCC2ECEA868}"/>
          </ac:spMkLst>
        </pc:spChg>
        <pc:grpChg chg="del mod">
          <ac:chgData name="Joshua Rinaldo" userId="eeaa994f99e4e508" providerId="LiveId" clId="{50E09D1A-1587-4195-A703-6A1025D84B97}" dt="2019-05-31T18:02:52.090" v="8" actId="165"/>
          <ac:grpSpMkLst>
            <pc:docMk/>
            <pc:sldMk cId="1576207227" sldId="284"/>
            <ac:grpSpMk id="22" creationId="{BC49EAF3-3342-4222-BCFC-0B4912B66121}"/>
          </ac:grpSpMkLst>
        </pc:grpChg>
        <pc:grpChg chg="del mod topLvl">
          <ac:chgData name="Joshua Rinaldo" userId="eeaa994f99e4e508" providerId="LiveId" clId="{50E09D1A-1587-4195-A703-6A1025D84B97}" dt="2019-05-31T18:02:58.862" v="10" actId="165"/>
          <ac:grpSpMkLst>
            <pc:docMk/>
            <pc:sldMk cId="1576207227" sldId="284"/>
            <ac:grpSpMk id="23" creationId="{67076ED2-00F2-4861-974D-6987510F2371}"/>
          </ac:grpSpMkLst>
        </pc:grpChg>
        <pc:grpChg chg="del mod topLvl">
          <ac:chgData name="Joshua Rinaldo" userId="eeaa994f99e4e508" providerId="LiveId" clId="{50E09D1A-1587-4195-A703-6A1025D84B97}" dt="2019-05-31T18:02:58.862" v="10" actId="165"/>
          <ac:grpSpMkLst>
            <pc:docMk/>
            <pc:sldMk cId="1576207227" sldId="284"/>
            <ac:grpSpMk id="24" creationId="{A56C12A9-2B51-47EC-B8C2-2BB4B9337F87}"/>
          </ac:grpSpMkLst>
        </pc:grpChg>
        <pc:picChg chg="add del mod">
          <ac:chgData name="Joshua Rinaldo" userId="eeaa994f99e4e508" providerId="LiveId" clId="{50E09D1A-1587-4195-A703-6A1025D84B97}" dt="2019-06-03T15:14:12.101" v="63" actId="478"/>
          <ac:picMkLst>
            <pc:docMk/>
            <pc:sldMk cId="1576207227" sldId="284"/>
            <ac:picMk id="103" creationId="{DCDB6494-5086-4140-95F8-3C8E9608EADC}"/>
          </ac:picMkLst>
        </pc:pic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0" creationId="{BAE81884-834D-432E-BA51-1544A7B4220A}"/>
          </ac:cxnSpMkLst>
        </pc:cxn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1" creationId="{815C01E0-2DC9-4B08-8F02-CC8D5739C4FE}"/>
          </ac:cxnSpMkLst>
        </pc:cxn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2" creationId="{D7CB8BFC-AACC-493D-A9C1-084FEDC06EA4}"/>
          </ac:cxnSpMkLst>
        </pc:cxnChg>
        <pc:cxnChg chg="mod">
          <ac:chgData name="Joshua Rinaldo" userId="eeaa994f99e4e508" providerId="LiveId" clId="{50E09D1A-1587-4195-A703-6A1025D84B97}" dt="2019-05-31T18:09:46.069" v="55" actId="1076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">
        <pc:chgData name="Joshua Rinaldo" userId="eeaa994f99e4e508" providerId="LiveId" clId="{50E09D1A-1587-4195-A703-6A1025D84B97}" dt="2019-06-11T17:57:44.542" v="668" actId="1076"/>
        <pc:sldMkLst>
          <pc:docMk/>
          <pc:sldMk cId="2102967159" sldId="288"/>
        </pc:sldMkLst>
        <pc:spChg chg="mod">
          <ac:chgData name="Joshua Rinaldo" userId="eeaa994f99e4e508" providerId="LiveId" clId="{50E09D1A-1587-4195-A703-6A1025D84B97}" dt="2019-06-11T17:57:44.542" v="668" actId="1076"/>
          <ac:spMkLst>
            <pc:docMk/>
            <pc:sldMk cId="2102967159" sldId="288"/>
            <ac:spMk id="408" creationId="{B6DC0B93-34D8-476E-B5ED-ECD76E673474}"/>
          </ac:spMkLst>
        </pc:spChg>
        <pc:spChg chg="del">
          <ac:chgData name="Joshua Rinaldo" userId="eeaa994f99e4e508" providerId="LiveId" clId="{50E09D1A-1587-4195-A703-6A1025D84B97}" dt="2019-06-11T17:22:03.564" v="326" actId="478"/>
          <ac:spMkLst>
            <pc:docMk/>
            <pc:sldMk cId="2102967159" sldId="288"/>
            <ac:spMk id="639" creationId="{1A2CCCF2-F85B-48D4-9CEF-592B64A49FBA}"/>
          </ac:spMkLst>
        </pc:spChg>
        <pc:grpChg chg="add del mod">
          <ac:chgData name="Joshua Rinaldo" userId="eeaa994f99e4e508" providerId="LiveId" clId="{50E09D1A-1587-4195-A703-6A1025D84B97}" dt="2019-06-11T17:22:21.115" v="330"/>
          <ac:grpSpMkLst>
            <pc:docMk/>
            <pc:sldMk cId="2102967159" sldId="288"/>
            <ac:grpSpMk id="196" creationId="{50336891-2DEC-4693-8C50-C01DCB4D0D67}"/>
          </ac:grpSpMkLst>
        </pc:grpChg>
        <pc:grpChg chg="add mod">
          <ac:chgData name="Joshua Rinaldo" userId="eeaa994f99e4e508" providerId="LiveId" clId="{50E09D1A-1587-4195-A703-6A1025D84B97}" dt="2019-06-11T17:56:31.452" v="663" actId="1076"/>
          <ac:grpSpMkLst>
            <pc:docMk/>
            <pc:sldMk cId="2102967159" sldId="288"/>
            <ac:grpSpMk id="243" creationId="{0FA08A57-7A64-4CF0-AD66-04DFC61240C8}"/>
          </ac:grpSpMkLst>
        </pc:grpChg>
        <pc:grpChg chg="mod">
          <ac:chgData name="Joshua Rinaldo" userId="eeaa994f99e4e508" providerId="LiveId" clId="{50E09D1A-1587-4195-A703-6A1025D84B97}" dt="2019-06-11T17:56:16.289" v="659" actId="1076"/>
          <ac:grpSpMkLst>
            <pc:docMk/>
            <pc:sldMk cId="2102967159" sldId="288"/>
            <ac:grpSpMk id="407" creationId="{139CB1C0-F53B-4B32-B798-D37D6F951AD9}"/>
          </ac:grpSpMkLst>
        </pc:grpChg>
        <pc:grpChg chg="del">
          <ac:chgData name="Joshua Rinaldo" userId="eeaa994f99e4e508" providerId="LiveId" clId="{50E09D1A-1587-4195-A703-6A1025D84B97}" dt="2019-06-11T17:21:59.828" v="325" actId="478"/>
          <ac:grpSpMkLst>
            <pc:docMk/>
            <pc:sldMk cId="2102967159" sldId="288"/>
            <ac:grpSpMk id="524" creationId="{925AB61E-D9CD-4462-8AC2-864D6FA50044}"/>
          </ac:grpSpMkLst>
        </pc:grpChg>
        <pc:grpChg chg="del mod">
          <ac:chgData name="Joshua Rinaldo" userId="eeaa994f99e4e508" providerId="LiveId" clId="{50E09D1A-1587-4195-A703-6A1025D84B97}" dt="2019-06-11T17:56:01.001" v="655" actId="478"/>
          <ac:grpSpMkLst>
            <pc:docMk/>
            <pc:sldMk cId="2102967159" sldId="288"/>
            <ac:grpSpMk id="569" creationId="{E3387602-5CB3-40B9-A09B-BC40CE0934D6}"/>
          </ac:grpSpMkLst>
        </pc:grpChg>
        <pc:grpChg chg="mod">
          <ac:chgData name="Joshua Rinaldo" userId="eeaa994f99e4e508" providerId="LiveId" clId="{50E09D1A-1587-4195-A703-6A1025D84B97}" dt="2019-06-11T17:56:18.766" v="660" actId="1076"/>
          <ac:grpSpMkLst>
            <pc:docMk/>
            <pc:sldMk cId="2102967159" sldId="288"/>
            <ac:grpSpMk id="604" creationId="{BEEB3F89-D9A8-48D2-9C11-C80FEBC74852}"/>
          </ac:grpSpMkLst>
        </pc:grpChg>
      </pc:sldChg>
      <pc:sldChg chg="addSp delSp modSp add">
        <pc:chgData name="Joshua Rinaldo" userId="eeaa994f99e4e508" providerId="LiveId" clId="{50E09D1A-1587-4195-A703-6A1025D84B97}" dt="2019-06-11T16:55:38.321" v="324" actId="14100"/>
        <pc:sldMkLst>
          <pc:docMk/>
          <pc:sldMk cId="2654140355" sldId="289"/>
        </pc:sldMkLst>
        <pc:spChg chg="del">
          <ac:chgData name="Joshua Rinaldo" userId="eeaa994f99e4e508" providerId="LiveId" clId="{50E09D1A-1587-4195-A703-6A1025D84B97}" dt="2019-06-11T01:44:56.444" v="67" actId="478"/>
          <ac:spMkLst>
            <pc:docMk/>
            <pc:sldMk cId="2654140355" sldId="289"/>
            <ac:spMk id="2" creationId="{27AE1411-4A67-44BC-B532-14FF65C83FF4}"/>
          </ac:spMkLst>
        </pc:spChg>
        <pc:spChg chg="del">
          <ac:chgData name="Joshua Rinaldo" userId="eeaa994f99e4e508" providerId="LiveId" clId="{50E09D1A-1587-4195-A703-6A1025D84B97}" dt="2019-06-11T01:44:54.944" v="66" actId="478"/>
          <ac:spMkLst>
            <pc:docMk/>
            <pc:sldMk cId="2654140355" sldId="289"/>
            <ac:spMk id="3" creationId="{DD60D3CB-DC8F-4BF3-95E6-5B6840AA7043}"/>
          </ac:spMkLst>
        </pc:spChg>
        <pc:spChg chg="mod">
          <ac:chgData name="Joshua Rinaldo" userId="eeaa994f99e4e508" providerId="LiveId" clId="{50E09D1A-1587-4195-A703-6A1025D84B97}" dt="2019-06-11T01:51:45.403" v="127" actId="1076"/>
          <ac:spMkLst>
            <pc:docMk/>
            <pc:sldMk cId="2654140355" sldId="289"/>
            <ac:spMk id="7" creationId="{E2782A0A-7FC1-47FE-B691-DFA717CAFFD0}"/>
          </ac:spMkLst>
        </pc:spChg>
        <pc:spChg chg="add del mod">
          <ac:chgData name="Joshua Rinaldo" userId="eeaa994f99e4e508" providerId="LiveId" clId="{50E09D1A-1587-4195-A703-6A1025D84B97}" dt="2019-06-11T01:46:42.048" v="92" actId="478"/>
          <ac:spMkLst>
            <pc:docMk/>
            <pc:sldMk cId="2654140355" sldId="289"/>
            <ac:spMk id="15" creationId="{1486D2C7-6303-4AA3-8DFA-410738A3AE87}"/>
          </ac:spMkLst>
        </pc:spChg>
        <pc:spChg chg="add del mod">
          <ac:chgData name="Joshua Rinaldo" userId="eeaa994f99e4e508" providerId="LiveId" clId="{50E09D1A-1587-4195-A703-6A1025D84B97}" dt="2019-06-11T01:46:43.543" v="93" actId="478"/>
          <ac:spMkLst>
            <pc:docMk/>
            <pc:sldMk cId="2654140355" sldId="289"/>
            <ac:spMk id="22" creationId="{49FCF9F8-E322-42D9-A695-C47843B8D4E3}"/>
          </ac:spMkLst>
        </pc:spChg>
        <pc:spChg chg="add del mod">
          <ac:chgData name="Joshua Rinaldo" userId="eeaa994f99e4e508" providerId="LiveId" clId="{50E09D1A-1587-4195-A703-6A1025D84B97}" dt="2019-06-11T01:47:14.675" v="94" actId="478"/>
          <ac:spMkLst>
            <pc:docMk/>
            <pc:sldMk cId="2654140355" sldId="289"/>
            <ac:spMk id="23" creationId="{61CA16E8-FC14-46B8-AE09-B2D74E5D393A}"/>
          </ac:spMkLst>
        </pc:spChg>
        <pc:spChg chg="add del mod">
          <ac:chgData name="Joshua Rinaldo" userId="eeaa994f99e4e508" providerId="LiveId" clId="{50E09D1A-1587-4195-A703-6A1025D84B97}" dt="2019-06-11T01:47:46.133" v="102" actId="478"/>
          <ac:spMkLst>
            <pc:docMk/>
            <pc:sldMk cId="2654140355" sldId="289"/>
            <ac:spMk id="24" creationId="{3FE46D3D-06DA-4DE0-B5B3-727718874FD3}"/>
          </ac:spMkLst>
        </pc:spChg>
        <pc:spChg chg="add del mod">
          <ac:chgData name="Joshua Rinaldo" userId="eeaa994f99e4e508" providerId="LiveId" clId="{50E09D1A-1587-4195-A703-6A1025D84B97}" dt="2019-06-11T01:47:44.564" v="101" actId="478"/>
          <ac:spMkLst>
            <pc:docMk/>
            <pc:sldMk cId="2654140355" sldId="289"/>
            <ac:spMk id="25" creationId="{EAD3DF96-57FF-4995-8F6F-3AD9B42F3CF2}"/>
          </ac:spMkLst>
        </pc:spChg>
        <pc:spChg chg="add del mod">
          <ac:chgData name="Joshua Rinaldo" userId="eeaa994f99e4e508" providerId="LiveId" clId="{50E09D1A-1587-4195-A703-6A1025D84B97}" dt="2019-06-11T01:51:48.120" v="128" actId="478"/>
          <ac:spMkLst>
            <pc:docMk/>
            <pc:sldMk cId="2654140355" sldId="289"/>
            <ac:spMk id="26" creationId="{508E4D93-64FF-450B-8BF9-DBF76F30DA73}"/>
          </ac:spMkLst>
        </pc:spChg>
        <pc:spChg chg="add del mod">
          <ac:chgData name="Joshua Rinaldo" userId="eeaa994f99e4e508" providerId="LiveId" clId="{50E09D1A-1587-4195-A703-6A1025D84B97}" dt="2019-06-11T01:51:48.120" v="128" actId="478"/>
          <ac:spMkLst>
            <pc:docMk/>
            <pc:sldMk cId="2654140355" sldId="289"/>
            <ac:spMk id="27" creationId="{30F60C96-EB58-499C-9AA4-484BC2B5F400}"/>
          </ac:spMkLst>
        </pc:spChg>
        <pc:spChg chg="add del mod">
          <ac:chgData name="Joshua Rinaldo" userId="eeaa994f99e4e508" providerId="LiveId" clId="{50E09D1A-1587-4195-A703-6A1025D84B97}" dt="2019-06-11T16:23:02.365" v="297" actId="478"/>
          <ac:spMkLst>
            <pc:docMk/>
            <pc:sldMk cId="2654140355" sldId="289"/>
            <ac:spMk id="36" creationId="{3F928EC4-140A-4A19-804F-987800CE5051}"/>
          </ac:spMkLst>
        </pc:spChg>
        <pc:spChg chg="add mod topLvl">
          <ac:chgData name="Joshua Rinaldo" userId="eeaa994f99e4e508" providerId="LiveId" clId="{50E09D1A-1587-4195-A703-6A1025D84B97}" dt="2019-06-11T16:28:01.060" v="320" actId="1076"/>
          <ac:spMkLst>
            <pc:docMk/>
            <pc:sldMk cId="2654140355" sldId="289"/>
            <ac:spMk id="38" creationId="{10676F7C-3FF7-4CC4-A62E-317C9CF5B993}"/>
          </ac:spMkLst>
        </pc:spChg>
        <pc:spChg chg="add mod topLvl">
          <ac:chgData name="Joshua Rinaldo" userId="eeaa994f99e4e508" providerId="LiveId" clId="{50E09D1A-1587-4195-A703-6A1025D84B97}" dt="2019-06-11T16:27:57.897" v="319" actId="1076"/>
          <ac:spMkLst>
            <pc:docMk/>
            <pc:sldMk cId="2654140355" sldId="289"/>
            <ac:spMk id="39" creationId="{769F629F-3E13-4879-A015-89260C30E271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49" creationId="{D08B320F-4E96-4DAA-8EFD-1ADB5C83FAFC}"/>
          </ac:spMkLst>
        </pc:spChg>
        <pc:spChg chg="del mod topLvl">
          <ac:chgData name="Joshua Rinaldo" userId="eeaa994f99e4e508" providerId="LiveId" clId="{50E09D1A-1587-4195-A703-6A1025D84B97}" dt="2019-06-11T01:57:16.316" v="172" actId="478"/>
          <ac:spMkLst>
            <pc:docMk/>
            <pc:sldMk cId="2654140355" sldId="289"/>
            <ac:spMk id="55" creationId="{22115DE1-6817-4B3F-B197-D89D8CD639BF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56" creationId="{8D241FA6-D266-4084-8196-1ECC5C805C90}"/>
          </ac:spMkLst>
        </pc:spChg>
        <pc:spChg chg="del mod topLvl">
          <ac:chgData name="Joshua Rinaldo" userId="eeaa994f99e4e508" providerId="LiveId" clId="{50E09D1A-1587-4195-A703-6A1025D84B97}" dt="2019-06-11T01:57:09.524" v="169" actId="478"/>
          <ac:spMkLst>
            <pc:docMk/>
            <pc:sldMk cId="2654140355" sldId="289"/>
            <ac:spMk id="57" creationId="{0DD4EAF4-86BE-42B3-AE08-88092DFC255C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58" creationId="{C145F0EA-A235-4452-9A1D-498008886506}"/>
          </ac:spMkLst>
        </pc:spChg>
        <pc:spChg chg="del mod topLvl">
          <ac:chgData name="Joshua Rinaldo" userId="eeaa994f99e4e508" providerId="LiveId" clId="{50E09D1A-1587-4195-A703-6A1025D84B97}" dt="2019-06-11T01:57:13.556" v="171" actId="478"/>
          <ac:spMkLst>
            <pc:docMk/>
            <pc:sldMk cId="2654140355" sldId="289"/>
            <ac:spMk id="61" creationId="{3EC5C4AD-1FA2-4C03-A248-D7CCAD80F865}"/>
          </ac:spMkLst>
        </pc:spChg>
        <pc:spChg chg="del mod topLvl">
          <ac:chgData name="Joshua Rinaldo" userId="eeaa994f99e4e508" providerId="LiveId" clId="{50E09D1A-1587-4195-A703-6A1025D84B97}" dt="2019-06-11T01:57:16.316" v="172" actId="478"/>
          <ac:spMkLst>
            <pc:docMk/>
            <pc:sldMk cId="2654140355" sldId="289"/>
            <ac:spMk id="62" creationId="{27C247ED-9384-47A2-A3FB-1E95881B0FFC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3" creationId="{70A5B28B-1E7E-40CA-90F9-45DFFBA3E092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4" creationId="{A25C403B-6582-43BC-8EEC-16B181F0728B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5" creationId="{C8806CD7-6665-4C4E-897B-7BA369662E00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6" creationId="{C17DF8CD-26A1-475F-92E2-B144465AD722}"/>
          </ac:spMkLst>
        </pc:spChg>
        <pc:spChg chg="add mod">
          <ac:chgData name="Joshua Rinaldo" userId="eeaa994f99e4e508" providerId="LiveId" clId="{50E09D1A-1587-4195-A703-6A1025D84B97}" dt="2019-06-11T02:04:51.934" v="243" actId="1076"/>
          <ac:spMkLst>
            <pc:docMk/>
            <pc:sldMk cId="2654140355" sldId="289"/>
            <ac:spMk id="67" creationId="{EACAC1AE-5C4A-4596-A736-627E178F7A78}"/>
          </ac:spMkLst>
        </pc:spChg>
        <pc:spChg chg="add del mod">
          <ac:chgData name="Joshua Rinaldo" userId="eeaa994f99e4e508" providerId="LiveId" clId="{50E09D1A-1587-4195-A703-6A1025D84B97}" dt="2019-06-11T02:00:20.016" v="208" actId="478"/>
          <ac:spMkLst>
            <pc:docMk/>
            <pc:sldMk cId="2654140355" sldId="289"/>
            <ac:spMk id="68" creationId="{6A9AADAC-0B38-4890-81FE-9FF63893BE40}"/>
          </ac:spMkLst>
        </pc:spChg>
        <pc:spChg chg="add del mod">
          <ac:chgData name="Joshua Rinaldo" userId="eeaa994f99e4e508" providerId="LiveId" clId="{50E09D1A-1587-4195-A703-6A1025D84B97}" dt="2019-06-11T02:00:25.977" v="210" actId="478"/>
          <ac:spMkLst>
            <pc:docMk/>
            <pc:sldMk cId="2654140355" sldId="289"/>
            <ac:spMk id="69" creationId="{54E844C0-5ECB-4B61-9FE7-7649510CC03F}"/>
          </ac:spMkLst>
        </pc:spChg>
        <pc:spChg chg="add mod">
          <ac:chgData name="Joshua Rinaldo" userId="eeaa994f99e4e508" providerId="LiveId" clId="{50E09D1A-1587-4195-A703-6A1025D84B97}" dt="2019-06-11T02:00:55.870" v="218" actId="164"/>
          <ac:spMkLst>
            <pc:docMk/>
            <pc:sldMk cId="2654140355" sldId="289"/>
            <ac:spMk id="70" creationId="{1F238755-5981-47DE-BDAE-96CA226D5D4D}"/>
          </ac:spMkLst>
        </pc:spChg>
        <pc:spChg chg="add mod topLvl">
          <ac:chgData name="Joshua Rinaldo" userId="eeaa994f99e4e508" providerId="LiveId" clId="{50E09D1A-1587-4195-A703-6A1025D84B97}" dt="2019-06-11T02:06:34.536" v="252" actId="164"/>
          <ac:spMkLst>
            <pc:docMk/>
            <pc:sldMk cId="2654140355" sldId="289"/>
            <ac:spMk id="72" creationId="{6CC6A835-CD59-4C66-B7EC-BB9E3806D3C7}"/>
          </ac:spMkLst>
        </pc:spChg>
        <pc:spChg chg="add mod topLvl">
          <ac:chgData name="Joshua Rinaldo" userId="eeaa994f99e4e508" providerId="LiveId" clId="{50E09D1A-1587-4195-A703-6A1025D84B97}" dt="2019-06-11T02:06:34.536" v="252" actId="164"/>
          <ac:spMkLst>
            <pc:docMk/>
            <pc:sldMk cId="2654140355" sldId="289"/>
            <ac:spMk id="73" creationId="{0EA96BA8-12E0-4465-9536-85A29091BC11}"/>
          </ac:spMkLst>
        </pc:spChg>
        <pc:spChg chg="add del mod">
          <ac:chgData name="Joshua Rinaldo" userId="eeaa994f99e4e508" providerId="LiveId" clId="{50E09D1A-1587-4195-A703-6A1025D84B97}" dt="2019-06-11T02:27:48.721" v="256" actId="478"/>
          <ac:spMkLst>
            <pc:docMk/>
            <pc:sldMk cId="2654140355" sldId="289"/>
            <ac:spMk id="77" creationId="{C27AADA6-B99A-4FF8-8C13-9C8CB4F1D006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0" creationId="{4E9C740B-8B24-4C86-AC95-5273C15794E4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2" creationId="{9745B567-C0C2-4467-A1D3-D3F849DE7EB5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3" creationId="{7D310678-B1E0-49B3-A04E-D4953C20EA79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5" creationId="{00BE8274-10E3-4E97-976E-02E98A0C44E7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6" creationId="{8014CE22-BAF4-45A5-B07E-25E9EAFCDB9A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8" creationId="{4DC1EC40-3D6F-45C6-8B5C-FBFB95E6B1E3}"/>
          </ac:spMkLst>
        </pc:spChg>
        <pc:spChg chg="mod">
          <ac:chgData name="Joshua Rinaldo" userId="eeaa994f99e4e508" providerId="LiveId" clId="{50E09D1A-1587-4195-A703-6A1025D84B97}" dt="2019-06-11T02:28:08.326" v="259" actId="1076"/>
          <ac:spMkLst>
            <pc:docMk/>
            <pc:sldMk cId="2654140355" sldId="289"/>
            <ac:spMk id="89" creationId="{7AB0CD2C-1FDA-4AF8-B5BB-1C72C27505AD}"/>
          </ac:spMkLst>
        </pc:spChg>
        <pc:spChg chg="mod">
          <ac:chgData name="Joshua Rinaldo" userId="eeaa994f99e4e508" providerId="LiveId" clId="{50E09D1A-1587-4195-A703-6A1025D84B97}" dt="2019-06-11T02:28:14.316" v="260" actId="1076"/>
          <ac:spMkLst>
            <pc:docMk/>
            <pc:sldMk cId="2654140355" sldId="289"/>
            <ac:spMk id="90" creationId="{58FACF2F-10AB-4A22-83F6-F96E978A333A}"/>
          </ac:spMkLst>
        </pc:spChg>
        <pc:spChg chg="mod">
          <ac:chgData name="Joshua Rinaldo" userId="eeaa994f99e4e508" providerId="LiveId" clId="{50E09D1A-1587-4195-A703-6A1025D84B97}" dt="2019-06-11T02:28:18.651" v="261" actId="1076"/>
          <ac:spMkLst>
            <pc:docMk/>
            <pc:sldMk cId="2654140355" sldId="289"/>
            <ac:spMk id="91" creationId="{7D300C7E-F635-44DA-ADAF-805BB4DE9789}"/>
          </ac:spMkLst>
        </pc:spChg>
        <pc:spChg chg="add mod ord">
          <ac:chgData name="Joshua Rinaldo" userId="eeaa994f99e4e508" providerId="LiveId" clId="{50E09D1A-1587-4195-A703-6A1025D84B97}" dt="2019-06-11T02:33:08.051" v="288" actId="164"/>
          <ac:spMkLst>
            <pc:docMk/>
            <pc:sldMk cId="2654140355" sldId="289"/>
            <ac:spMk id="92" creationId="{D941D816-C2A7-4F3B-B3F6-E3DE3CE5A624}"/>
          </ac:spMkLst>
        </pc:spChg>
        <pc:spChg chg="del">
          <ac:chgData name="Joshua Rinaldo" userId="eeaa994f99e4e508" providerId="LiveId" clId="{50E09D1A-1587-4195-A703-6A1025D84B97}" dt="2019-06-11T02:29:23.077" v="275" actId="478"/>
          <ac:spMkLst>
            <pc:docMk/>
            <pc:sldMk cId="2654140355" sldId="289"/>
            <ac:spMk id="95" creationId="{4F2F9A77-7997-42B0-A4E6-E98D2066329F}"/>
          </ac:spMkLst>
        </pc:spChg>
        <pc:spChg chg="del topLvl">
          <ac:chgData name="Joshua Rinaldo" userId="eeaa994f99e4e508" providerId="LiveId" clId="{50E09D1A-1587-4195-A703-6A1025D84B97}" dt="2019-06-11T02:29:29.709" v="278" actId="478"/>
          <ac:spMkLst>
            <pc:docMk/>
            <pc:sldMk cId="2654140355" sldId="289"/>
            <ac:spMk id="96" creationId="{969081FF-89D1-4BF4-8ECE-A1F5A301D2CC}"/>
          </ac:spMkLst>
        </pc:spChg>
        <pc:spChg chg="add del mod">
          <ac:chgData name="Joshua Rinaldo" userId="eeaa994f99e4e508" providerId="LiveId" clId="{50E09D1A-1587-4195-A703-6A1025D84B97}" dt="2019-06-11T02:29:27.240" v="277" actId="478"/>
          <ac:spMkLst>
            <pc:docMk/>
            <pc:sldMk cId="2654140355" sldId="289"/>
            <ac:spMk id="97" creationId="{711258D6-CCBA-4D29-8C24-16D0174CD25B}"/>
          </ac:spMkLst>
        </pc:spChg>
        <pc:spChg chg="mod">
          <ac:chgData name="Joshua Rinaldo" userId="eeaa994f99e4e508" providerId="LiveId" clId="{50E09D1A-1587-4195-A703-6A1025D84B97}" dt="2019-06-11T15:42:14.573" v="295" actId="14100"/>
          <ac:spMkLst>
            <pc:docMk/>
            <pc:sldMk cId="2654140355" sldId="289"/>
            <ac:spMk id="98" creationId="{6528AFFF-AC6F-4316-94D4-27909AD17B6E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1" creationId="{0C5DBC20-7675-4DDB-8CB7-34E54D12804F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2" creationId="{F96D8DB5-8CE9-4EC3-B9AA-520EDA90C03E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3" creationId="{45F2EF64-DD86-4B44-8E5B-525ADAAE4C98}"/>
          </ac:spMkLst>
        </pc:spChg>
        <pc:grpChg chg="add del mod topLvl">
          <ac:chgData name="Joshua Rinaldo" userId="eeaa994f99e4e508" providerId="LiveId" clId="{50E09D1A-1587-4195-A703-6A1025D84B97}" dt="2019-06-11T16:27:00.347" v="309" actId="478"/>
          <ac:grpSpMkLst>
            <pc:docMk/>
            <pc:sldMk cId="2654140355" sldId="289"/>
            <ac:grpSpMk id="4" creationId="{D897ED72-F7AA-4DD4-B74C-64C67ED230B0}"/>
          </ac:grpSpMkLst>
        </pc:grpChg>
        <pc:grpChg chg="add del mod">
          <ac:chgData name="Joshua Rinaldo" userId="eeaa994f99e4e508" providerId="LiveId" clId="{50E09D1A-1587-4195-A703-6A1025D84B97}" dt="2019-06-11T01:56:57.854" v="167" actId="165"/>
          <ac:grpSpMkLst>
            <pc:docMk/>
            <pc:sldMk cId="2654140355" sldId="289"/>
            <ac:grpSpMk id="47" creationId="{F78046CB-7967-4813-BC85-DE3820133F2E}"/>
          </ac:grpSpMkLst>
        </pc:grpChg>
        <pc:grpChg chg="add mod topLvl">
          <ac:chgData name="Joshua Rinaldo" userId="eeaa994f99e4e508" providerId="LiveId" clId="{50E09D1A-1587-4195-A703-6A1025D84B97}" dt="2019-06-11T02:06:34.536" v="252" actId="164"/>
          <ac:grpSpMkLst>
            <pc:docMk/>
            <pc:sldMk cId="2654140355" sldId="289"/>
            <ac:grpSpMk id="71" creationId="{027D3AF3-F510-4E87-9E90-5116A6F45312}"/>
          </ac:grpSpMkLst>
        </pc:grpChg>
        <pc:grpChg chg="add del mod">
          <ac:chgData name="Joshua Rinaldo" userId="eeaa994f99e4e508" providerId="LiveId" clId="{50E09D1A-1587-4195-A703-6A1025D84B97}" dt="2019-06-11T02:04:57.802" v="244" actId="165"/>
          <ac:grpSpMkLst>
            <pc:docMk/>
            <pc:sldMk cId="2654140355" sldId="289"/>
            <ac:grpSpMk id="74" creationId="{B7438585-5CCD-4A4E-8EAB-37502B0609F2}"/>
          </ac:grpSpMkLst>
        </pc:grpChg>
        <pc:grpChg chg="add mod">
          <ac:chgData name="Joshua Rinaldo" userId="eeaa994f99e4e508" providerId="LiveId" clId="{50E09D1A-1587-4195-A703-6A1025D84B97}" dt="2019-06-11T16:55:23.921" v="321" actId="1076"/>
          <ac:grpSpMkLst>
            <pc:docMk/>
            <pc:sldMk cId="2654140355" sldId="289"/>
            <ac:grpSpMk id="75" creationId="{2B974998-0C66-497D-B691-C998E3569092}"/>
          </ac:grpSpMkLst>
        </pc:grpChg>
        <pc:grpChg chg="add del mod">
          <ac:chgData name="Joshua Rinaldo" userId="eeaa994f99e4e508" providerId="LiveId" clId="{50E09D1A-1587-4195-A703-6A1025D84B97}" dt="2019-06-11T16:23:15.264" v="299" actId="165"/>
          <ac:grpSpMkLst>
            <pc:docMk/>
            <pc:sldMk cId="2654140355" sldId="289"/>
            <ac:grpSpMk id="76" creationId="{FA147F23-BFEA-4E9C-8E11-C001A49AADE9}"/>
          </ac:grpSpMkLst>
        </pc:grpChg>
        <pc:grpChg chg="add del mod">
          <ac:chgData name="Joshua Rinaldo" userId="eeaa994f99e4e508" providerId="LiveId" clId="{50E09D1A-1587-4195-A703-6A1025D84B97}" dt="2019-06-11T02:28:26.545" v="262" actId="165"/>
          <ac:grpSpMkLst>
            <pc:docMk/>
            <pc:sldMk cId="2654140355" sldId="289"/>
            <ac:grpSpMk id="78" creationId="{8F018E99-CFA1-49CB-90DC-3300D9575E34}"/>
          </ac:grpSpMkLst>
        </pc:grpChg>
        <pc:grpChg chg="mod ord topLvl">
          <ac:chgData name="Joshua Rinaldo" userId="eeaa994f99e4e508" providerId="LiveId" clId="{50E09D1A-1587-4195-A703-6A1025D84B97}" dt="2019-06-11T02:33:08.051" v="288" actId="164"/>
          <ac:grpSpMkLst>
            <pc:docMk/>
            <pc:sldMk cId="2654140355" sldId="289"/>
            <ac:grpSpMk id="79" creationId="{34CCCD78-BACE-407F-9496-C1C8B4BBA510}"/>
          </ac:grpSpMkLst>
        </pc:grpChg>
        <pc:grpChg chg="add del mod">
          <ac:chgData name="Joshua Rinaldo" userId="eeaa994f99e4e508" providerId="LiveId" clId="{50E09D1A-1587-4195-A703-6A1025D84B97}" dt="2019-06-11T02:29:29.709" v="278" actId="478"/>
          <ac:grpSpMkLst>
            <pc:docMk/>
            <pc:sldMk cId="2654140355" sldId="289"/>
            <ac:grpSpMk id="93" creationId="{C9F75EF0-35C3-45A0-B252-4E8C126128BE}"/>
          </ac:grpSpMkLst>
        </pc:grpChg>
        <pc:grpChg chg="add del mod topLvl">
          <ac:chgData name="Joshua Rinaldo" userId="eeaa994f99e4e508" providerId="LiveId" clId="{50E09D1A-1587-4195-A703-6A1025D84B97}" dt="2019-06-11T02:33:08.051" v="288" actId="164"/>
          <ac:grpSpMkLst>
            <pc:docMk/>
            <pc:sldMk cId="2654140355" sldId="289"/>
            <ac:grpSpMk id="94" creationId="{7E2AA13A-075F-4F92-9EDD-88C595BC76C0}"/>
          </ac:grpSpMkLst>
        </pc:grpChg>
        <pc:grpChg chg="add mod">
          <ac:chgData name="Joshua Rinaldo" userId="eeaa994f99e4e508" providerId="LiveId" clId="{50E09D1A-1587-4195-A703-6A1025D84B97}" dt="2019-06-11T16:55:38.321" v="324" actId="14100"/>
          <ac:grpSpMkLst>
            <pc:docMk/>
            <pc:sldMk cId="2654140355" sldId="289"/>
            <ac:grpSpMk id="99" creationId="{4890FD27-E4DB-4B4D-A464-93324506F82A}"/>
          </ac:grpSpMkLst>
        </pc:grpChg>
        <pc:grpChg chg="add mod ord">
          <ac:chgData name="Joshua Rinaldo" userId="eeaa994f99e4e508" providerId="LiveId" clId="{50E09D1A-1587-4195-A703-6A1025D84B97}" dt="2019-06-11T16:27:24.679" v="314" actId="167"/>
          <ac:grpSpMkLst>
            <pc:docMk/>
            <pc:sldMk cId="2654140355" sldId="289"/>
            <ac:grpSpMk id="100" creationId="{3FE778A5-ABAB-4F8F-AA09-182430165F62}"/>
          </ac:grpSpMkLst>
        </pc:grpChg>
        <pc:cxnChg chg="mod">
          <ac:chgData name="Joshua Rinaldo" userId="eeaa994f99e4e508" providerId="LiveId" clId="{50E09D1A-1587-4195-A703-6A1025D84B97}" dt="2019-06-11T01:51:26.844" v="124" actId="14100"/>
          <ac:cxnSpMkLst>
            <pc:docMk/>
            <pc:sldMk cId="2654140355" sldId="289"/>
            <ac:cxnSpMk id="6" creationId="{DBEA4311-97DB-4040-A041-34AC51F71971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6" creationId="{49B24029-C6DC-41F1-80E0-552182EC6581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7" creationId="{9483271A-6FA4-4720-AA9B-9D633A01643E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8" creationId="{5AE359DC-5A01-40A1-AFE1-CEF54BF63B0D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29" creationId="{6C496312-4193-4AC6-BE6F-E7D7202A40BD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0" creationId="{758EAE47-0D9F-4A14-A53D-2A6984D1EFE1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1" creationId="{DD78FD81-AF9E-4B62-A688-3E9A1246345F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2" creationId="{F1DDEFF6-BE31-4A57-984E-6F831A4C97D9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4" creationId="{235D044C-AAF8-4778-A298-F3D34B26372B}"/>
          </ac:cxnSpMkLst>
        </pc:cxnChg>
        <pc:cxnChg chg="add del mod topLvl">
          <ac:chgData name="Joshua Rinaldo" userId="eeaa994f99e4e508" providerId="LiveId" clId="{50E09D1A-1587-4195-A703-6A1025D84B97}" dt="2019-06-11T16:23:19.927" v="302" actId="478"/>
          <ac:cxnSpMkLst>
            <pc:docMk/>
            <pc:sldMk cId="2654140355" sldId="289"/>
            <ac:cxnSpMk id="41" creationId="{F3132D05-0113-40FD-85BA-52D28FF31C20}"/>
          </ac:cxnSpMkLst>
        </pc:cxnChg>
        <pc:cxnChg chg="add del mod topLvl">
          <ac:chgData name="Joshua Rinaldo" userId="eeaa994f99e4e508" providerId="LiveId" clId="{50E09D1A-1587-4195-A703-6A1025D84B97}" dt="2019-06-11T16:23:21.600" v="303" actId="478"/>
          <ac:cxnSpMkLst>
            <pc:docMk/>
            <pc:sldMk cId="2654140355" sldId="289"/>
            <ac:cxnSpMk id="42" creationId="{305AAE95-C2C7-4DD6-9DFB-15471C298982}"/>
          </ac:cxnSpMkLst>
        </pc:cxnChg>
        <pc:cxnChg chg="add del mod topLvl">
          <ac:chgData name="Joshua Rinaldo" userId="eeaa994f99e4e508" providerId="LiveId" clId="{50E09D1A-1587-4195-A703-6A1025D84B97}" dt="2019-06-11T16:23:17.789" v="301" actId="478"/>
          <ac:cxnSpMkLst>
            <pc:docMk/>
            <pc:sldMk cId="2654140355" sldId="289"/>
            <ac:cxnSpMk id="45" creationId="{4D9E7B86-65AD-4484-8D4D-DBF22F355834}"/>
          </ac:cxnSpMkLst>
        </pc:cxnChg>
        <pc:cxnChg chg="del mod topLvl">
          <ac:chgData name="Joshua Rinaldo" userId="eeaa994f99e4e508" providerId="LiveId" clId="{50E09D1A-1587-4195-A703-6A1025D84B97}" dt="2019-06-11T01:57:16.316" v="172" actId="478"/>
          <ac:cxnSpMkLst>
            <pc:docMk/>
            <pc:sldMk cId="2654140355" sldId="289"/>
            <ac:cxnSpMk id="48" creationId="{48E2F05B-F320-41B7-8887-952EA21A831E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0" creationId="{F4E88DFF-A691-45AC-A674-77E5071D1BFF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1" creationId="{23EC6B83-49EF-44C8-8726-E6B65747C168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2" creationId="{C0E0F1E7-3C49-43A3-8FFF-86E8411BCCDC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3" creationId="{78BBDE3C-169E-426B-A3D1-168D54250052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4" creationId="{8BB2DFE0-8361-465F-A95B-E22C48FF17EF}"/>
          </ac:cxnSpMkLst>
        </pc:cxnChg>
        <pc:cxnChg chg="del mod topLvl">
          <ac:chgData name="Joshua Rinaldo" userId="eeaa994f99e4e508" providerId="LiveId" clId="{50E09D1A-1587-4195-A703-6A1025D84B97}" dt="2019-06-11T01:57:16.316" v="172" actId="478"/>
          <ac:cxnSpMkLst>
            <pc:docMk/>
            <pc:sldMk cId="2654140355" sldId="289"/>
            <ac:cxnSpMk id="59" creationId="{81A6232F-2214-40D4-809B-BC91BA72233A}"/>
          </ac:cxnSpMkLst>
        </pc:cxnChg>
        <pc:cxnChg chg="del mod topLvl">
          <ac:chgData name="Joshua Rinaldo" userId="eeaa994f99e4e508" providerId="LiveId" clId="{50E09D1A-1587-4195-A703-6A1025D84B97}" dt="2019-06-11T01:57:11.481" v="170" actId="478"/>
          <ac:cxnSpMkLst>
            <pc:docMk/>
            <pc:sldMk cId="2654140355" sldId="289"/>
            <ac:cxnSpMk id="60" creationId="{080F1BA6-3BB2-4419-BD5B-C22E99F25644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1" creationId="{E1BA783A-1BBD-41F5-ACBE-C0DE9C5C816C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4" creationId="{C1BEB74D-C7A2-4EC1-8201-D59CEEEAE321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7" creationId="{030A4F84-BB24-47A2-8FEF-D4E3D3CF074E}"/>
          </ac:cxnSpMkLst>
        </pc:cxnChg>
      </pc:sldChg>
      <pc:sldChg chg="addSp delSp modSp add">
        <pc:chgData name="Joshua Rinaldo" userId="eeaa994f99e4e508" providerId="LiveId" clId="{50E09D1A-1587-4195-A703-6A1025D84B97}" dt="2019-06-11T17:55:33.086" v="652" actId="1076"/>
        <pc:sldMkLst>
          <pc:docMk/>
          <pc:sldMk cId="4238242428" sldId="290"/>
        </pc:sldMkLst>
        <pc:spChg chg="del">
          <ac:chgData name="Joshua Rinaldo" userId="eeaa994f99e4e508" providerId="LiveId" clId="{50E09D1A-1587-4195-A703-6A1025D84B97}" dt="2019-06-11T17:55:30.388" v="650" actId="478"/>
          <ac:spMkLst>
            <pc:docMk/>
            <pc:sldMk cId="4238242428" sldId="290"/>
            <ac:spMk id="2" creationId="{C06A3D24-9302-46BE-9DF0-302DDDCB0902}"/>
          </ac:spMkLst>
        </pc:spChg>
        <pc:spChg chg="del">
          <ac:chgData name="Joshua Rinaldo" userId="eeaa994f99e4e508" providerId="LiveId" clId="{50E09D1A-1587-4195-A703-6A1025D84B97}" dt="2019-06-11T17:55:28.678" v="649" actId="478"/>
          <ac:spMkLst>
            <pc:docMk/>
            <pc:sldMk cId="4238242428" sldId="290"/>
            <ac:spMk id="3" creationId="{3212410D-435A-4F6C-8E64-76A03EB5D55C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4" creationId="{65913C8A-CBEB-481F-B662-D069E224F14D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3" creationId="{7470C93C-896B-4246-AD55-A3BBD693E766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4" creationId="{884267A2-E21A-4F1C-9EE2-B38BB9CF98EE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5" creationId="{7AA3336C-FF1C-45CB-A936-DC8AD65FEC2C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6" creationId="{25CDE471-CDA0-46E0-B4D4-6A95B692FDA8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7" creationId="{738DDBFF-FA32-4FD0-AEF6-2191F58AEB87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8" creationId="{BD112C0C-9FBB-4889-950A-A0C61C0389BD}"/>
          </ac:spMkLst>
        </pc:spChg>
        <pc:grpChg chg="add mod">
          <ac:chgData name="Joshua Rinaldo" userId="eeaa994f99e4e508" providerId="LiveId" clId="{50E09D1A-1587-4195-A703-6A1025D84B97}" dt="2019-06-11T17:55:33.086" v="652" actId="1076"/>
          <ac:grpSpMkLst>
            <pc:docMk/>
            <pc:sldMk cId="4238242428" sldId="290"/>
            <ac:grpSpMk id="5" creationId="{4EDDA44F-826C-47A1-85FA-2BC81C58FE67}"/>
          </ac:grpSpMkLst>
        </pc:grpChg>
      </pc:sldChg>
    </pc:docChg>
  </pc:docChgLst>
  <pc:docChgLst>
    <pc:chgData name="Joshua Rinaldo" userId="eeaa994f99e4e508" providerId="LiveId" clId="{8062763F-6ADE-49CC-9045-ECD6721C51D1}"/>
    <pc:docChg chg="modSld">
      <pc:chgData name="Joshua Rinaldo" userId="eeaa994f99e4e508" providerId="LiveId" clId="{8062763F-6ADE-49CC-9045-ECD6721C51D1}" dt="2019-08-23T14:57:47.786" v="55"/>
      <pc:docMkLst>
        <pc:docMk/>
      </pc:docMkLst>
      <pc:sldChg chg="addSp modSp setBg">
        <pc:chgData name="Joshua Rinaldo" userId="eeaa994f99e4e508" providerId="LiveId" clId="{8062763F-6ADE-49CC-9045-ECD6721C51D1}" dt="2019-08-23T14:57:47.786" v="55"/>
        <pc:sldMkLst>
          <pc:docMk/>
          <pc:sldMk cId="1576207227" sldId="284"/>
        </pc:sldMkLst>
        <pc:spChg chg="add mod">
          <ac:chgData name="Joshua Rinaldo" userId="eeaa994f99e4e508" providerId="LiveId" clId="{8062763F-6ADE-49CC-9045-ECD6721C51D1}" dt="2019-08-21T20:25:15.140" v="7" actId="207"/>
          <ac:spMkLst>
            <pc:docMk/>
            <pc:sldMk cId="1576207227" sldId="284"/>
            <ac:spMk id="2" creationId="{0E9C3E59-FEEB-455C-B0EA-85246D54851C}"/>
          </ac:spMkLst>
        </pc:spChg>
        <pc:spChg chg="add mod">
          <ac:chgData name="Joshua Rinaldo" userId="eeaa994f99e4e508" providerId="LiveId" clId="{8062763F-6ADE-49CC-9045-ECD6721C51D1}" dt="2019-08-21T20:25:25.345" v="11" actId="1076"/>
          <ac:spMkLst>
            <pc:docMk/>
            <pc:sldMk cId="1576207227" sldId="284"/>
            <ac:spMk id="4" creationId="{D471FF4F-5726-449A-9AE6-4CBBBD049534}"/>
          </ac:spMkLst>
        </pc:spChg>
        <pc:spChg chg="add mod">
          <ac:chgData name="Joshua Rinaldo" userId="eeaa994f99e4e508" providerId="LiveId" clId="{8062763F-6ADE-49CC-9045-ECD6721C51D1}" dt="2019-08-21T20:25:35.503" v="15" actId="1076"/>
          <ac:spMkLst>
            <pc:docMk/>
            <pc:sldMk cId="1576207227" sldId="284"/>
            <ac:spMk id="5" creationId="{7B3AFB6D-6057-407C-B156-550AA90658E2}"/>
          </ac:spMkLst>
        </pc:spChg>
        <pc:spChg chg="add mod">
          <ac:chgData name="Joshua Rinaldo" userId="eeaa994f99e4e508" providerId="LiveId" clId="{8062763F-6ADE-49CC-9045-ECD6721C51D1}" dt="2019-08-21T20:25:46.788" v="19" actId="1076"/>
          <ac:spMkLst>
            <pc:docMk/>
            <pc:sldMk cId="1576207227" sldId="284"/>
            <ac:spMk id="6" creationId="{D382AD57-1FC7-4025-9B5C-D854DA2AE4C9}"/>
          </ac:spMkLst>
        </pc:spChg>
        <pc:spChg chg="add mod">
          <ac:chgData name="Joshua Rinaldo" userId="eeaa994f99e4e508" providerId="LiveId" clId="{8062763F-6ADE-49CC-9045-ECD6721C51D1}" dt="2019-08-21T20:25:57.626" v="22" actId="688"/>
          <ac:spMkLst>
            <pc:docMk/>
            <pc:sldMk cId="1576207227" sldId="284"/>
            <ac:spMk id="7" creationId="{7DD07DAB-4FE4-420D-AC68-ECEC82008538}"/>
          </ac:spMkLst>
        </pc:spChg>
        <pc:spChg chg="add mod">
          <ac:chgData name="Joshua Rinaldo" userId="eeaa994f99e4e508" providerId="LiveId" clId="{8062763F-6ADE-49CC-9045-ECD6721C51D1}" dt="2019-08-21T20:26:11.946" v="26" actId="1076"/>
          <ac:spMkLst>
            <pc:docMk/>
            <pc:sldMk cId="1576207227" sldId="284"/>
            <ac:spMk id="8" creationId="{281B1B55-C8A5-4B7E-A47A-0864D8C80029}"/>
          </ac:spMkLst>
        </pc:spChg>
        <pc:spChg chg="add mod">
          <ac:chgData name="Joshua Rinaldo" userId="eeaa994f99e4e508" providerId="LiveId" clId="{8062763F-6ADE-49CC-9045-ECD6721C51D1}" dt="2019-08-21T20:26:27.294" v="31" actId="688"/>
          <ac:spMkLst>
            <pc:docMk/>
            <pc:sldMk cId="1576207227" sldId="284"/>
            <ac:spMk id="9" creationId="{30361A8C-04C8-469F-8FDF-605CA119C2FA}"/>
          </ac:spMkLst>
        </pc:spChg>
        <pc:spChg chg="add mod">
          <ac:chgData name="Joshua Rinaldo" userId="eeaa994f99e4e508" providerId="LiveId" clId="{8062763F-6ADE-49CC-9045-ECD6721C51D1}" dt="2019-08-21T20:26:42.483" v="36" actId="1076"/>
          <ac:spMkLst>
            <pc:docMk/>
            <pc:sldMk cId="1576207227" sldId="284"/>
            <ac:spMk id="10" creationId="{F5662086-B99D-436F-999D-7FA56FB1523A}"/>
          </ac:spMkLst>
        </pc:spChg>
        <pc:spChg chg="add mod">
          <ac:chgData name="Joshua Rinaldo" userId="eeaa994f99e4e508" providerId="LiveId" clId="{8062763F-6ADE-49CC-9045-ECD6721C51D1}" dt="2019-08-21T20:27:04.247" v="39" actId="688"/>
          <ac:spMkLst>
            <pc:docMk/>
            <pc:sldMk cId="1576207227" sldId="284"/>
            <ac:spMk id="12" creationId="{6A3212F4-5EE3-4D2F-9255-0F7C543B0031}"/>
          </ac:spMkLst>
        </pc:spChg>
        <pc:spChg chg="add mod">
          <ac:chgData name="Joshua Rinaldo" userId="eeaa994f99e4e508" providerId="LiveId" clId="{8062763F-6ADE-49CC-9045-ECD6721C51D1}" dt="2019-08-21T20:27:12.064" v="42" actId="688"/>
          <ac:spMkLst>
            <pc:docMk/>
            <pc:sldMk cId="1576207227" sldId="284"/>
            <ac:spMk id="13" creationId="{E8649DDF-3370-486C-8CD7-775265536698}"/>
          </ac:spMkLst>
        </pc:spChg>
        <pc:spChg chg="add mod">
          <ac:chgData name="Joshua Rinaldo" userId="eeaa994f99e4e508" providerId="LiveId" clId="{8062763F-6ADE-49CC-9045-ECD6721C51D1}" dt="2019-08-21T20:27:37.546" v="48" actId="1076"/>
          <ac:spMkLst>
            <pc:docMk/>
            <pc:sldMk cId="1576207227" sldId="284"/>
            <ac:spMk id="14" creationId="{E17A256F-7E83-4A5F-8E8D-764A09F8B6BB}"/>
          </ac:spMkLst>
        </pc:spChg>
        <pc:spChg chg="add mod">
          <ac:chgData name="Joshua Rinaldo" userId="eeaa994f99e4e508" providerId="LiveId" clId="{8062763F-6ADE-49CC-9045-ECD6721C51D1}" dt="2019-08-21T20:27:43.281" v="51" actId="688"/>
          <ac:spMkLst>
            <pc:docMk/>
            <pc:sldMk cId="1576207227" sldId="284"/>
            <ac:spMk id="15" creationId="{92C5A54E-52CC-4511-ABDB-A1F848BCA7CE}"/>
          </ac:spMkLst>
        </pc:spChg>
        <pc:spChg chg="add mod">
          <ac:chgData name="Joshua Rinaldo" userId="eeaa994f99e4e508" providerId="LiveId" clId="{8062763F-6ADE-49CC-9045-ECD6721C51D1}" dt="2019-08-21T20:27:50.561" v="54" actId="688"/>
          <ac:spMkLst>
            <pc:docMk/>
            <pc:sldMk cId="1576207227" sldId="284"/>
            <ac:spMk id="16" creationId="{64812EFF-C8D2-468B-B5EB-A7FB9303415F}"/>
          </ac:spMkLst>
        </pc:spChg>
        <pc:graphicFrameChg chg="mod">
          <ac:chgData name="Joshua Rinaldo" userId="eeaa994f99e4e508" providerId="LiveId" clId="{8062763F-6ADE-49CC-9045-ECD6721C51D1}" dt="2019-08-21T20:24:47.631" v="0" actId="1076"/>
          <ac:graphicFrameMkLst>
            <pc:docMk/>
            <pc:sldMk cId="1576207227" sldId="284"/>
            <ac:graphicFrameMk id="11" creationId="{9B541354-1ED4-458C-BCD4-277DB8647481}"/>
          </ac:graphicFrameMkLst>
        </pc:graphicFrameChg>
      </pc:sldChg>
    </pc:docChg>
  </pc:docChgLst>
  <pc:docChgLst>
    <pc:chgData name="Joshua Rinaldo" userId="eeaa994f99e4e508" providerId="LiveId" clId="{E6AC1E53-3797-4FB7-BCF4-F49577EE98A1}"/>
    <pc:docChg chg="undo custSel addSld delSld modSld">
      <pc:chgData name="Joshua Rinaldo" userId="eeaa994f99e4e508" providerId="LiveId" clId="{E6AC1E53-3797-4FB7-BCF4-F49577EE98A1}" dt="2019-06-03T18:30:13.424" v="1091" actId="1076"/>
      <pc:docMkLst>
        <pc:docMk/>
      </pc:docMkLst>
      <pc:sldChg chg="addSp modSp">
        <pc:chgData name="Joshua Rinaldo" userId="eeaa994f99e4e508" providerId="LiveId" clId="{E6AC1E53-3797-4FB7-BCF4-F49577EE98A1}" dt="2019-06-03T18:29:05.888" v="998" actId="1076"/>
        <pc:sldMkLst>
          <pc:docMk/>
          <pc:sldMk cId="2828253388" sldId="278"/>
        </pc:sldMkLst>
        <pc:spChg chg="add mod">
          <ac:chgData name="Joshua Rinaldo" userId="eeaa994f99e4e508" providerId="LiveId" clId="{E6AC1E53-3797-4FB7-BCF4-F49577EE98A1}" dt="2019-06-03T18:29:05.888" v="998" actId="1076"/>
          <ac:spMkLst>
            <pc:docMk/>
            <pc:sldMk cId="2828253388" sldId="278"/>
            <ac:spMk id="154" creationId="{3BF0964D-D2DC-47A9-8E79-350BBEDE0C50}"/>
          </ac:spMkLst>
        </pc:spChg>
        <pc:grpChg chg="mod">
          <ac:chgData name="Joshua Rinaldo" userId="eeaa994f99e4e508" providerId="LiveId" clId="{E6AC1E53-3797-4FB7-BCF4-F49577EE98A1}" dt="2019-06-03T18:28:41.654" v="936" actId="1076"/>
          <ac:grpSpMkLst>
            <pc:docMk/>
            <pc:sldMk cId="2828253388" sldId="278"/>
            <ac:grpSpMk id="3" creationId="{00000000-0000-0000-0000-000000000000}"/>
          </ac:grpSpMkLst>
        </pc:grpChg>
        <pc:grpChg chg="mod">
          <ac:chgData name="Joshua Rinaldo" userId="eeaa994f99e4e508" providerId="LiveId" clId="{E6AC1E53-3797-4FB7-BCF4-F49577EE98A1}" dt="2019-06-03T18:28:45.181" v="937" actId="1076"/>
          <ac:grpSpMkLst>
            <pc:docMk/>
            <pc:sldMk cId="2828253388" sldId="278"/>
            <ac:grpSpMk id="311" creationId="{00000000-0000-0000-0000-000000000000}"/>
          </ac:grpSpMkLst>
        </pc:grpChg>
        <pc:grpChg chg="mod">
          <ac:chgData name="Joshua Rinaldo" userId="eeaa994f99e4e508" providerId="LiveId" clId="{E6AC1E53-3797-4FB7-BCF4-F49577EE98A1}" dt="2019-06-03T18:28:41.654" v="936" actId="1076"/>
          <ac:grpSpMkLst>
            <pc:docMk/>
            <pc:sldMk cId="2828253388" sldId="278"/>
            <ac:grpSpMk id="312" creationId="{00000000-0000-0000-0000-000000000000}"/>
          </ac:grpSpMkLst>
        </pc:grpChg>
      </pc:sldChg>
      <pc:sldChg chg="modSp">
        <pc:chgData name="Joshua Rinaldo" userId="eeaa994f99e4e508" providerId="LiveId" clId="{E6AC1E53-3797-4FB7-BCF4-F49577EE98A1}" dt="2019-06-03T15:40:44.927" v="5" actId="14100"/>
        <pc:sldMkLst>
          <pc:docMk/>
          <pc:sldMk cId="793930831" sldId="287"/>
        </pc:sldMkLst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" creationId="{3FBB1D9C-8B66-4729-8693-09458D5EFF7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5" creationId="{0170E769-BF1E-489C-8029-16838FC571C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6" creationId="{4BE32409-A2EE-4033-9D27-D7DC5F17A84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7" creationId="{6B2E7188-9F79-428A-8F17-FB3D771CB548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8" creationId="{92F76467-EF8B-44D7-B385-BE3DA7D632A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9" creationId="{CDE77B28-EAAB-44F1-AB34-FFF8C842DE3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0" creationId="{E6C8557F-4504-4E63-A60D-2CE4681303A5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1" creationId="{0ACF28F1-F411-47D3-B9D1-B47DFAF9001B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2" creationId="{3864E627-EAC8-40F5-97F0-DB9742C27E4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3" creationId="{41DD4AFC-7A8B-4148-8D7B-996180878B0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4" creationId="{FDA52CA2-CE5C-4041-A9A7-ED14A8FD8FC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5" creationId="{41539F86-C170-4F35-93A7-FF95FA82593E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6" creationId="{D0B0AF60-E0DA-4C30-8E72-B7962CF72C3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7" creationId="{433BA00A-28C5-4CB6-8FCA-FA122CA576E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8" creationId="{72F9FE71-1211-47D8-9705-6B48411C33D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9" creationId="{65DC3C08-ABEC-46D3-A2EE-DCE523CB364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0" creationId="{AE23CCF0-1B0D-4D97-AD5B-5984007078B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1" creationId="{7D07001F-A0C1-4B1D-A509-CA30B82B017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2" creationId="{F4B1E648-378D-4DFC-9226-7C0E2486F9F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3" creationId="{8A8C4CAA-1D81-4818-8D85-9EB99C12BFC2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4" creationId="{2EDCC737-8364-4DC7-94F3-4F7E442AC8A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5" creationId="{31745373-15E4-4BE2-BB19-FCACFA6E22C9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6" creationId="{EA3020E4-D39E-4FFB-A880-D011CEB5B3B5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7" creationId="{F43527EB-0299-48E7-A816-1E03B6168973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8" creationId="{9071C292-4685-44F5-99FF-2708C4BDB3A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9" creationId="{07AF2F3F-4074-4EA4-8F7F-F155DE7F26B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0" creationId="{9991CD56-6FAF-40C8-837E-33A74910F34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1" creationId="{38C9416E-BA52-4961-AB0A-241C6E03C20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2" creationId="{E6227726-9386-44E1-AEFD-B358549E8FB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3" creationId="{449EDD97-2666-41EF-AD89-A25AF7382E7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4" creationId="{2CE3050C-CD83-475F-BC72-0CE7F650D64F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5" creationId="{F7CCD0B6-00F1-4412-BB6B-2D560DBD6FEB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6" creationId="{9619A1BA-8904-4734-A8A8-91ED2819D08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7" creationId="{7C7A863E-3733-4FD3-B504-57C2928D6E6E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8" creationId="{6E8D2DFB-E645-46F0-9DC8-368F33EBDEC9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9" creationId="{59502759-1B1B-4CE1-97FE-36CF7F9C64B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0" creationId="{5016AF14-BF58-4E38-9895-774A56B9DE4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1" creationId="{BC8D5500-8DE4-4123-84DE-8B530B3FE122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2" creationId="{8541A049-DCE4-406C-8A33-9064F439706A}"/>
          </ac:spMkLst>
        </pc:spChg>
      </pc:sldChg>
      <pc:sldChg chg="addSp delSp modSp add">
        <pc:chgData name="Joshua Rinaldo" userId="eeaa994f99e4e508" providerId="LiveId" clId="{E6AC1E53-3797-4FB7-BCF4-F49577EE98A1}" dt="2019-06-03T18:30:13.424" v="1091" actId="1076"/>
        <pc:sldMkLst>
          <pc:docMk/>
          <pc:sldMk cId="2102967159" sldId="288"/>
        </pc:sldMkLst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6" creationId="{88A5CEEE-307B-41A8-9E2A-9188DCD97E9C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8" creationId="{CA3CD81C-3A8A-4B1E-808B-B318318C0218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0" creationId="{2FFD9958-10F2-448B-A86A-F3E503DAA434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1" creationId="{F2548695-01D4-430F-AA25-13AE645AEE93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2" creationId="{D38E6378-F0C4-4BB1-B853-76AC95F5CA06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22" creationId="{A81FDC31-C277-403D-AC83-8628B6523313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3" creationId="{1A2DAB24-EB38-49E5-9C41-77EDBB8E97CC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5" creationId="{2EE6F023-56DE-43B3-A9B9-B428A220135B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7" creationId="{5CBD945A-A763-4DD5-BFB0-6CC4C14FD3D5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8" creationId="{27215B8A-C1F5-4A9F-A4CF-12DC420BA8EB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49" creationId="{FCB816BA-8684-4D47-9CFD-E8EF19CB93AA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1" creationId="{9D2192F0-6815-4171-A170-1709C0474028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3" creationId="{822BC673-C1FC-4B5A-A6C5-C87D881D4570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4" creationId="{C05167BE-E4D5-409C-B691-E5E06AA72437}"/>
          </ac:spMkLst>
        </pc:spChg>
        <pc:spChg chg="add del mod">
          <ac:chgData name="Joshua Rinaldo" userId="eeaa994f99e4e508" providerId="LiveId" clId="{E6AC1E53-3797-4FB7-BCF4-F49577EE98A1}" dt="2019-06-03T16:01:43.318" v="112" actId="478"/>
          <ac:spMkLst>
            <pc:docMk/>
            <pc:sldMk cId="2102967159" sldId="288"/>
            <ac:spMk id="113" creationId="{D8ECFAD9-DBAB-4D8F-ADFB-6551C7F4E411}"/>
          </ac:spMkLst>
        </pc:spChg>
        <pc:spChg chg="add del mod">
          <ac:chgData name="Joshua Rinaldo" userId="eeaa994f99e4e508" providerId="LiveId" clId="{E6AC1E53-3797-4FB7-BCF4-F49577EE98A1}" dt="2019-06-03T16:01:38.143" v="110" actId="478"/>
          <ac:spMkLst>
            <pc:docMk/>
            <pc:sldMk cId="2102967159" sldId="288"/>
            <ac:spMk id="115" creationId="{97EE5438-1FE1-44A2-B8D4-E31CFB699EB1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0" creationId="{6E9EDB4F-01D7-4499-BCF6-056856D95867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2" creationId="{F3F6CB3C-0D63-4AE9-913E-4065BBE136B8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3" creationId="{708803D5-F9EE-42EC-A899-1F8171FC52BA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5" creationId="{7DC55CD5-C3F5-436A-BE82-F04894DEDFBC}"/>
          </ac:spMkLst>
        </pc:spChg>
        <pc:spChg chg="mod topLvl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05" creationId="{BE0D4CB8-0447-42AB-B2CF-9BC1F7DC6BAD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306" creationId="{11EFBA9A-14A9-4001-BFD3-A02A29646FFA}"/>
          </ac:spMkLst>
        </pc:spChg>
        <pc:spChg chg="add del mod">
          <ac:chgData name="Joshua Rinaldo" userId="eeaa994f99e4e508" providerId="LiveId" clId="{E6AC1E53-3797-4FB7-BCF4-F49577EE98A1}" dt="2019-06-03T18:22:21.365" v="802" actId="478"/>
          <ac:spMkLst>
            <pc:docMk/>
            <pc:sldMk cId="2102967159" sldId="288"/>
            <ac:spMk id="309" creationId="{145B51C5-09E2-443B-83BE-DE32D07AD012}"/>
          </ac:spMkLst>
        </pc:spChg>
        <pc:spChg chg="add del mod">
          <ac:chgData name="Joshua Rinaldo" userId="eeaa994f99e4e508" providerId="LiveId" clId="{E6AC1E53-3797-4FB7-BCF4-F49577EE98A1}" dt="2019-06-03T18:21:25.859" v="797" actId="478"/>
          <ac:spMkLst>
            <pc:docMk/>
            <pc:sldMk cId="2102967159" sldId="288"/>
            <ac:spMk id="310" creationId="{DEE51C03-07F9-46E4-82A3-775BC077D008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15" creationId="{ACE5D7AD-563E-44C6-A7C9-C33E6DEE5CFC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17" creationId="{524841C3-217C-48F1-9883-E0378D982007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21" creationId="{12B0FC58-6F90-4153-B619-E6BB6F5A6405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26" creationId="{403EDAD6-AF0F-4C82-9903-6758AE38CA00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27" creationId="{40C2D7B6-38A4-4272-8155-EFBDC6110CD5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44" creationId="{D04ACF8C-3996-4EE5-9F28-1E293B02F4F3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46" creationId="{67CA2F17-FABA-48E6-887D-B6CE7DAE6A38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52" creationId="{0612BE7F-F67A-4205-80FC-BB72125C287F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57" creationId="{A4B22DDC-6143-4BE1-BAAC-390014C1F866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58" creationId="{12C9CE65-2748-4CF1-B467-D13F0AD08575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75" creationId="{52C16A35-7F8E-4F22-9EF3-4D7B85AE2DCA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77" creationId="{C5791F64-3C51-4D9E-B843-D8CB0AFA0C9F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83" creationId="{8589F12A-5A82-49B8-96E4-FE82CB6AAEA8}"/>
          </ac:spMkLst>
        </pc:spChg>
        <pc:spChg chg="add mod">
          <ac:chgData name="Joshua Rinaldo" userId="eeaa994f99e4e508" providerId="LiveId" clId="{E6AC1E53-3797-4FB7-BCF4-F49577EE98A1}" dt="2019-06-03T18:28:26.759" v="934" actId="1076"/>
          <ac:spMkLst>
            <pc:docMk/>
            <pc:sldMk cId="2102967159" sldId="288"/>
            <ac:spMk id="408" creationId="{B6DC0B93-34D8-476E-B5ED-ECD76E673474}"/>
          </ac:spMkLst>
        </pc:spChg>
        <pc:spChg chg="add mod">
          <ac:chgData name="Joshua Rinaldo" userId="eeaa994f99e4e508" providerId="LiveId" clId="{E6AC1E53-3797-4FB7-BCF4-F49577EE98A1}" dt="2019-06-03T18:30:13.424" v="1091" actId="1076"/>
          <ac:spMkLst>
            <pc:docMk/>
            <pc:sldMk cId="2102967159" sldId="288"/>
            <ac:spMk id="639" creationId="{1A2CCCF2-F85B-48D4-9CEF-592B64A49FBA}"/>
          </ac:spMkLst>
        </pc:spChg>
        <pc:grpChg chg="add del mod">
          <ac:chgData name="Joshua Rinaldo" userId="eeaa994f99e4e508" providerId="LiveId" clId="{E6AC1E53-3797-4FB7-BCF4-F49577EE98A1}" dt="2019-06-03T15:51:38.081" v="9" actId="165"/>
          <ac:grpSpMkLst>
            <pc:docMk/>
            <pc:sldMk cId="2102967159" sldId="288"/>
            <ac:grpSpMk id="2" creationId="{36F14DE3-412A-4066-87D7-CED51548FCB0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3" creationId="{7BCC2E42-6E2F-4D63-834D-4EEAE51D975C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4" creationId="{A02ECE34-2B1F-46DB-A682-8D9F4CD3A86C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5" creationId="{1F7874BE-8F79-4C44-A20D-2EBBB4947EA9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7" creationId="{7C4FB62B-6F7F-4A07-A9EB-E1B3BDFCEC64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34" creationId="{F1001208-3E1F-473C-913F-2AB15EA9BCC2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50" creationId="{07ED000C-BF79-48C0-B8CD-8F5FD2DE3084}"/>
          </ac:grpSpMkLst>
        </pc:grpChg>
        <pc:grpChg chg="add del mod">
          <ac:chgData name="Joshua Rinaldo" userId="eeaa994f99e4e508" providerId="LiveId" clId="{E6AC1E53-3797-4FB7-BCF4-F49577EE98A1}" dt="2019-06-03T18:20:59.021" v="791" actId="165"/>
          <ac:grpSpMkLst>
            <pc:docMk/>
            <pc:sldMk cId="2102967159" sldId="288"/>
            <ac:grpSpMk id="187" creationId="{C8AA86F1-892C-47AE-864D-D26B1B65F6FB}"/>
          </ac:grpSpMkLst>
        </pc:grpChg>
        <pc:grpChg chg="add del">
          <ac:chgData name="Joshua Rinaldo" userId="eeaa994f99e4e508" providerId="LiveId" clId="{E6AC1E53-3797-4FB7-BCF4-F49577EE98A1}" dt="2019-06-03T16:47:28.575" v="365" actId="478"/>
          <ac:grpSpMkLst>
            <pc:docMk/>
            <pc:sldMk cId="2102967159" sldId="288"/>
            <ac:grpSpMk id="188" creationId="{667961A3-4A5C-4D84-803A-26A7CF22B70A}"/>
          </ac:grpSpMkLst>
        </pc:grpChg>
        <pc:grpChg chg="add del mod">
          <ac:chgData name="Joshua Rinaldo" userId="eeaa994f99e4e508" providerId="LiveId" clId="{E6AC1E53-3797-4FB7-BCF4-F49577EE98A1}" dt="2019-06-03T16:47:28.575" v="365" actId="478"/>
          <ac:grpSpMkLst>
            <pc:docMk/>
            <pc:sldMk cId="2102967159" sldId="288"/>
            <ac:grpSpMk id="218" creationId="{85866C02-C764-4E96-B7C2-1FED19C65768}"/>
          </ac:grpSpMkLst>
        </pc:grpChg>
        <pc:grpChg chg="add del mod">
          <ac:chgData name="Joshua Rinaldo" userId="eeaa994f99e4e508" providerId="LiveId" clId="{E6AC1E53-3797-4FB7-BCF4-F49577EE98A1}" dt="2019-06-03T18:25:23.183" v="842" actId="165"/>
          <ac:grpSpMkLst>
            <pc:docMk/>
            <pc:sldMk cId="2102967159" sldId="288"/>
            <ac:grpSpMk id="277" creationId="{BBFC0A5D-9663-49BC-B264-29A975CCAFE9}"/>
          </ac:grpSpMkLst>
        </pc:grpChg>
        <pc:grpChg chg="del mod topLvl">
          <ac:chgData name="Joshua Rinaldo" userId="eeaa994f99e4e508" providerId="LiveId" clId="{E6AC1E53-3797-4FB7-BCF4-F49577EE98A1}" dt="2019-06-03T18:25:27.756" v="843" actId="165"/>
          <ac:grpSpMkLst>
            <pc:docMk/>
            <pc:sldMk cId="2102967159" sldId="288"/>
            <ac:grpSpMk id="278" creationId="{EC7C2599-1C38-4A04-A936-6126B08BC546}"/>
          </ac:grpSpMkLst>
        </pc:grpChg>
        <pc:grpChg chg="del mod topLvl">
          <ac:chgData name="Joshua Rinaldo" userId="eeaa994f99e4e508" providerId="LiveId" clId="{E6AC1E53-3797-4FB7-BCF4-F49577EE98A1}" dt="2019-06-03T18:25:27.756" v="843" actId="165"/>
          <ac:grpSpMkLst>
            <pc:docMk/>
            <pc:sldMk cId="2102967159" sldId="288"/>
            <ac:grpSpMk id="279" creationId="{71D2BFDC-7579-45B0-994B-37667C49FFCB}"/>
          </ac:grpSpMkLst>
        </pc:grpChg>
        <pc:grpChg chg="del mod topLvl">
          <ac:chgData name="Joshua Rinaldo" userId="eeaa994f99e4e508" providerId="LiveId" clId="{E6AC1E53-3797-4FB7-BCF4-F49577EE98A1}" dt="2019-06-03T18:25:33.681" v="845" actId="165"/>
          <ac:grpSpMkLst>
            <pc:docMk/>
            <pc:sldMk cId="2102967159" sldId="288"/>
            <ac:grpSpMk id="286" creationId="{2C7A996A-8BA0-4303-9530-82D050A7C35B}"/>
          </ac:grpSpMkLst>
        </pc:grpChg>
        <pc:grpChg chg="add del mod">
          <ac:chgData name="Joshua Rinaldo" userId="eeaa994f99e4e508" providerId="LiveId" clId="{E6AC1E53-3797-4FB7-BCF4-F49577EE98A1}" dt="2019-06-03T18:26:11.747" v="853"/>
          <ac:grpSpMkLst>
            <pc:docMk/>
            <pc:sldMk cId="2102967159" sldId="288"/>
            <ac:grpSpMk id="406" creationId="{28FF4647-6B19-4162-A0C1-6B602E9EE15D}"/>
          </ac:grpSpMkLst>
        </pc:grpChg>
        <pc:grpChg chg="add mod">
          <ac:chgData name="Joshua Rinaldo" userId="eeaa994f99e4e508" providerId="LiveId" clId="{E6AC1E53-3797-4FB7-BCF4-F49577EE98A1}" dt="2019-06-03T18:27:48.133" v="921" actId="1076"/>
          <ac:grpSpMkLst>
            <pc:docMk/>
            <pc:sldMk cId="2102967159" sldId="288"/>
            <ac:grpSpMk id="407" creationId="{139CB1C0-F53B-4B32-B798-D37D6F951AD9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09" creationId="{4928643E-7FB4-4303-92D0-1856F4F321AA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54" creationId="{6907340C-E1C6-4294-A109-EB1D7D14BCC1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89" creationId="{24600055-EFA1-436D-81EB-A79CC79BB106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524" creationId="{925AB61E-D9CD-4462-8AC2-864D6FA50044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569" creationId="{E3387602-5CB3-40B9-A09B-BC40CE0934D6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604" creationId="{BEEB3F89-D9A8-48D2-9C11-C80FEBC74852}"/>
          </ac:grpSpMkLst>
        </pc:grpChg>
        <pc:cxnChg chg="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" creationId="{A07233B6-70EF-43F6-8507-B8B9CC66AAE2}"/>
          </ac:cxnSpMkLst>
        </pc:cxnChg>
        <pc:cxnChg chg="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" creationId="{C373964E-3E47-4789-98FD-F8C799A90E27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4" creationId="{7B9854B3-3EC3-4F4D-82B9-7D1CA98372A1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5" creationId="{0047D632-CFBF-4D48-9817-546A3E5536A0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16" creationId="{F683D374-FDED-4455-BBCD-F01B5E74BC96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17" creationId="{656F2BCD-590C-4137-88FE-504A7D60BA8D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8" creationId="{2ABD561F-DFC5-45A5-A42D-302150CE2D4A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9" creationId="{2D1994EC-A9E9-4F3D-B869-64509D277329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20" creationId="{4D60A084-9DA5-4850-BB24-A67B20FD1A38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21" creationId="{008E8533-9E15-432C-ABB3-420D9B366E76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3" creationId="{B799D9CD-8DDE-4D61-B88D-9B8E269881EF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4" creationId="{67DC3143-43B2-4528-BB30-5CF6AADB716D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5" creationId="{360445F1-9EDF-4873-840C-E462ADB4D068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6" creationId="{91B0F5C0-124E-44C5-A23D-F3B572553594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7" creationId="{8241B6DF-81D4-4771-BCB6-75D2DFE49D4E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8" creationId="{110C5904-E471-479D-B2E2-A61A35419E71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9" creationId="{1F6017C4-2637-483F-8312-14A97CF6F135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0" creationId="{29FB9A4A-754A-45EB-834C-58D1883A03C1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1" creationId="{CC770783-50E2-406B-AEEE-EA8A8737F33A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2" creationId="{5D3708F7-DBE3-4B63-AB0B-369899A675D6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36" creationId="{5CBEBDCA-1A33-4E86-945D-2AA868374FE5}"/>
          </ac:cxnSpMkLst>
        </pc:cxnChg>
        <pc:cxnChg chg="del mod or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39" creationId="{BE9EA793-B092-437E-A2DA-4C1567B2C62F}"/>
          </ac:cxnSpMkLst>
        </pc:cxnChg>
        <pc:cxnChg chg="del mo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0" creationId="{10530660-F5DE-4D49-8B36-9D17E2D6B29C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1" creationId="{A9D89B77-BB10-40D6-BB7F-D73391E75148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2" creationId="{35F46471-EC09-4565-81B8-A1363FE8DDE9}"/>
          </ac:cxnSpMkLst>
        </pc:cxnChg>
        <pc:cxnChg chg="del mod or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3" creationId="{AEBB18BE-3EC6-4843-867F-5D9136FB51F2}"/>
          </ac:cxnSpMkLst>
        </pc:cxnChg>
        <pc:cxnChg chg="del mo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4" creationId="{86E4086E-30BA-41E5-85B2-B1CB9969C8A9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5" creationId="{03E207B0-762C-4571-91A1-989EE34A2982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6" creationId="{5F8947B0-B192-4CB1-AA41-10103F91EF03}"/>
          </ac:cxnSpMkLst>
        </pc:cxnChg>
        <pc:cxnChg chg="del mod topLvl">
          <ac:chgData name="Joshua Rinaldo" userId="eeaa994f99e4e508" providerId="LiveId" clId="{E6AC1E53-3797-4FB7-BCF4-F49577EE98A1}" dt="2019-06-03T16:38:35.362" v="316" actId="478"/>
          <ac:cxnSpMkLst>
            <pc:docMk/>
            <pc:sldMk cId="2102967159" sldId="288"/>
            <ac:cxnSpMk id="47" creationId="{1A7F3B27-053B-4746-9E55-7343E5EBF0D2}"/>
          </ac:cxnSpMkLst>
        </pc:cxnChg>
        <pc:cxnChg chg="del mod topLvl">
          <ac:chgData name="Joshua Rinaldo" userId="eeaa994f99e4e508" providerId="LiveId" clId="{E6AC1E53-3797-4FB7-BCF4-F49577EE98A1}" dt="2019-06-03T16:38:35.362" v="316" actId="478"/>
          <ac:cxnSpMkLst>
            <pc:docMk/>
            <pc:sldMk cId="2102967159" sldId="288"/>
            <ac:cxnSpMk id="48" creationId="{58D88EB3-DF45-4C6F-BA91-048B3D829F3B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52" creationId="{732313F3-EF97-4713-AE69-8CFC96DCA006}"/>
          </ac:cxnSpMkLst>
        </pc:cxnChg>
        <pc:cxnChg chg="del mod topLvl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55" creationId="{69E4919E-170D-4684-AFA7-4ECF2D5B0A53}"/>
          </ac:cxnSpMkLst>
        </pc:cxnChg>
        <pc:cxnChg chg="del mod topLvl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56" creationId="{E745CEBF-92C4-48A3-A1B1-429B44091330}"/>
          </ac:cxnSpMkLst>
        </pc:cxnChg>
        <pc:cxnChg chg="del mod topLvl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57" creationId="{D321DEF5-D00D-4750-AFE2-56AC95EE5150}"/>
          </ac:cxnSpMkLst>
        </pc:cxnChg>
        <pc:cxnChg chg="del mod topLvl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58" creationId="{8B701346-A3B1-41AC-95EE-3D59678C7FAE}"/>
          </ac:cxnSpMkLst>
        </pc:cxnChg>
        <pc:cxnChg chg="del mod topLvl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59" creationId="{9F1C035E-5889-49C1-B131-81AD6994C917}"/>
          </ac:cxnSpMkLst>
        </pc:cxnChg>
        <pc:cxnChg chg="del mod topLvl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60" creationId="{D07A0B44-BB9D-4E2B-AA86-CEB0BF62BCC1}"/>
          </ac:cxnSpMkLst>
        </pc:cxnChg>
        <pc:cxnChg chg="del mod topLvl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61" creationId="{32B7A39D-EDB9-4DBC-8C7A-1F85BBB3679A}"/>
          </ac:cxnSpMkLst>
        </pc:cxnChg>
        <pc:cxnChg chg="del mod topLvl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62" creationId="{4F1904AD-5350-4A49-AC20-39F46CEE1AA8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63" creationId="{6EC910A9-221B-4129-A1DB-348A1ABF505B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64" creationId="{BCC4505E-9E94-415A-A9BB-C9645081A447}"/>
          </ac:cxnSpMkLst>
        </pc:cxnChg>
        <pc:cxnChg chg="add del mod">
          <ac:chgData name="Joshua Rinaldo" userId="eeaa994f99e4e508" providerId="LiveId" clId="{E6AC1E53-3797-4FB7-BCF4-F49577EE98A1}" dt="2019-06-03T15:55:08.465" v="46" actId="478"/>
          <ac:cxnSpMkLst>
            <pc:docMk/>
            <pc:sldMk cId="2102967159" sldId="288"/>
            <ac:cxnSpMk id="75" creationId="{3070C423-7CE8-42DA-9981-063863DE4AB3}"/>
          </ac:cxnSpMkLst>
        </pc:cxnChg>
        <pc:cxnChg chg="add del mod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77" creationId="{D7FFC3BF-F1D1-4EF1-AB51-5B0F711D92C3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78" creationId="{6888F907-74A7-463F-A2E1-6CBEB25452C8}"/>
          </ac:cxnSpMkLst>
        </pc:cxnChg>
        <pc:cxnChg chg="add del mod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79" creationId="{CD1686BF-5F41-4600-B93D-AB080DC23202}"/>
          </ac:cxnSpMkLst>
        </pc:cxnChg>
        <pc:cxnChg chg="add del mod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80" creationId="{95AE346F-6855-4B69-BB63-672380EBC69F}"/>
          </ac:cxnSpMkLst>
        </pc:cxnChg>
        <pc:cxnChg chg="add del mod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81" creationId="{08462B98-FF78-4089-B83B-951683A570DF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2" creationId="{5FD1ADAE-8114-4D16-AE4F-B660D154896B}"/>
          </ac:cxnSpMkLst>
        </pc:cxnChg>
        <pc:cxnChg chg="add del mod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83" creationId="{82E78352-0D75-49C9-95D3-7272B5A0968B}"/>
          </ac:cxnSpMkLst>
        </pc:cxnChg>
        <pc:cxnChg chg="add del mod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84" creationId="{A4F27348-D6A8-4AF5-8EF5-DE27B0732F38}"/>
          </ac:cxnSpMkLst>
        </pc:cxnChg>
        <pc:cxnChg chg="add del mod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85" creationId="{BA4CEDAA-F134-4DAA-B6E0-B1B67329C847}"/>
          </ac:cxnSpMkLst>
        </pc:cxnChg>
        <pc:cxnChg chg="add del mod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86" creationId="{E9108D57-632A-452C-8C2B-EEE2E5E4585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7" creationId="{0DD77AAB-730C-4635-A971-25FFAF4FADF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8" creationId="{F4B65125-AE44-471C-8051-470AA9DB6C15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9" creationId="{642B45DB-124B-43EE-9A0A-485794DD48B0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0" creationId="{D826E0A5-8929-42AF-8701-1D4C63EC106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1" creationId="{0329859E-B9EB-49D2-BAAD-B3BF4A228D4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2" creationId="{56FE8DA1-2473-4B39-B9EF-9E653248A72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3" creationId="{405258C6-FBB3-451E-98FB-B896243B6E98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4" creationId="{814C3AD4-36AD-4619-A78B-9E747CA31577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5" creationId="{D7535C72-6D78-4288-BBA1-2D6D38F077A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6" creationId="{408FC361-8B50-4D74-BF7C-0181CF0368F7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7" creationId="{2C37C7A3-3D34-40DC-BEA9-748A930054DA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8" creationId="{F988D4AF-441F-4661-828B-88A3D369D25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9" creationId="{1D783BC9-09EB-4792-A55D-6F4D52A10DF6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0" creationId="{AFF9AAFE-4DAF-465C-AC59-CA554FAB2F84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1" creationId="{4ED001C9-AB43-4F2A-9132-2069853EF9F3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2" creationId="{8C9013AE-2FF0-4E4E-848E-1A231B259508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3" creationId="{0A88DA4B-F1A9-438B-912B-B6060D76810F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4" creationId="{CFCEFBC6-3C80-4E01-8A44-78C33D8CF9AA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5" creationId="{B24A681B-CFB6-4694-990D-BCEA622CA8B6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6" creationId="{3BEF65E7-6CC9-4498-A0F2-00AE8AC3CFEB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7" creationId="{764C5DD9-FFA8-4642-BCE6-2E20914BAC49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8" creationId="{B9862F44-D6B3-417C-A025-48B43C3CC6C8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9" creationId="{0C0AB2B8-CDC0-4732-BE51-9C227E4E6AAD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10" creationId="{E1B8D8A9-B690-4011-A3B5-D89B1F8E9044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11" creationId="{16A20338-F516-48CE-91C2-AA1328DBE0B8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12" creationId="{E1C7F1A6-4BEA-44D8-8A9E-3D22C516A96C}"/>
          </ac:cxnSpMkLst>
        </pc:cxnChg>
        <pc:cxnChg chg="add del mod">
          <ac:chgData name="Joshua Rinaldo" userId="eeaa994f99e4e508" providerId="LiveId" clId="{E6AC1E53-3797-4FB7-BCF4-F49577EE98A1}" dt="2019-06-03T16:01:39.895" v="111" actId="478"/>
          <ac:cxnSpMkLst>
            <pc:docMk/>
            <pc:sldMk cId="2102967159" sldId="288"/>
            <ac:cxnSpMk id="114" creationId="{302193CC-47CB-4EEF-9AF3-795B53CDC903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16" creationId="{7ECF8503-CDC1-4D92-86D6-27612D4C7F55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17" creationId="{C3D6ADC1-5B6D-4264-812A-4DC59BC2B54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18" creationId="{081FD6CB-EA26-414A-9F94-5E78676A9B4B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19" creationId="{BC3EB90C-AE6C-4E5C-9292-871C36507FBF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0" creationId="{FAC4277C-280A-4E7F-962A-F04D43BED8C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1" creationId="{E1D2C9DF-94F3-493C-BCFA-22F0A11A627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2" creationId="{EF344831-6EC5-4ECD-94FE-CFB15910B16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3" creationId="{4F466097-1162-4BF6-A3D1-65F2E8FBC815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4" creationId="{884EAF58-4128-43B6-96D2-0AFB770DCC1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5" creationId="{730959F5-098B-4BB5-B06E-701E250DAC2F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6" creationId="{4B92B026-35ED-4133-A298-6768E746E25D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7" creationId="{BD0FF21A-5B93-4487-ABA3-C9BC4DEAE308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8" creationId="{22C5E579-EECE-4D28-A12C-F821457A4FA1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9" creationId="{01B7F438-FD5F-4F5F-AEBD-562E4EA0D81E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0" creationId="{A6ED0164-D70A-4270-8C7B-FD048ED37311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1" creationId="{A29743E9-F058-499E-AA79-2775BFA2E66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2" creationId="{CB5366FE-0BBC-4D77-8D2E-DD3872EEE3A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3" creationId="{BBC04BA5-3D79-4B8F-9C8B-F1EECF3A4D2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4" creationId="{FCE00762-720D-4340-95C1-59385E35B5B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5" creationId="{B4342F7F-4342-47F1-A206-8E9B7A6B5D0A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6" creationId="{7E1EF24A-7936-4BC0-B5E1-AC4369DB5138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7" creationId="{85C5CF92-F7AA-43E8-9A0E-B4B7D2983124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38" creationId="{F4582330-65BD-4587-81AB-0610416401DE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39" creationId="{C61D6B19-B578-4BF2-84AF-071147EF7118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40" creationId="{1C3D4FC4-DDA4-4B74-A5C7-97FBD80A5360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41" creationId="{F5385E4A-7F3A-4CCC-BD82-B81A0F68BAA5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2" creationId="{3B677F54-DE9D-4190-9A64-E17CD5DED03A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3" creationId="{25720BDA-284A-4A56-97BB-DF2B603FD7D0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44" creationId="{5588F256-45C0-4F50-AD37-5B1C33944C8B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45" creationId="{0BF420D1-608C-44BD-9124-2203D2C1907D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6" creationId="{81081B81-B127-4140-A9BE-EA78992AB315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7" creationId="{6E884A1C-5061-4016-BCF7-7C4D5D5AF4D9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48" creationId="{BBBEB78F-C9B1-4BA5-ADF7-07C2D5E14319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49" creationId="{59BBA478-D95B-4D82-BC07-073F46C520CB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0" creationId="{DA9004A6-61D9-41A1-8F73-2DF86B2785D6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1" creationId="{A94507A6-2D35-42CD-BF0E-E43625226106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52" creationId="{CE7AA249-7189-4C7D-AD43-EB6619AAA532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3" creationId="{4C428FB7-57A7-4835-8B33-FFA01BAF38F7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4" creationId="{D7AF099A-CE7B-40AD-8A92-9AAB83371E3C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5" creationId="{A4E1A9EC-AFD1-420E-A39D-6F8FEFC55974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6" creationId="{C2D994A3-13A4-4C0B-AD69-19B0E673B44D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7" creationId="{AA215453-4BC0-49CC-AF09-4498541F9368}"/>
          </ac:cxnSpMkLst>
        </pc:cxnChg>
        <pc:cxnChg chg="add del mod or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8" creationId="{28F7EFB4-6A59-447D-976B-964159AC0444}"/>
          </ac:cxnSpMkLst>
        </pc:cxnChg>
        <pc:cxnChg chg="add del mod or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9" creationId="{C5431294-4E14-465E-9653-9C20BB8A18E7}"/>
          </ac:cxnSpMkLst>
        </pc:cxnChg>
        <pc:cxnChg chg="add del mod or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60" creationId="{E989D56C-3CC6-4756-91E4-A85552E4271A}"/>
          </ac:cxnSpMkLst>
        </pc:cxnChg>
        <pc:cxnChg chg="add del mod or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61" creationId="{46535377-6770-4DDF-AF23-571FC1AEAA4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5" creationId="{64E6397B-7918-468E-8005-EC2C6ED0FD2D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6" creationId="{1B16CE48-A012-492E-87FE-570C9CFC21DB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7" creationId="{66D20966-1937-4943-8B38-91C70782512D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8" creationId="{830229E1-2C64-4B38-B8DA-43C34C96C2E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9" creationId="{0DF606D4-7200-456B-AC62-6A2151D04281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0" creationId="{B0A2747F-32E7-4667-92C1-DA8B66FE83F8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1" creationId="{2B817DAA-0CFF-4D4F-9792-9A178E2C5E2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2" creationId="{A480E603-8F76-4EEB-B133-FCE54CC74B06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3" creationId="{0875DAB2-34F6-4963-B28E-54AD0540CAD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4" creationId="{E52118B1-D70C-446A-8443-E92DA5B0A83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9" creationId="{E5A0D6F0-CC25-4B46-A6BF-C5268F55682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0" creationId="{F07CCA38-32B1-4488-AADC-3D55A064952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1" creationId="{A1F18956-9638-46E5-A509-3F48A25F79C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2" creationId="{2808D383-26AE-49B9-8AE4-23A9E9FA1AD0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3" creationId="{F2524F00-B87C-40FC-B103-7B4E018663E1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4" creationId="{8AB77142-3A74-411D-910B-E8B22D0887CA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5" creationId="{3B56F03F-AA10-4AB9-A689-4EC150EAC12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6" creationId="{89A4E86F-7989-4B0C-A609-DCD8A1221054}"/>
          </ac:cxnSpMkLst>
        </pc:cxnChg>
        <pc:cxnChg chg="mod">
          <ac:chgData name="Joshua Rinaldo" userId="eeaa994f99e4e508" providerId="LiveId" clId="{E6AC1E53-3797-4FB7-BCF4-F49577EE98A1}" dt="2019-06-03T16:47:28.575" v="365" actId="478"/>
          <ac:cxnSpMkLst>
            <pc:docMk/>
            <pc:sldMk cId="2102967159" sldId="288"/>
            <ac:cxnSpMk id="255" creationId="{90540A77-8556-43B9-B798-F4B5AE3A94F2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1" creationId="{A1EC3E42-C40D-4B25-945E-0621D56B6A4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4" creationId="{15B48288-0D69-4DAB-8B09-39FED1A0200B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7" creationId="{69DBEC99-05A6-4928-90DB-8545DA1AFB85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8" creationId="{F423604E-FEE2-4C6E-87A1-9A5FB4968CA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9" creationId="{E4D78793-C1F6-45FA-A398-AF025AF74B5A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0" creationId="{C9A6C4B5-1EB1-4837-92AC-A396F1896415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1" creationId="{4E2EA624-B612-4A60-99A5-60D0E6A4F37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2" creationId="{16A58B7D-D80A-4D7B-B755-7E2EBF788637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3" creationId="{E35E2686-2526-4664-9034-D161CC8F298B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4" creationId="{5458213A-C2C5-4582-972A-29A273CDE2FD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5" creationId="{395DEA03-7EDA-4D3F-82FA-555C7E477B31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6" creationId="{4969D56D-1E68-415B-8664-DD245E4AA4E0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7" creationId="{C125A421-2045-4787-B06F-6650EA10951A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8" creationId="{E2DC07DB-C5FC-48F7-9159-046601306FD9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9" creationId="{865E479D-487A-449E-BDCF-2B1D99265519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0" creationId="{03ECACB5-C1FC-4E94-B82A-A0356820187E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1" creationId="{D4CD1F13-C4C7-4A2D-A4FA-903C8771DE10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2" creationId="{97A90EFA-A9AE-491A-ABB1-F97757E5CC0E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3" creationId="{E0BE5F9B-3C25-4F32-AE5E-444E9AF72F4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4" creationId="{EC7D1950-7E39-475A-B15B-18DDD5711366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07" creationId="{0B2173F8-DA55-41F1-BB0F-53DAFE3AED68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08" creationId="{94D18490-90A3-4A05-8E61-16C8437C196B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11" creationId="{553A3636-415E-40AB-B1D3-1D47F033C046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2" creationId="{F2E8223A-6595-439A-A866-F07625BDFEDC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3" creationId="{4CF780E1-1B39-4CC0-9629-6155F550E9C8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4" creationId="{BFF4CBD4-D437-4F1E-A242-0C0F563AD691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16" creationId="{A87ECA64-90D2-4AB7-B29D-F9BC77A8390B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18" creationId="{DBB7D5A7-1034-4F45-9CF7-AE93E5323F3F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19" creationId="{603F6564-52E8-4574-8EEB-0F7393C622B6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20" creationId="{549F4B28-2CCC-4951-A4CB-04DFF7E53A81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2" creationId="{FFD750E4-3EB5-4500-9CB5-ECCACFE17F1B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3" creationId="{5A1BB78B-E886-4E57-9ADD-C3B307F45F1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4" creationId="{65EECC05-C883-4B56-AAB9-8FA6CA0D8E04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5" creationId="{7899E207-6740-40B2-9766-D312321B1ED0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8" creationId="{6D7EC061-7811-439E-8BE0-A878A3BA060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9" creationId="{E2C64545-187E-4F7F-8477-A4D262E35CD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0" creationId="{ACE8F45F-4DFA-4B0F-8163-A9F5E0DA07E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1" creationId="{9A345018-76A4-45CA-A414-EC7AFF92B131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2" creationId="{44FD1E3D-2BF6-4DC0-9A6E-EED969BF15C3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3" creationId="{1E95DB1D-889D-4D09-A0E7-05B7540CF3E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4" creationId="{F47C32D3-476A-4050-9223-08A3054E9B1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5" creationId="{BED9128A-7A39-4880-B327-00159D87D53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6" creationId="{7C4CBCFE-3BDA-42F9-B15A-6F8F32B8D64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7" creationId="{2036600B-8749-4045-BE54-CAEC521DC337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8" creationId="{63BB26E6-6B8A-4486-9309-7D11D3104D7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9" creationId="{C28ED7F1-4798-4BBC-BB0C-5E40BDC6D79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0" creationId="{948E79E6-35B3-483D-80FB-8E5C22CD88A6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1" creationId="{019A4B29-F03A-4D58-8488-019DAB90785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2" creationId="{8C3DD68D-C709-4605-AA44-04AB9403D43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3" creationId="{4D094717-4293-4D44-95B6-D56D0F12DD7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5" creationId="{FCF52BD0-1DD7-4570-B3AB-A88318B9C2FA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7" creationId="{7A84DB30-74F8-42CF-9ECD-61BBDF221F13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8" creationId="{E75C5E05-3384-48F5-BDA0-82DC5A9C82D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9" creationId="{8B27A36F-1BA2-4708-A35A-9300F9BA45A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50" creationId="{633A4EAA-78C7-4D60-BE21-3EB23327F827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51" creationId="{379A7EFF-FD82-4ECF-88EF-371F8E44089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3" creationId="{1AA4BD0A-6CD9-477B-A4B5-DAAA9D4AC7BC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4" creationId="{ACBF1504-74E0-447F-9825-B340B70DED48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5" creationId="{A895C64F-8D59-47CC-80BB-67EA8C7C480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6" creationId="{E30AE6AE-6869-417C-9AB0-07E6A886FBF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9" creationId="{1BE80070-6D38-4CDC-AA49-707035EA977B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0" creationId="{703E951C-6FFC-4AF4-A49D-27FD56F008A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1" creationId="{7CCF29A3-E8B0-4576-AAAA-903D323501A3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2" creationId="{A12AF852-1D18-4B95-A266-B0A1A7FADF6A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3" creationId="{5523D71E-6784-4F23-8688-E8A7B75B6295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4" creationId="{1E30DBF0-AB4F-416B-8465-4F743FB9EA9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5" creationId="{77C193A7-EE17-427F-8CC6-2E251A9F6D41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6" creationId="{1E948F8B-712B-419C-BC36-CD419D74891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7" creationId="{31B9A2DC-0E59-4B97-B459-4FFFA8EE2A1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8" creationId="{910F943D-20BB-4B13-BCCA-536B1F10EE63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9" creationId="{C25DA3AC-8EA4-4811-95B2-837ADF2FA73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0" creationId="{6690EFAB-1239-4411-9B91-3EF94B0D0802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1" creationId="{FDB73FF6-8C86-4FDF-86DA-190240A52218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2" creationId="{F970CEA0-4A09-477D-A4D5-F200EE8F37D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3" creationId="{9FF254A1-C825-48FE-BE19-343DA83B8A1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4" creationId="{B3EA2893-EE04-4F4A-8141-FDABBEB06CAD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6" creationId="{CB890C73-5D85-4465-AFFB-38010BCC752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8" creationId="{2920A146-108C-4CC5-B3BA-D45A125992F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9" creationId="{D3D09406-93D6-4CCA-B78E-AA3BE153954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0" creationId="{C7486989-991C-41F4-A960-2D444F4FB8B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1" creationId="{3F89ECFD-9742-41A5-B790-D1BDD46F0797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2" creationId="{38D135D6-FF1F-45C7-BD99-7D78782E8AB7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97" creationId="{1687CE45-577F-4A78-A0D1-AE14236554B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99" creationId="{B49B845D-74AF-44A0-A021-D5E22ADA5C21}"/>
          </ac:cxnSpMkLst>
        </pc:cxnChg>
        <pc:cxnChg chg="add del">
          <ac:chgData name="Joshua Rinaldo" userId="eeaa994f99e4e508" providerId="LiveId" clId="{E6AC1E53-3797-4FB7-BCF4-F49577EE98A1}" dt="2019-06-03T18:25:15.337" v="839"/>
          <ac:cxnSpMkLst>
            <pc:docMk/>
            <pc:sldMk cId="2102967159" sldId="288"/>
            <ac:cxnSpMk id="405" creationId="{E3A7853A-25BD-4C57-9473-44C919D8E7F9}"/>
          </ac:cxnSpMkLst>
        </pc:cxnChg>
      </pc:sldChg>
    </pc:docChg>
  </pc:docChgLst>
  <pc:docChgLst>
    <pc:chgData name="Joshua Rinaldo" userId="eeaa994f99e4e508" providerId="LiveId" clId="{F7C5007A-2F60-481F-A7BF-035A7140660D}"/>
    <pc:docChg chg="undo custSel addSld modSld">
      <pc:chgData name="Joshua Rinaldo" userId="eeaa994f99e4e508" providerId="LiveId" clId="{F7C5007A-2F60-481F-A7BF-035A7140660D}" dt="2019-07-12T16:40:25.463" v="649" actId="1076"/>
      <pc:docMkLst>
        <pc:docMk/>
      </pc:docMkLst>
      <pc:sldChg chg="addSp delSp modSp">
        <pc:chgData name="Joshua Rinaldo" userId="eeaa994f99e4e508" providerId="LiveId" clId="{F7C5007A-2F60-481F-A7BF-035A7140660D}" dt="2019-07-10T16:46:41.821" v="284"/>
        <pc:sldMkLst>
          <pc:docMk/>
          <pc:sldMk cId="2914057069" sldId="279"/>
        </pc:sldMkLst>
        <pc:spChg chg="add del mod">
          <ac:chgData name="Joshua Rinaldo" userId="eeaa994f99e4e508" providerId="LiveId" clId="{F7C5007A-2F60-481F-A7BF-035A7140660D}" dt="2019-07-10T16:46:41.821" v="284"/>
          <ac:spMkLst>
            <pc:docMk/>
            <pc:sldMk cId="2914057069" sldId="279"/>
            <ac:spMk id="49" creationId="{C4C9C29B-F2AF-4F34-A2D7-6EF39DAFD7E8}"/>
          </ac:spMkLst>
        </pc:spChg>
        <pc:spChg chg="add del">
          <ac:chgData name="Joshua Rinaldo" userId="eeaa994f99e4e508" providerId="LiveId" clId="{F7C5007A-2F60-481F-A7BF-035A7140660D}" dt="2019-07-10T16:46:35.119" v="281"/>
          <ac:spMkLst>
            <pc:docMk/>
            <pc:sldMk cId="2914057069" sldId="279"/>
            <ac:spMk id="50" creationId="{E825EFB6-9C46-4DF7-A533-A2C539AC4375}"/>
          </ac:spMkLst>
        </pc:spChg>
        <pc:spChg chg="add del mod">
          <ac:chgData name="Joshua Rinaldo" userId="eeaa994f99e4e508" providerId="LiveId" clId="{F7C5007A-2F60-481F-A7BF-035A7140660D}" dt="2019-07-10T16:46:41.821" v="284"/>
          <ac:spMkLst>
            <pc:docMk/>
            <pc:sldMk cId="2914057069" sldId="279"/>
            <ac:spMk id="51" creationId="{C0773ED1-35EC-4A13-935B-A1620E9A344D}"/>
          </ac:spMkLst>
        </pc:spChg>
        <pc:spChg chg="mod">
          <ac:chgData name="Joshua Rinaldo" userId="eeaa994f99e4e508" providerId="LiveId" clId="{F7C5007A-2F60-481F-A7BF-035A7140660D}" dt="2019-07-10T15:55:16.668" v="33" actId="1076"/>
          <ac:spMkLst>
            <pc:docMk/>
            <pc:sldMk cId="2914057069" sldId="279"/>
            <ac:spMk id="206" creationId="{DEAAD6A2-854B-4DBF-8F26-1E6FEA416E07}"/>
          </ac:spMkLst>
        </pc:spChg>
        <pc:cxnChg chg="del mod">
          <ac:chgData name="Joshua Rinaldo" userId="eeaa994f99e4e508" providerId="LiveId" clId="{F7C5007A-2F60-481F-A7BF-035A7140660D}" dt="2019-07-10T15:54:44.873" v="27" actId="478"/>
          <ac:cxnSpMkLst>
            <pc:docMk/>
            <pc:sldMk cId="2914057069" sldId="279"/>
            <ac:cxnSpMk id="33" creationId="{E63209A7-2492-4238-AE1B-91A6CF664355}"/>
          </ac:cxnSpMkLst>
        </pc:cxnChg>
        <pc:cxnChg chg="mod">
          <ac:chgData name="Joshua Rinaldo" userId="eeaa994f99e4e508" providerId="LiveId" clId="{F7C5007A-2F60-481F-A7BF-035A7140660D}" dt="2019-07-10T15:55:12.811" v="32" actId="1076"/>
          <ac:cxnSpMkLst>
            <pc:docMk/>
            <pc:sldMk cId="2914057069" sldId="279"/>
            <ac:cxnSpMk id="218" creationId="{22604361-37C6-4060-AFD5-EFFEAAD3D875}"/>
          </ac:cxnSpMkLst>
        </pc:cxnChg>
        <pc:cxnChg chg="mod">
          <ac:chgData name="Joshua Rinaldo" userId="eeaa994f99e4e508" providerId="LiveId" clId="{F7C5007A-2F60-481F-A7BF-035A7140660D}" dt="2019-07-10T15:55:07.576" v="31" actId="1076"/>
          <ac:cxnSpMkLst>
            <pc:docMk/>
            <pc:sldMk cId="2914057069" sldId="279"/>
            <ac:cxnSpMk id="220" creationId="{9F64A9F5-F118-4E72-9831-4CD398611583}"/>
          </ac:cxnSpMkLst>
        </pc:cxnChg>
      </pc:sldChg>
      <pc:sldChg chg="addSp delSp modSp">
        <pc:chgData name="Joshua Rinaldo" userId="eeaa994f99e4e508" providerId="LiveId" clId="{F7C5007A-2F60-481F-A7BF-035A7140660D}" dt="2019-07-10T16:53:18.731" v="299" actId="14100"/>
        <pc:sldMkLst>
          <pc:docMk/>
          <pc:sldMk cId="958990520" sldId="280"/>
        </pc:sldMkLst>
        <pc:spChg chg="mod ord">
          <ac:chgData name="Joshua Rinaldo" userId="eeaa994f99e4e508" providerId="LiveId" clId="{F7C5007A-2F60-481F-A7BF-035A7140660D}" dt="2019-07-10T16:48:08.015" v="297" actId="1076"/>
          <ac:spMkLst>
            <pc:docMk/>
            <pc:sldMk cId="958990520" sldId="280"/>
            <ac:spMk id="19" creationId="{00000000-0000-0000-0000-000000000000}"/>
          </ac:spMkLst>
        </pc:spChg>
        <pc:spChg chg="mod">
          <ac:chgData name="Joshua Rinaldo" userId="eeaa994f99e4e508" providerId="LiveId" clId="{F7C5007A-2F60-481F-A7BF-035A7140660D}" dt="2019-07-10T16:53:13.850" v="298" actId="14100"/>
          <ac:spMkLst>
            <pc:docMk/>
            <pc:sldMk cId="958990520" sldId="280"/>
            <ac:spMk id="35" creationId="{00000000-0000-0000-0000-000000000000}"/>
          </ac:spMkLst>
        </pc:spChg>
        <pc:spChg chg="mod">
          <ac:chgData name="Joshua Rinaldo" userId="eeaa994f99e4e508" providerId="LiveId" clId="{F7C5007A-2F60-481F-A7BF-035A7140660D}" dt="2019-07-10T16:53:18.731" v="299" actId="14100"/>
          <ac:spMkLst>
            <pc:docMk/>
            <pc:sldMk cId="958990520" sldId="280"/>
            <ac:spMk id="36" creationId="{00000000-0000-0000-0000-000000000000}"/>
          </ac:spMkLst>
        </pc:spChg>
        <pc:spChg chg="mod ord">
          <ac:chgData name="Joshua Rinaldo" userId="eeaa994f99e4e508" providerId="LiveId" clId="{F7C5007A-2F60-481F-A7BF-035A7140660D}" dt="2019-07-10T16:47:55.631" v="296" actId="167"/>
          <ac:spMkLst>
            <pc:docMk/>
            <pc:sldMk cId="958990520" sldId="280"/>
            <ac:spMk id="64" creationId="{00000000-0000-0000-0000-000000000000}"/>
          </ac:spMkLst>
        </pc:spChg>
        <pc:spChg chg="add del mod">
          <ac:chgData name="Joshua Rinaldo" userId="eeaa994f99e4e508" providerId="LiveId" clId="{F7C5007A-2F60-481F-A7BF-035A7140660D}" dt="2019-07-10T16:46:58.675" v="290"/>
          <ac:spMkLst>
            <pc:docMk/>
            <pc:sldMk cId="958990520" sldId="280"/>
            <ac:spMk id="82" creationId="{C4B083C0-5BCC-49DB-9ACD-6879790F746F}"/>
          </ac:spMkLst>
        </pc:spChg>
        <pc:spChg chg="add del mod">
          <ac:chgData name="Joshua Rinaldo" userId="eeaa994f99e4e508" providerId="LiveId" clId="{F7C5007A-2F60-481F-A7BF-035A7140660D}" dt="2019-07-10T16:46:58.675" v="290"/>
          <ac:spMkLst>
            <pc:docMk/>
            <pc:sldMk cId="958990520" sldId="280"/>
            <ac:spMk id="84" creationId="{D8FE377E-0705-449D-9140-1048DC04F225}"/>
          </ac:spMkLst>
        </pc:spChg>
      </pc:sldChg>
      <pc:sldChg chg="addSp modSp">
        <pc:chgData name="Joshua Rinaldo" userId="eeaa994f99e4e508" providerId="LiveId" clId="{F7C5007A-2F60-481F-A7BF-035A7140660D}" dt="2019-07-11T14:46:39.825" v="402" actId="1076"/>
        <pc:sldMkLst>
          <pc:docMk/>
          <pc:sldMk cId="3252875047" sldId="281"/>
        </pc:sldMkLst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26" creationId="{127E448B-78D7-4EF1-9D6C-1A54E90B2B85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3" creationId="{C61B9C97-578F-4C23-AA86-E3D83E3C3D3B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4" creationId="{FC305A3A-4E3B-4708-965F-F2B2BB59FD7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6" creationId="{8914DDE5-3563-46AB-8A1F-B788F5AE8F24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7" creationId="{33D7DB60-1A09-493D-A1D0-ED42EF186655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9" creationId="{251ACCA1-666B-476A-921A-EED2554998B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0" creationId="{894E83BA-52F0-41A0-9B16-51D43987C2F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2" creationId="{F7F7F1D4-0F59-48F2-853A-CEE8CB5F91B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4" creationId="{1B256068-126F-4195-B033-B113C3B3DB1D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5" creationId="{28B4ED0B-F0DE-4273-A598-36C2ABA1CC04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7" creationId="{63615D39-82D4-49FB-B5BE-94FB5D1C494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8" creationId="{46676AA5-B721-432E-A9A0-0F0C9B9B39C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0" creationId="{CEA6C99F-A03D-4566-8B82-349EDCDDBE7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1" creationId="{CD467085-0C49-479C-AD73-E70E99A61E02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2" creationId="{73709B50-F548-4C1A-AAD0-1AEE3F2E94E5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8" creationId="{ABBB01DB-A23B-42A1-9342-117F7268937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9" creationId="{4A2E8192-0CE1-4DEA-84BF-0D190DFFAB2D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0" creationId="{BA00B294-B624-401B-B3A1-8F2DED310347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1" creationId="{BF57CFDD-A033-4560-A800-4AAB43D7222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6" creationId="{41A0ABD9-6099-4262-86E5-299BA45F6217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7" creationId="{D47FB71C-6DF8-4E9A-89AD-CF6621158246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8" creationId="{4A65C23F-C5F1-4650-A1DA-870C4BE0F8D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9" creationId="{3EB97458-7627-4A3D-9765-CC4FE81C66AE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0" creationId="{41791673-62F4-467B-A11B-D41EC45414D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1" creationId="{E71D73A4-6695-4C53-B69A-BB4FF7120144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2" creationId="{5CAE53FF-0291-4AF1-A718-53F044CEE17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3" creationId="{FB71A9C8-8771-4575-B1B1-220C4615837E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4" creationId="{6F328086-334A-4E64-9212-56BC646AFC1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5" creationId="{B2367584-4248-45E9-A7DC-5AB09AB37D56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6" creationId="{16785E47-2C8F-4638-ABDD-18A1044211B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7" creationId="{A68CE41C-F856-42C1-848D-6D7EE2FB71B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1" creationId="{1951DD9D-7265-42DE-8143-DC48CA109BB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5" creationId="{7A5B8D2A-D1A3-48B0-AFD5-AB98EECE2A4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6" creationId="{229B58F7-11E8-479F-A95C-C5ED1BF25052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7" creationId="{53B88678-2FD7-4EAF-9C27-508DE271D0C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8" creationId="{A1AEEBE4-9551-4E88-B440-6029C8D7AED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9" creationId="{B43053E1-02A9-4BD1-914E-B1E81CC10876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90" creationId="{F993B61C-4DDB-4EE1-930D-DBDD5F2831D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92" creationId="{93542B1C-CBCF-4C91-9B44-2C30CEEFF0D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08" creationId="{2C649CDA-76AF-44EA-9B7D-7DAF422AC01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09" creationId="{09688294-332F-4D31-B7B9-77E7C6F1B66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0" creationId="{F631853E-5372-4E3C-A099-4AD1E5C17CD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1" creationId="{320E300A-A120-40E1-8859-28A5A6ADB46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2" creationId="{1C1B0CC9-871A-4162-BC10-A92C4FCF9CF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3" creationId="{F5B2664B-D09B-4839-A8B3-D7B6F5BFD5C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4" creationId="{67A492B9-37D4-4951-AFB6-DDD0BDAF657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5" creationId="{849F0130-8581-4600-A030-F7C96535D95F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6" creationId="{3B8D8B5A-11C6-4380-A661-D70C85AE4203}"/>
          </ac:spMkLst>
        </pc:spChg>
        <pc:grpChg chg="add mod">
          <ac:chgData name="Joshua Rinaldo" userId="eeaa994f99e4e508" providerId="LiveId" clId="{F7C5007A-2F60-481F-A7BF-035A7140660D}" dt="2019-07-11T14:46:39.825" v="402" actId="1076"/>
          <ac:grpSpMkLst>
            <pc:docMk/>
            <pc:sldMk cId="3252875047" sldId="281"/>
            <ac:grpSpMk id="93" creationId="{9F9F2EB4-4488-4630-BD92-9A667CC10390}"/>
          </ac:grpSpMkLst>
        </pc:grp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30" creationId="{B17E6EB4-1868-4E3D-928A-AC1228439F88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31" creationId="{9DB3528A-462C-4049-9C15-F97F02A61986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32" creationId="{344A9834-EB2B-4487-96C2-0B0E7C09982E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78" creationId="{A78270AC-F7B1-41E3-8BEA-7760A7FF103C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80" creationId="{4D8D3A66-6CA7-4790-9143-9703C29893F7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91" creationId="{D947B3AF-F608-4A01-B553-B520DED6FD47}"/>
          </ac:cxnSpMkLst>
        </pc:cxnChg>
      </pc:sldChg>
      <pc:sldChg chg="addSp delSp modSp setBg">
        <pc:chgData name="Joshua Rinaldo" userId="eeaa994f99e4e508" providerId="LiveId" clId="{F7C5007A-2F60-481F-A7BF-035A7140660D}" dt="2019-07-11T18:05:46.324" v="519" actId="1076"/>
        <pc:sldMkLst>
          <pc:docMk/>
          <pc:sldMk cId="1576207227" sldId="284"/>
        </pc:sldMkLst>
        <pc:spChg chg="add del mod">
          <ac:chgData name="Joshua Rinaldo" userId="eeaa994f99e4e508" providerId="LiveId" clId="{F7C5007A-2F60-481F-A7BF-035A7140660D}" dt="2019-07-10T16:29:48.467" v="100" actId="478"/>
          <ac:spMkLst>
            <pc:docMk/>
            <pc:sldMk cId="1576207227" sldId="284"/>
            <ac:spMk id="3" creationId="{8C7302F3-5607-4A71-8661-66BCB38F1696}"/>
          </ac:spMkLst>
        </pc:spChg>
        <pc:spChg chg="add del mod">
          <ac:chgData name="Joshua Rinaldo" userId="eeaa994f99e4e508" providerId="LiveId" clId="{F7C5007A-2F60-481F-A7BF-035A7140660D}" dt="2019-07-11T14:13:56.676" v="314" actId="478"/>
          <ac:spMkLst>
            <pc:docMk/>
            <pc:sldMk cId="1576207227" sldId="284"/>
            <ac:spMk id="3" creationId="{C6152D05-E383-4B2D-84F3-E09CA53DCBE4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4" creationId="{F2AC1D1F-6B9F-4CEA-A1E3-5DC3145C4DB7}"/>
          </ac:spMkLst>
        </pc:spChg>
        <pc:spChg chg="add del mod">
          <ac:chgData name="Joshua Rinaldo" userId="eeaa994f99e4e508" providerId="LiveId" clId="{F7C5007A-2F60-481F-A7BF-035A7140660D}" dt="2019-07-11T14:47:50.761" v="405" actId="478"/>
          <ac:spMkLst>
            <pc:docMk/>
            <pc:sldMk cId="1576207227" sldId="284"/>
            <ac:spMk id="6" creationId="{299549A5-2DFF-41A4-A90B-2110C511C166}"/>
          </ac:spMkLst>
        </pc:spChg>
        <pc:spChg chg="add del mod">
          <ac:chgData name="Joshua Rinaldo" userId="eeaa994f99e4e508" providerId="LiveId" clId="{F7C5007A-2F60-481F-A7BF-035A7140660D}" dt="2019-07-11T15:31:46.531" v="488" actId="478"/>
          <ac:spMkLst>
            <pc:docMk/>
            <pc:sldMk cId="1576207227" sldId="284"/>
            <ac:spMk id="9" creationId="{935A568B-CFE1-4100-B0EA-BBB328126A6C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22" creationId="{942D6834-CAC0-4B18-BDA3-A1E79A5DA958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23" creationId="{697994D7-1A4E-4B4A-BCE9-C3844F8BED41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5" creationId="{B2B3BABD-B269-42DB-91AB-319EFCFFCA86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6" creationId="{B53D2CDD-FF01-4F33-9199-0F5D356E008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7" creationId="{7FE644E6-03C6-4E32-A638-4E1F3EB2891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8" creationId="{49C042EF-EF9E-4813-A676-7D1A71994093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9" creationId="{BE216E1D-B628-4CC8-A473-9EAFB5EF9D9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3" creationId="{68830F6B-339E-43A3-8797-DCD36DC2CE56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4" creationId="{86016774-CD3B-4424-A160-020D8134F34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5" creationId="{17097248-CCB7-49F3-9801-FABC8B6ADB55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6" creationId="{CD582F1E-902F-4879-A30E-359C0058788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7" creationId="{2C88E4F8-F61C-4096-93F3-F5E018009C3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8" creationId="{5BC77AA8-AE9A-48CF-9124-3510DE6220A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9" creationId="{F91018DA-27CD-4172-A077-C3BCE47F86C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0" creationId="{F9D7010A-E87C-41A1-A935-DB3D860473E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1" creationId="{4BDA671D-E4C2-43FD-8787-3BFBAE8A874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2" creationId="{4356777F-93B9-4FC6-8DEA-ED236365D36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3" creationId="{6D645969-DE12-45C9-964F-FDFEF2CDA4E8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4" creationId="{1139D886-4D46-4D52-B446-B5548AFA1DF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5" creationId="{7C57B2D2-88F8-4331-AB4E-CA6AEF5D6BF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6" creationId="{F4701A25-7A49-43C2-8F66-1CD5CF7A5FF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7" creationId="{CD68EBCE-9E8A-433C-A9DC-F5EB4CCC6B1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8" creationId="{A1F36AFB-53C6-4BBB-B24F-FBB05901EC6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9" creationId="{8E598A58-BCDA-464A-A16F-E46D34B5971F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0" creationId="{22AF5221-9345-4C5C-A4C0-AB1F7E3C080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1" creationId="{23DBE633-12AB-49DA-90C2-D6CB39F2CEE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2" creationId="{59F0B1EB-7EE9-4738-AC67-D611BB7B282C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3" creationId="{8828EB81-10BD-4604-B806-1C555D685D7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4" creationId="{64C0F3A2-F543-4D07-BEA1-149F864BBE7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5" creationId="{E4488313-EABF-4A23-80B3-F8E220C23638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6" creationId="{15EECA6D-BD64-4B08-B956-607B721107D7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7" creationId="{AD39F16C-386B-4F46-8F76-46BF2BF0D9D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8" creationId="{DF4A5585-6CF6-4AA8-909F-81F201F8483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1" creationId="{7C3552A4-3700-4993-B982-259B59E57E5D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2" creationId="{AA3056DF-1AB9-4077-9720-0F58A825897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3" creationId="{5D7B3EAB-CD24-46D5-A38D-8E1A32E03B37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4" creationId="{97FDC26F-C0D5-4E5E-B5FB-42BDE2FCF2E8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5" creationId="{46ED86FB-98D4-4D94-94D9-D492B1DD2DF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6" creationId="{554977A5-9C17-473E-97E4-A3D8845F17F6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7" creationId="{83F3F494-EDBE-402C-BDBE-A3D8F7CB2EE1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9" creationId="{80FAB1CE-94D5-4562-99DD-6DDD77E77A6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5" creationId="{73C84612-D666-48C8-8E77-FFDA09D8331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6" creationId="{BBE46584-04F0-406D-BB4B-264EF8B9AD1F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7" creationId="{42E1B0A4-4141-4DDB-8B8A-214A340680E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8" creationId="{7AF3BE07-7F60-4E08-8CFC-BDAFFF1D758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9" creationId="{F4A01BDF-0A8C-47F2-AB4E-840ACD248A40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90" creationId="{CEB87DEB-B4B5-4538-917A-1C0B5682B4B7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91" creationId="{F9AA692A-0006-45B3-8DAF-9DC22864064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92" creationId="{31EBED1B-BC93-4D65-90C2-BAC3808D5AAF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3" creationId="{B2AC80BC-D945-480A-A14D-498A92E069AD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4" creationId="{DB2192CB-2914-48E2-BC03-C8480346FF2F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5" creationId="{F6A9E108-6CE2-42F2-819E-625DBF61D602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6" creationId="{AEB95807-702E-401D-B6B4-97BC4DC9A58B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7" creationId="{C56B2189-0C7F-4B87-8745-40920531E9C4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8" creationId="{4761F057-E8CE-402C-9E52-9DF117793F40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9" creationId="{0500BF1C-CC82-463B-A0FD-EB9FEA24902E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0" creationId="{61385212-67B6-4F7D-8B1A-F8E282430B1A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1" creationId="{FC8661AD-E00B-4DCF-BD55-690E1DFBD3A6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2" creationId="{F92850A3-4C9E-472A-BD41-F9936C77B9A8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3" creationId="{BDE38341-75AC-4987-B52C-D67C7F49BC54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4" creationId="{16DD3446-B760-406C-9C2A-7986CC372311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5" creationId="{5768974C-8710-4722-87D8-7D424D8C0D8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106" creationId="{D5588B2A-B835-4326-AD8C-2DCC2ECEA868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7" creationId="{E7F7A0AF-A074-4A87-9A40-B5B7F526CA31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8" creationId="{9804C2E4-63B0-46F9-A4B9-37233CDCD902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9" creationId="{2974E5D6-E010-46AA-873B-C99CB4F11A2B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0" creationId="{4A4C849F-60A3-4FF0-BB3F-A0FC507206FD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1" creationId="{56BD845D-423D-4A91-BF9F-36395CF12B9B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2" creationId="{E6B8478A-7A90-4DD4-AECA-5C78168D6C9E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3" creationId="{1BCDF7B6-F6AB-447B-BD04-4B92BEE04B6A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4" creationId="{ADA2382D-51F1-4F36-A3C2-5F83C0F59067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5" creationId="{FCE0D5D9-478A-4808-9E07-9F06B8FBE312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6" creationId="{16F4C12F-C569-4400-B3CF-46F867D1145D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7" creationId="{ED990D69-7E1E-4B42-BEE6-CF6DB023926A}"/>
          </ac:spMkLst>
        </pc:spChg>
        <pc:grpChg chg="del">
          <ac:chgData name="Joshua Rinaldo" userId="eeaa994f99e4e508" providerId="LiveId" clId="{F7C5007A-2F60-481F-A7BF-035A7140660D}" dt="2019-07-10T16:29:22.596" v="92" actId="478"/>
          <ac:grpSpMkLst>
            <pc:docMk/>
            <pc:sldMk cId="1576207227" sldId="284"/>
            <ac:grpSpMk id="4" creationId="{6B2035DC-7145-4367-BB84-75B27E9F3BB6}"/>
          </ac:grpSpMkLst>
        </pc:grpChg>
        <pc:grpChg chg="del">
          <ac:chgData name="Joshua Rinaldo" userId="eeaa994f99e4e508" providerId="LiveId" clId="{F7C5007A-2F60-481F-A7BF-035A7140660D}" dt="2019-07-11T14:46:32.980" v="400"/>
          <ac:grpSpMkLst>
            <pc:docMk/>
            <pc:sldMk cId="1576207227" sldId="284"/>
            <ac:grpSpMk id="70" creationId="{82AEACDE-EB4F-4543-8DB4-18B46DFE6F3C}"/>
          </ac:grpSpMkLst>
        </pc:grpChg>
        <pc:graphicFrameChg chg="add del mod ord modGraphic">
          <ac:chgData name="Joshua Rinaldo" userId="eeaa994f99e4e508" providerId="LiveId" clId="{F7C5007A-2F60-481F-A7BF-035A7140660D}" dt="2019-07-11T14:45:15.168" v="389" actId="478"/>
          <ac:graphicFrameMkLst>
            <pc:docMk/>
            <pc:sldMk cId="1576207227" sldId="284"/>
            <ac:graphicFrameMk id="2" creationId="{E07524A2-9E1A-47AE-AE68-70162B284477}"/>
          </ac:graphicFrameMkLst>
        </pc:graphicFrameChg>
        <pc:graphicFrameChg chg="add del mod">
          <ac:chgData name="Joshua Rinaldo" userId="eeaa994f99e4e508" providerId="LiveId" clId="{F7C5007A-2F60-481F-A7BF-035A7140660D}" dt="2019-07-11T14:46:19.647" v="398" actId="478"/>
          <ac:graphicFrameMkLst>
            <pc:docMk/>
            <pc:sldMk cId="1576207227" sldId="284"/>
            <ac:graphicFrameMk id="5" creationId="{1B7AA1EB-8FD3-42E3-8898-2B3199F7CE73}"/>
          </ac:graphicFrameMkLst>
        </pc:graphicFrameChg>
        <pc:graphicFrameChg chg="add del mod">
          <ac:chgData name="Joshua Rinaldo" userId="eeaa994f99e4e508" providerId="LiveId" clId="{F7C5007A-2F60-481F-A7BF-035A7140660D}" dt="2019-07-11T14:49:48.120" v="408" actId="478"/>
          <ac:graphicFrameMkLst>
            <pc:docMk/>
            <pc:sldMk cId="1576207227" sldId="284"/>
            <ac:graphicFrameMk id="7" creationId="{58A95664-D91D-4615-B611-6FBD64BE9326}"/>
          </ac:graphicFrameMkLst>
        </pc:graphicFrameChg>
        <pc:graphicFrameChg chg="add del mod">
          <ac:chgData name="Joshua Rinaldo" userId="eeaa994f99e4e508" providerId="LiveId" clId="{F7C5007A-2F60-481F-A7BF-035A7140660D}" dt="2019-07-11T17:52:10.132" v="490" actId="478"/>
          <ac:graphicFrameMkLst>
            <pc:docMk/>
            <pc:sldMk cId="1576207227" sldId="284"/>
            <ac:graphicFrameMk id="8" creationId="{5FB026F8-C5BF-4D5A-84D5-BB22C66C4EB9}"/>
          </ac:graphicFrameMkLst>
        </pc:graphicFrameChg>
        <pc:graphicFrameChg chg="add del mod">
          <ac:chgData name="Joshua Rinaldo" userId="eeaa994f99e4e508" providerId="LiveId" clId="{F7C5007A-2F60-481F-A7BF-035A7140660D}" dt="2019-07-11T18:04:35.044" v="512" actId="478"/>
          <ac:graphicFrameMkLst>
            <pc:docMk/>
            <pc:sldMk cId="1576207227" sldId="284"/>
            <ac:graphicFrameMk id="10" creationId="{1589B180-9B3B-444A-88EC-78E0FB7C6C0E}"/>
          </ac:graphicFrameMkLst>
        </pc:graphicFrameChg>
        <pc:graphicFrameChg chg="add mod">
          <ac:chgData name="Joshua Rinaldo" userId="eeaa994f99e4e508" providerId="LiveId" clId="{F7C5007A-2F60-481F-A7BF-035A7140660D}" dt="2019-07-11T18:05:46.324" v="519" actId="1076"/>
          <ac:graphicFrameMkLst>
            <pc:docMk/>
            <pc:sldMk cId="1576207227" sldId="284"/>
            <ac:graphicFrameMk id="11" creationId="{9B541354-1ED4-458C-BCD4-277DB8647481}"/>
          </ac:graphicFrameMkLst>
        </pc:graphicFrameChg>
        <pc:picChg chg="add del mod">
          <ac:chgData name="Joshua Rinaldo" userId="eeaa994f99e4e508" providerId="LiveId" clId="{F7C5007A-2F60-481F-A7BF-035A7140660D}" dt="2019-07-11T18:05:40.690" v="518" actId="478"/>
          <ac:picMkLst>
            <pc:docMk/>
            <pc:sldMk cId="1576207227" sldId="284"/>
            <ac:picMk id="13" creationId="{4ED5D3BF-CE52-4BFD-BB75-C41FD1DF4078}"/>
          </ac:picMkLst>
        </pc:picChg>
        <pc:picChg chg="add del mod">
          <ac:chgData name="Joshua Rinaldo" userId="eeaa994f99e4e508" providerId="LiveId" clId="{F7C5007A-2F60-481F-A7BF-035A7140660D}" dt="2019-07-10T16:59:21.311" v="303" actId="478"/>
          <ac:picMkLst>
            <pc:docMk/>
            <pc:sldMk cId="1576207227" sldId="284"/>
            <ac:picMk id="24" creationId="{15C08809-CB37-4449-9E4B-55D6454A7A94}"/>
          </ac:picMkLst>
        </pc:pic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30" creationId="{BAE81884-834D-432E-BA51-1544A7B4220A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31" creationId="{815C01E0-2DC9-4B08-8F02-CC8D5739C4FE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32" creationId="{D7CB8BFC-AACC-493D-A9C1-084FEDC06EA4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59" creationId="{5E54DA96-345D-462F-A795-3D567266395F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60" creationId="{F214243A-F95E-48AC-9FF0-9E346AB017E0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">
        <pc:chgData name="Joshua Rinaldo" userId="eeaa994f99e4e508" providerId="LiveId" clId="{F7C5007A-2F60-481F-A7BF-035A7140660D}" dt="2019-07-12T16:40:21.321" v="647" actId="1076"/>
        <pc:sldMkLst>
          <pc:docMk/>
          <pc:sldMk cId="793930831" sldId="287"/>
        </pc:sldMkLst>
        <pc:spChg chg="mod">
          <ac:chgData name="Joshua Rinaldo" userId="eeaa994f99e4e508" providerId="LiveId" clId="{F7C5007A-2F60-481F-A7BF-035A7140660D}" dt="2019-07-12T16:21:46.004" v="644" actId="1076"/>
          <ac:spMkLst>
            <pc:docMk/>
            <pc:sldMk cId="793930831" sldId="287"/>
            <ac:spMk id="4" creationId="{3FBB1D9C-8B66-4729-8693-09458D5EFF7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5" creationId="{0170E769-BF1E-489C-8029-16838FC571CC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6" creationId="{4BE32409-A2EE-4033-9D27-D7DC5F17A84C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7" creationId="{6B2E7188-9F79-428A-8F17-FB3D771CB548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8" creationId="{92F76467-EF8B-44D7-B385-BE3DA7D632A4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9" creationId="{CDE77B28-EAAB-44F1-AB34-FFF8C842DE36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0" creationId="{E6C8557F-4504-4E63-A60D-2CE4681303A5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1" creationId="{0ACF28F1-F411-47D3-B9D1-B47DFAF9001B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2" creationId="{3864E627-EAC8-40F5-97F0-DB9742C27E47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3" creationId="{41DD4AFC-7A8B-4148-8D7B-996180878B0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4" creationId="{FDA52CA2-CE5C-4041-A9A7-ED14A8FD8FC6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5" creationId="{41539F86-C170-4F35-93A7-FF95FA82593E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6" creationId="{D0B0AF60-E0DA-4C30-8E72-B7962CF72C3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7" creationId="{433BA00A-28C5-4CB6-8FCA-FA122CA576E4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8" creationId="{72F9FE71-1211-47D8-9705-6B48411C33D6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9" creationId="{65DC3C08-ABEC-46D3-A2EE-DCE523CB364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0" creationId="{AE23CCF0-1B0D-4D97-AD5B-5984007078B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1" creationId="{7D07001F-A0C1-4B1D-A509-CA30B82B0171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2" creationId="{F4B1E648-378D-4DFC-9226-7C0E2486F9F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3" creationId="{8A8C4CAA-1D81-4818-8D85-9EB99C12BFC2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4" creationId="{2EDCC737-8364-4DC7-94F3-4F7E442AC8A1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5" creationId="{31745373-15E4-4BE2-BB19-FCACFA6E22C9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6" creationId="{EA3020E4-D39E-4FFB-A880-D011CEB5B3B5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7" creationId="{F43527EB-0299-48E7-A816-1E03B6168973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8" creationId="{9071C292-4685-44F5-99FF-2708C4BDB3A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9" creationId="{07AF2F3F-4074-4EA4-8F7F-F155DE7F26B1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0" creationId="{9991CD56-6FAF-40C8-837E-33A74910F347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1" creationId="{38C9416E-BA52-4961-AB0A-241C6E03C207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2" creationId="{E6227726-9386-44E1-AEFD-B358549E8FBC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3" creationId="{449EDD97-2666-41EF-AD89-A25AF7382E7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4" creationId="{2CE3050C-CD83-475F-BC72-0CE7F650D64F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5" creationId="{F7CCD0B6-00F1-4412-BB6B-2D560DBD6FEB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6" creationId="{9619A1BA-8904-4734-A8A8-91ED2819D08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7" creationId="{7C7A863E-3733-4FD3-B504-57C2928D6E6E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8" creationId="{6E8D2DFB-E645-46F0-9DC8-368F33EBDEC9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9" creationId="{59502759-1B1B-4CE1-97FE-36CF7F9C64B4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40" creationId="{5016AF14-BF58-4E38-9895-774A56B9DE4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41" creationId="{BC8D5500-8DE4-4123-84DE-8B530B3FE122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42" creationId="{8541A049-DCE4-406C-8A33-9064F439706A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3" creationId="{2380E3D6-9C8C-41AA-8C48-F5506E0D7B8F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4" creationId="{F3ACDF9E-C3AA-4C8F-8D54-7CB8E4023907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5" creationId="{9CFE38FE-7B90-46EA-A5C2-A7CA01BCCC38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6" creationId="{9DB77FE1-85A3-4F98-B282-CFFBF0DE5C06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7" creationId="{56919F80-999C-4676-841A-6E010942DE30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8" creationId="{07770167-3D05-4D90-A0B4-DD089A8380CC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9" creationId="{A1949088-F819-4C84-9F20-84C91FF2C701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0" creationId="{FE22CFBB-05B9-4541-9D6A-25BC089B7B35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1" creationId="{862E4741-456B-4D79-ABB7-01776726129D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2" creationId="{7DA9C7E7-6823-45CB-B83D-AF5140902F28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3" creationId="{0D063C96-C016-44E4-A9EC-02E1FECE0E69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4" creationId="{C750759A-36B9-44B3-8281-C5E66383FC02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5" creationId="{76CFDF34-E9A6-4F47-91D8-F91B63826BA6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6" creationId="{730C2D81-767F-4C52-977C-35B1405E0F7F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7" creationId="{B8CC97EF-33EB-4B63-BC85-E662D2668EBA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8" creationId="{A355C61D-EC1B-4647-AEA0-60020FA36914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9" creationId="{FAE3EC08-D8F1-48C6-BB6B-8CBEA1D00AB1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0" creationId="{B65B72DE-4A3B-432F-AD1F-F9BBBF9D6D46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1" creationId="{4B560297-4930-4235-B700-93345657BA93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2" creationId="{841FEDE1-E61C-40B6-B677-81BB85A18600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3" creationId="{2ABF19C8-4600-4578-AE90-4AA84EA9E849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4" creationId="{8543C22D-1B4D-4A84-99FF-1737B3FFE582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5" creationId="{401A2D62-2766-4459-9907-6D9422F89A75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6" creationId="{594748B9-E63E-4A51-880F-48FEB6F12D7D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7" creationId="{D3CEE47B-0681-4C0A-80F5-4538FE90A09E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8" creationId="{FA640CBC-071F-422B-9771-58E93C384E99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9" creationId="{362F630F-24A4-4D52-9C14-8D836D0DCF4C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0" creationId="{A3EBE770-1CAD-4F9B-A76A-2D477201D408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1" creationId="{CA7F3290-B5BF-44A8-99EC-B241752998E7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2" creationId="{3D7D066D-BFA1-4813-B23E-0E654BF768A4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3" creationId="{24F47B25-0D7E-4E00-92F6-E19AE19DD2DF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4" creationId="{508A4857-E808-4D49-9E64-8C3315A12522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5" creationId="{606CD385-6132-4F1E-BB1A-374A958A8CD2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6" creationId="{08DE4726-4F00-43A1-9BC0-E7757A02CCAB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7" creationId="{AC12AA18-2312-4B9F-87FA-1B5022664BB4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8" creationId="{CB1DA328-6F15-403D-A865-68B90BF47615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9" creationId="{9EDB2D0A-CBB8-4B1B-8B09-9224941264CD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0" creationId="{3B79F271-5B49-4E72-80F5-97F80DA7F430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1" creationId="{EE96A7DD-F9C9-4E03-9BDA-E1C863532993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2" creationId="{A577CFF4-BF50-48EB-B433-A1D9CB3EBF8B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3" creationId="{CFFE04FD-2BCB-4254-88D0-BBCC493253F5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4" creationId="{5A4BD678-AADC-44B5-AF3D-C2938BCB576C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5" creationId="{B19AF6AD-BE77-4D41-B9D5-C5A830A404EF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6" creationId="{67AA76F3-2259-4CC3-92C7-DE7DD61D3238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87" creationId="{EA509845-38CF-4EE9-838A-2B06AEB31DAE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88" creationId="{013B3F54-0C10-488C-A7F0-95A70B031411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89" creationId="{4C978A59-8760-46EF-A731-F1CEB5DA7FC3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90" creationId="{F6AA32F1-4EB5-407B-9422-D35FB6B9DF92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91" creationId="{F9A59ADF-7839-4DB8-BA61-13D91C0CD47C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2" creationId="{1E751F55-4615-4E0C-B25F-79B3A1F32685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3" creationId="{05D77ADB-2CEA-4746-8E7F-B755BB362814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4" creationId="{041C3E7C-0C5E-4E48-B74D-65236F8E7A53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5" creationId="{61B47C2A-0B4D-4DE0-8645-AF66683044C7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6" creationId="{74CC6A97-B0FD-4239-AE41-3CE2423EDF68}"/>
          </ac:spMkLst>
        </pc:spChg>
        <pc:grpChg chg="add mod">
          <ac:chgData name="Joshua Rinaldo" userId="eeaa994f99e4e508" providerId="LiveId" clId="{F7C5007A-2F60-481F-A7BF-035A7140660D}" dt="2019-07-12T16:12:22.014" v="563" actId="164"/>
          <ac:grpSpMkLst>
            <pc:docMk/>
            <pc:sldMk cId="793930831" sldId="287"/>
            <ac:grpSpMk id="2" creationId="{1BCB93DB-2A26-40A2-AE62-F2F351A46C64}"/>
          </ac:grpSpMkLst>
        </pc:grpChg>
        <pc:grpChg chg="add mod">
          <ac:chgData name="Joshua Rinaldo" userId="eeaa994f99e4e508" providerId="LiveId" clId="{F7C5007A-2F60-481F-A7BF-035A7140660D}" dt="2019-07-12T16:40:19.431" v="646" actId="1076"/>
          <ac:grpSpMkLst>
            <pc:docMk/>
            <pc:sldMk cId="793930831" sldId="287"/>
            <ac:grpSpMk id="3" creationId="{901EF2F8-2674-43AB-9515-48142E634FB7}"/>
          </ac:grpSpMkLst>
        </pc:grpChg>
        <pc:grpChg chg="add mod">
          <ac:chgData name="Joshua Rinaldo" userId="eeaa994f99e4e508" providerId="LiveId" clId="{F7C5007A-2F60-481F-A7BF-035A7140660D}" dt="2019-07-12T16:12:22.014" v="563" actId="164"/>
          <ac:grpSpMkLst>
            <pc:docMk/>
            <pc:sldMk cId="793930831" sldId="287"/>
            <ac:grpSpMk id="97" creationId="{C0E75717-4428-4D71-84EC-CB8230E48FC6}"/>
          </ac:grpSpMkLst>
        </pc:grpChg>
        <pc:grpChg chg="add mod">
          <ac:chgData name="Joshua Rinaldo" userId="eeaa994f99e4e508" providerId="LiveId" clId="{F7C5007A-2F60-481F-A7BF-035A7140660D}" dt="2019-07-12T16:12:22.014" v="563" actId="164"/>
          <ac:grpSpMkLst>
            <pc:docMk/>
            <pc:sldMk cId="793930831" sldId="287"/>
            <ac:grpSpMk id="103" creationId="{04B64B00-1EBF-43E6-B9C3-5DDEB40297C9}"/>
          </ac:grpSpMkLst>
        </pc:grpChg>
        <pc:grpChg chg="add mod">
          <ac:chgData name="Joshua Rinaldo" userId="eeaa994f99e4e508" providerId="LiveId" clId="{F7C5007A-2F60-481F-A7BF-035A7140660D}" dt="2019-07-12T16:40:21.321" v="647" actId="1076"/>
          <ac:grpSpMkLst>
            <pc:docMk/>
            <pc:sldMk cId="793930831" sldId="287"/>
            <ac:grpSpMk id="109" creationId="{7457368D-6D58-4B63-9F30-D92FC8442D88}"/>
          </ac:grpSpMkLst>
        </pc:grpChg>
      </pc:sldChg>
      <pc:sldChg chg="addSp delSp modSp">
        <pc:chgData name="Joshua Rinaldo" userId="eeaa994f99e4e508" providerId="LiveId" clId="{F7C5007A-2F60-481F-A7BF-035A7140660D}" dt="2019-07-11T14:59:18.005" v="486" actId="1076"/>
        <pc:sldMkLst>
          <pc:docMk/>
          <pc:sldMk cId="2102967159" sldId="288"/>
        </pc:sldMkLst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6" creationId="{88A5CEEE-307B-41A8-9E2A-9188DCD97E9C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8" creationId="{CA3CD81C-3A8A-4B1E-808B-B318318C0218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10" creationId="{2FFD9958-10F2-448B-A86A-F3E503DAA434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11" creationId="{F2548695-01D4-430F-AA25-13AE645AEE93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12" creationId="{D38E6378-F0C4-4BB1-B853-76AC95F5CA06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22" creationId="{A81FDC31-C277-403D-AC83-8628B6523313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33" creationId="{1A2DAB24-EB38-49E5-9C41-77EDBB8E97CC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35" creationId="{2EE6F023-56DE-43B3-A9B9-B428A220135B}"/>
          </ac:spMkLst>
        </pc:spChg>
        <pc:spChg chg="mod ord topLvl">
          <ac:chgData name="Joshua Rinaldo" userId="eeaa994f99e4e508" providerId="LiveId" clId="{F7C5007A-2F60-481F-A7BF-035A7140660D}" dt="2019-07-11T14:51:44.619" v="425" actId="166"/>
          <ac:spMkLst>
            <pc:docMk/>
            <pc:sldMk cId="2102967159" sldId="288"/>
            <ac:spMk id="37" creationId="{5CBD945A-A763-4DD5-BFB0-6CC4C14FD3D5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38" creationId="{27215B8A-C1F5-4A9F-A4CF-12DC420BA8EB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49" creationId="{FCB816BA-8684-4D47-9CFD-E8EF19CB93AA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51" creationId="{9D2192F0-6815-4171-A170-1709C0474028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53" creationId="{822BC673-C1FC-4B5A-A6C5-C87D881D4570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54" creationId="{C05167BE-E4D5-409C-B691-E5E06AA72437}"/>
          </ac:spMkLst>
        </pc:spChg>
        <pc:spChg chg="add del mod">
          <ac:chgData name="Joshua Rinaldo" userId="eeaa994f99e4e508" providerId="LiveId" clId="{F7C5007A-2F60-481F-A7BF-035A7140660D}" dt="2019-07-11T14:52:07.037" v="430" actId="478"/>
          <ac:spMkLst>
            <pc:docMk/>
            <pc:sldMk cId="2102967159" sldId="288"/>
            <ac:spMk id="200" creationId="{8D4AC5BB-2DCE-49D1-865D-52380013CB5F}"/>
          </ac:spMkLst>
        </pc:spChg>
        <pc:spChg chg="add del mod">
          <ac:chgData name="Joshua Rinaldo" userId="eeaa994f99e4e508" providerId="LiveId" clId="{F7C5007A-2F60-481F-A7BF-035A7140660D}" dt="2019-07-11T14:52:07.037" v="430" actId="478"/>
          <ac:spMkLst>
            <pc:docMk/>
            <pc:sldMk cId="2102967159" sldId="288"/>
            <ac:spMk id="202" creationId="{7A567304-D58F-4D27-A7C4-3C2833BDE814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4" creationId="{EE240D1C-6463-46FC-99E4-555C77864D6F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6" creationId="{E8FBB507-2061-4330-AC19-5A25383E7545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7" creationId="{C6F82F63-6B68-460F-B26E-578262765649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8" creationId="{0A0802A5-E5C5-4076-A042-48B311A1FBE7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9" creationId="{EF01EB85-7976-403A-9CCE-2EC20C25B598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50" creationId="{11BC07EE-0718-4223-ACA2-C07D08F7447A}"/>
          </ac:spMkLst>
        </pc:spChg>
        <pc:spChg chg="mod topLvl">
          <ac:chgData name="Joshua Rinaldo" userId="eeaa994f99e4e508" providerId="LiveId" clId="{F7C5007A-2F60-481F-A7BF-035A7140660D}" dt="2019-07-10T16:00:42.043" v="46" actId="255"/>
          <ac:spMkLst>
            <pc:docMk/>
            <pc:sldMk cId="2102967159" sldId="288"/>
            <ac:spMk id="251" creationId="{FF9110B4-34A9-4772-94D7-410C7076FAEF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62" creationId="{337FAC5D-FB12-488E-AFD4-7B856DD39CF9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64" creationId="{95F5A5EB-D0F5-4BF3-A2CE-8B5F23B32389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69" creationId="{C096790C-F1C2-45BB-A63C-184A277F420A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70" creationId="{C27ED2C0-751B-4ABF-B6FF-56101FBB3068}"/>
          </ac:spMkLst>
        </pc:spChg>
        <pc:spChg chg="mod topLvl">
          <ac:chgData name="Joshua Rinaldo" userId="eeaa994f99e4e508" providerId="LiveId" clId="{F7C5007A-2F60-481F-A7BF-035A7140660D}" dt="2019-07-10T16:00:49.269" v="47" actId="403"/>
          <ac:spMkLst>
            <pc:docMk/>
            <pc:sldMk cId="2102967159" sldId="288"/>
            <ac:spMk id="273" creationId="{EC5B3006-5318-4504-83B2-9058204D49F0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79" creationId="{C0A77932-37CF-4E75-B6E5-D4C22C8EF5A3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80" creationId="{942999D4-FEEE-49F4-9ED1-DC8AAAC5F496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81" creationId="{ED1CC567-BF8E-47CC-8054-A638A67CEE54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82" creationId="{2AF070FC-1EAA-411D-BA5B-D37BA40E3625}"/>
          </ac:spMkLst>
        </pc:spChg>
        <pc:spChg chg="del mod">
          <ac:chgData name="Joshua Rinaldo" userId="eeaa994f99e4e508" providerId="LiveId" clId="{F7C5007A-2F60-481F-A7BF-035A7140660D}" dt="2019-07-10T15:53:47.791" v="23" actId="478"/>
          <ac:spMkLst>
            <pc:docMk/>
            <pc:sldMk cId="2102967159" sldId="288"/>
            <ac:spMk id="295" creationId="{64B548B9-733B-453C-91CB-615D59519A42}"/>
          </ac:spMkLst>
        </pc:spChg>
        <pc:spChg chg="mod topLvl">
          <ac:chgData name="Joshua Rinaldo" userId="eeaa994f99e4e508" providerId="LiveId" clId="{F7C5007A-2F60-481F-A7BF-035A7140660D}" dt="2019-07-10T15:51:12.773" v="15" actId="165"/>
          <ac:spMkLst>
            <pc:docMk/>
            <pc:sldMk cId="2102967159" sldId="288"/>
            <ac:spMk id="605" creationId="{7261EC9D-C280-44C4-8AC1-6F8CE5DE61DB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10" creationId="{44375023-B1F5-45BD-8C60-16EC2321FDCC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11" creationId="{AA85AB25-9AE6-48E7-B042-8C81BB8E7C7F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28" creationId="{83894252-068D-4E36-8511-517A1D7BF23E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30" creationId="{01715EEA-D1B5-44D0-80B2-FFD935F4774D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36" creationId="{640878BD-48C2-4721-93C1-4B61B1D725C3}"/>
          </ac:spMkLst>
        </pc:spChg>
        <pc:grpChg chg="add del mod">
          <ac:chgData name="Joshua Rinaldo" userId="eeaa994f99e4e508" providerId="LiveId" clId="{F7C5007A-2F60-481F-A7BF-035A7140660D}" dt="2019-07-11T14:50:40.837" v="413" actId="165"/>
          <ac:grpSpMkLst>
            <pc:docMk/>
            <pc:sldMk cId="2102967159" sldId="288"/>
            <ac:grpSpMk id="2" creationId="{2B926516-5431-43AE-BE3F-8CFFE11F7EA0}"/>
          </ac:grpSpMkLst>
        </pc:grpChg>
        <pc:grpChg chg="add mod">
          <ac:chgData name="Joshua Rinaldo" userId="eeaa994f99e4e508" providerId="LiveId" clId="{F7C5007A-2F60-481F-A7BF-035A7140660D}" dt="2019-07-10T15:52:55.603" v="20" actId="164"/>
          <ac:grpSpMkLst>
            <pc:docMk/>
            <pc:sldMk cId="2102967159" sldId="288"/>
            <ac:grpSpMk id="3" creationId="{95DCF36B-ADAC-46B6-AF88-F99DD93D134F}"/>
          </ac:grpSpMkLst>
        </pc:grpChg>
        <pc:grpChg chg="add del mod">
          <ac:chgData name="Joshua Rinaldo" userId="eeaa994f99e4e508" providerId="LiveId" clId="{F7C5007A-2F60-481F-A7BF-035A7140660D}" dt="2019-07-10T15:56:50.056" v="34" actId="165"/>
          <ac:grpSpMkLst>
            <pc:docMk/>
            <pc:sldMk cId="2102967159" sldId="288"/>
            <ac:grpSpMk id="4" creationId="{1F19DDA1-A47B-46B1-924B-484916B52159}"/>
          </ac:grpSpMkLst>
        </pc:grpChg>
        <pc:grpChg chg="add mod">
          <ac:chgData name="Joshua Rinaldo" userId="eeaa994f99e4e508" providerId="LiveId" clId="{F7C5007A-2F60-481F-A7BF-035A7140660D}" dt="2019-07-10T16:00:49.269" v="47" actId="403"/>
          <ac:grpSpMkLst>
            <pc:docMk/>
            <pc:sldMk cId="2102967159" sldId="288"/>
            <ac:grpSpMk id="5" creationId="{C5B4AC00-E168-43DE-B6B1-5300DAF600E2}"/>
          </ac:grpSpMkLst>
        </pc:grpChg>
        <pc:grpChg chg="del">
          <ac:chgData name="Joshua Rinaldo" userId="eeaa994f99e4e508" providerId="LiveId" clId="{F7C5007A-2F60-481F-A7BF-035A7140660D}" dt="2019-07-10T15:53:38.294" v="21" actId="165"/>
          <ac:grpSpMkLst>
            <pc:docMk/>
            <pc:sldMk cId="2102967159" sldId="288"/>
            <ac:grpSpMk id="243" creationId="{0FA08A57-7A64-4CF0-AD66-04DFC61240C8}"/>
          </ac:grpSpMkLst>
        </pc:grpChg>
        <pc:grpChg chg="del mod topLvl">
          <ac:chgData name="Joshua Rinaldo" userId="eeaa994f99e4e508" providerId="LiveId" clId="{F7C5007A-2F60-481F-A7BF-035A7140660D}" dt="2019-07-10T15:56:54.164" v="35" actId="165"/>
          <ac:grpSpMkLst>
            <pc:docMk/>
            <pc:sldMk cId="2102967159" sldId="288"/>
            <ac:grpSpMk id="245" creationId="{386079E0-24DA-4A12-9531-1528A500FBFA}"/>
          </ac:grpSpMkLst>
        </pc:grpChg>
        <pc:grpChg chg="del mod topLvl">
          <ac:chgData name="Joshua Rinaldo" userId="eeaa994f99e4e508" providerId="LiveId" clId="{F7C5007A-2F60-481F-A7BF-035A7140660D}" dt="2019-07-10T15:56:54.164" v="35" actId="165"/>
          <ac:grpSpMkLst>
            <pc:docMk/>
            <pc:sldMk cId="2102967159" sldId="288"/>
            <ac:grpSpMk id="252" creationId="{CF143D11-51ED-47A0-9F4E-2710C2717EF6}"/>
          </ac:grpSpMkLst>
        </pc:grpChg>
        <pc:grpChg chg="mod topLvl">
          <ac:chgData name="Joshua Rinaldo" userId="eeaa994f99e4e508" providerId="LiveId" clId="{F7C5007A-2F60-481F-A7BF-035A7140660D}" dt="2019-07-10T16:00:25.440" v="44" actId="164"/>
          <ac:grpSpMkLst>
            <pc:docMk/>
            <pc:sldMk cId="2102967159" sldId="288"/>
            <ac:grpSpMk id="283" creationId="{E8088BC3-0922-4FC9-9D53-5BA364673771}"/>
          </ac:grpSpMkLst>
        </pc:grpChg>
        <pc:grpChg chg="del">
          <ac:chgData name="Joshua Rinaldo" userId="eeaa994f99e4e508" providerId="LiveId" clId="{F7C5007A-2F60-481F-A7BF-035A7140660D}" dt="2019-07-10T15:48:47.552" v="0" actId="165"/>
          <ac:grpSpMkLst>
            <pc:docMk/>
            <pc:sldMk cId="2102967159" sldId="288"/>
            <ac:grpSpMk id="407" creationId="{139CB1C0-F53B-4B32-B798-D37D6F951AD9}"/>
          </ac:grpSpMkLst>
        </pc:grpChg>
        <pc:grpChg chg="del">
          <ac:chgData name="Joshua Rinaldo" userId="eeaa994f99e4e508" providerId="LiveId" clId="{F7C5007A-2F60-481F-A7BF-035A7140660D}" dt="2019-07-10T15:51:12.773" v="15" actId="165"/>
          <ac:grpSpMkLst>
            <pc:docMk/>
            <pc:sldMk cId="2102967159" sldId="288"/>
            <ac:grpSpMk id="604" creationId="{BEEB3F89-D9A8-48D2-9C11-C80FEBC74852}"/>
          </ac:grpSpMkLst>
        </pc:grpChg>
        <pc:cxnChg chg="add mod">
          <ac:chgData name="Joshua Rinaldo" userId="eeaa994f99e4e508" providerId="LiveId" clId="{F7C5007A-2F60-481F-A7BF-035A7140660D}" dt="2019-07-11T14:51:35.503" v="422" actId="1076"/>
          <ac:cxnSpMkLst>
            <pc:docMk/>
            <pc:sldMk cId="2102967159" sldId="288"/>
            <ac:cxnSpMk id="7" creationId="{77E9BA27-49EB-4BCB-8787-A6A5F7209F4F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" creationId="{A07233B6-70EF-43F6-8507-B8B9CC66AAE2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3" creationId="{C373964E-3E47-4789-98FD-F8C799A90E2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36" creationId="{5CBEBDCA-1A33-4E86-945D-2AA868374FE5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52" creationId="{732313F3-EF97-4713-AE69-8CFC96DCA00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63" creationId="{6EC910A9-221B-4129-A1DB-348A1ABF505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64" creationId="{BCC4505E-9E94-415A-A9BB-C9645081A44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78" creationId="{6888F907-74A7-463F-A2E1-6CBEB25452C8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2" creationId="{5FD1ADAE-8114-4D16-AE4F-B660D154896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7" creationId="{0DD77AAB-730C-4635-A971-25FFAF4FADF2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8" creationId="{F4B65125-AE44-471C-8051-470AA9DB6C15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9" creationId="{642B45DB-124B-43EE-9A0A-485794DD48B0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0" creationId="{D826E0A5-8929-42AF-8701-1D4C63EC1064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1" creationId="{0329859E-B9EB-49D2-BAAD-B3BF4A228D44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2" creationId="{56FE8DA1-2473-4B39-B9EF-9E653248A72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3" creationId="{405258C6-FBB3-451E-98FB-B896243B6E98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4" creationId="{814C3AD4-36AD-4619-A78B-9E747CA3157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5" creationId="{D7535C72-6D78-4288-BBA1-2D6D38F077AD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6" creationId="{408FC361-8B50-4D74-BF7C-0181CF0368F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7" creationId="{2C37C7A3-3D34-40DC-BEA9-748A930054DA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8" creationId="{F988D4AF-441F-4661-828B-88A3D369D259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9" creationId="{1D783BC9-09EB-4792-A55D-6F4D52A10DF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0" creationId="{AFF9AAFE-4DAF-465C-AC59-CA554FAB2F84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1" creationId="{4ED001C9-AB43-4F2A-9132-2069853EF9F3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2" creationId="{8C9013AE-2FF0-4E4E-848E-1A231B259508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3" creationId="{0A88DA4B-F1A9-438B-912B-B6060D76810F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4" creationId="{CFCEFBC6-3C80-4E01-8A44-78C33D8CF9AA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5" creationId="{B24A681B-CFB6-4694-990D-BCEA622CA8B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6" creationId="{3BEF65E7-6CC9-4498-A0F2-00AE8AC3CFEB}"/>
          </ac:cxnSpMkLst>
        </pc:cxnChg>
        <pc:cxnChg chg="mod ord topLvl">
          <ac:chgData name="Joshua Rinaldo" userId="eeaa994f99e4e508" providerId="LiveId" clId="{F7C5007A-2F60-481F-A7BF-035A7140660D}" dt="2019-07-11T14:56:14.212" v="450" actId="166"/>
          <ac:cxnSpMkLst>
            <pc:docMk/>
            <pc:sldMk cId="2102967159" sldId="288"/>
            <ac:cxnSpMk id="118" creationId="{081FD6CB-EA26-414A-9F94-5E78676A9B4B}"/>
          </ac:cxnSpMkLst>
        </pc:cxnChg>
        <pc:cxnChg chg="mod ord topLvl">
          <ac:chgData name="Joshua Rinaldo" userId="eeaa994f99e4e508" providerId="LiveId" clId="{F7C5007A-2F60-481F-A7BF-035A7140660D}" dt="2019-07-11T14:59:18.005" v="486" actId="1076"/>
          <ac:cxnSpMkLst>
            <pc:docMk/>
            <pc:sldMk cId="2102967159" sldId="288"/>
            <ac:cxnSpMk id="119" creationId="{BC3EB90C-AE6C-4E5C-9292-871C36507FBF}"/>
          </ac:cxnSpMkLst>
        </pc:cxnChg>
        <pc:cxnChg chg="mod ord topLvl">
          <ac:chgData name="Joshua Rinaldo" userId="eeaa994f99e4e508" providerId="LiveId" clId="{F7C5007A-2F60-481F-A7BF-035A7140660D}" dt="2019-07-11T14:58:05.912" v="470" actId="14100"/>
          <ac:cxnSpMkLst>
            <pc:docMk/>
            <pc:sldMk cId="2102967159" sldId="288"/>
            <ac:cxnSpMk id="120" creationId="{FAC4277C-280A-4E7F-962A-F04D43BED8C9}"/>
          </ac:cxnSpMkLst>
        </pc:cxnChg>
        <pc:cxnChg chg="mod ord topLvl">
          <ac:chgData name="Joshua Rinaldo" userId="eeaa994f99e4e508" providerId="LiveId" clId="{F7C5007A-2F60-481F-A7BF-035A7140660D}" dt="2019-07-11T14:58:09.286" v="471" actId="14100"/>
          <ac:cxnSpMkLst>
            <pc:docMk/>
            <pc:sldMk cId="2102967159" sldId="288"/>
            <ac:cxnSpMk id="121" creationId="{E1D2C9DF-94F3-493C-BCFA-22F0A11A6274}"/>
          </ac:cxnSpMkLst>
        </pc:cxnChg>
        <pc:cxnChg chg="mod ord topLvl">
          <ac:chgData name="Joshua Rinaldo" userId="eeaa994f99e4e508" providerId="LiveId" clId="{F7C5007A-2F60-481F-A7BF-035A7140660D}" dt="2019-07-11T14:56:14.212" v="450" actId="166"/>
          <ac:cxnSpMkLst>
            <pc:docMk/>
            <pc:sldMk cId="2102967159" sldId="288"/>
            <ac:cxnSpMk id="122" creationId="{EF344831-6EC5-4ECD-94FE-CFB15910B167}"/>
          </ac:cxnSpMkLst>
        </pc:cxnChg>
        <pc:cxnChg chg="mod ord topLvl">
          <ac:chgData name="Joshua Rinaldo" userId="eeaa994f99e4e508" providerId="LiveId" clId="{F7C5007A-2F60-481F-A7BF-035A7140660D}" dt="2019-07-11T14:56:46.923" v="457" actId="14100"/>
          <ac:cxnSpMkLst>
            <pc:docMk/>
            <pc:sldMk cId="2102967159" sldId="288"/>
            <ac:cxnSpMk id="123" creationId="{4F466097-1162-4BF6-A3D1-65F2E8FBC815}"/>
          </ac:cxnSpMkLst>
        </pc:cxnChg>
        <pc:cxnChg chg="mod ord topLvl">
          <ac:chgData name="Joshua Rinaldo" userId="eeaa994f99e4e508" providerId="LiveId" clId="{F7C5007A-2F60-481F-A7BF-035A7140660D}" dt="2019-07-11T14:58:13.271" v="472" actId="14100"/>
          <ac:cxnSpMkLst>
            <pc:docMk/>
            <pc:sldMk cId="2102967159" sldId="288"/>
            <ac:cxnSpMk id="124" creationId="{884EAF58-4128-43B6-96D2-0AFB770DCC12}"/>
          </ac:cxnSpMkLst>
        </pc:cxnChg>
        <pc:cxnChg chg="mod ord topLvl">
          <ac:chgData name="Joshua Rinaldo" userId="eeaa994f99e4e508" providerId="LiveId" clId="{F7C5007A-2F60-481F-A7BF-035A7140660D}" dt="2019-07-11T14:58:16.330" v="473" actId="14100"/>
          <ac:cxnSpMkLst>
            <pc:docMk/>
            <pc:sldMk cId="2102967159" sldId="288"/>
            <ac:cxnSpMk id="125" creationId="{730959F5-098B-4BB5-B06E-701E250DAC2F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30" creationId="{A6ED0164-D70A-4270-8C7B-FD048ED37311}"/>
          </ac:cxnSpMkLst>
        </pc:cxnChg>
        <pc:cxnChg chg="mod topLvl">
          <ac:chgData name="Joshua Rinaldo" userId="eeaa994f99e4e508" providerId="LiveId" clId="{F7C5007A-2F60-481F-A7BF-035A7140660D}" dt="2019-07-11T14:57:02.467" v="460" actId="14100"/>
          <ac:cxnSpMkLst>
            <pc:docMk/>
            <pc:sldMk cId="2102967159" sldId="288"/>
            <ac:cxnSpMk id="131" creationId="{A29743E9-F058-499E-AA79-2775BFA2E669}"/>
          </ac:cxnSpMkLst>
        </pc:cxnChg>
        <pc:cxnChg chg="mod ord topLvl">
          <ac:chgData name="Joshua Rinaldo" userId="eeaa994f99e4e508" providerId="LiveId" clId="{F7C5007A-2F60-481F-A7BF-035A7140660D}" dt="2019-07-11T14:59:02.410" v="484" actId="14100"/>
          <ac:cxnSpMkLst>
            <pc:docMk/>
            <pc:sldMk cId="2102967159" sldId="288"/>
            <ac:cxnSpMk id="132" creationId="{CB5366FE-0BBC-4D77-8D2E-DD3872EEE3A2}"/>
          </ac:cxnSpMkLst>
        </pc:cxnChg>
        <pc:cxnChg chg="mod ord topLvl">
          <ac:chgData name="Joshua Rinaldo" userId="eeaa994f99e4e508" providerId="LiveId" clId="{F7C5007A-2F60-481F-A7BF-035A7140660D}" dt="2019-07-11T14:58:52.604" v="480" actId="167"/>
          <ac:cxnSpMkLst>
            <pc:docMk/>
            <pc:sldMk cId="2102967159" sldId="288"/>
            <ac:cxnSpMk id="133" creationId="{BBC04BA5-3D79-4B8F-9C8B-F1EECF3A4D22}"/>
          </ac:cxnSpMkLst>
        </pc:cxnChg>
        <pc:cxnChg chg="mod topLvl">
          <ac:chgData name="Joshua Rinaldo" userId="eeaa994f99e4e508" providerId="LiveId" clId="{F7C5007A-2F60-481F-A7BF-035A7140660D}" dt="2019-07-11T14:57:09.589" v="461" actId="14100"/>
          <ac:cxnSpMkLst>
            <pc:docMk/>
            <pc:sldMk cId="2102967159" sldId="288"/>
            <ac:cxnSpMk id="134" creationId="{FCE00762-720D-4340-95C1-59385E35B5B2}"/>
          </ac:cxnSpMkLst>
        </pc:cxnChg>
        <pc:cxnChg chg="mod topLvl">
          <ac:chgData name="Joshua Rinaldo" userId="eeaa994f99e4e508" providerId="LiveId" clId="{F7C5007A-2F60-481F-A7BF-035A7140660D}" dt="2019-07-11T14:57:12.740" v="462" actId="14100"/>
          <ac:cxnSpMkLst>
            <pc:docMk/>
            <pc:sldMk cId="2102967159" sldId="288"/>
            <ac:cxnSpMk id="135" creationId="{B4342F7F-4342-47F1-A206-8E9B7A6B5D0A}"/>
          </ac:cxnSpMkLst>
        </pc:cxnChg>
        <pc:cxnChg chg="mod ord topLvl">
          <ac:chgData name="Joshua Rinaldo" userId="eeaa994f99e4e508" providerId="LiveId" clId="{F7C5007A-2F60-481F-A7BF-035A7140660D}" dt="2019-07-11T14:59:08.016" v="485" actId="14100"/>
          <ac:cxnSpMkLst>
            <pc:docMk/>
            <pc:sldMk cId="2102967159" sldId="288"/>
            <ac:cxnSpMk id="136" creationId="{7E1EF24A-7936-4BC0-B5E1-AC4369DB5138}"/>
          </ac:cxnSpMkLst>
        </pc:cxnChg>
        <pc:cxnChg chg="mod ord topLvl">
          <ac:chgData name="Joshua Rinaldo" userId="eeaa994f99e4e508" providerId="LiveId" clId="{F7C5007A-2F60-481F-A7BF-035A7140660D}" dt="2019-07-11T14:58:52.604" v="480" actId="167"/>
          <ac:cxnSpMkLst>
            <pc:docMk/>
            <pc:sldMk cId="2102967159" sldId="288"/>
            <ac:cxnSpMk id="137" creationId="{85C5CF92-F7AA-43E8-9A0E-B4B7D2983124}"/>
          </ac:cxnSpMkLst>
        </pc:cxnChg>
        <pc:cxnChg chg="mod ord topLvl">
          <ac:chgData name="Joshua Rinaldo" userId="eeaa994f99e4e508" providerId="LiveId" clId="{F7C5007A-2F60-481F-A7BF-035A7140660D}" dt="2019-07-11T14:56:07.125" v="449" actId="166"/>
          <ac:cxnSpMkLst>
            <pc:docMk/>
            <pc:sldMk cId="2102967159" sldId="288"/>
            <ac:cxnSpMk id="165" creationId="{64E6397B-7918-468E-8005-EC2C6ED0FD2D}"/>
          </ac:cxnSpMkLst>
        </pc:cxnChg>
        <pc:cxnChg chg="mod ord topLvl">
          <ac:chgData name="Joshua Rinaldo" userId="eeaa994f99e4e508" providerId="LiveId" clId="{F7C5007A-2F60-481F-A7BF-035A7140660D}" dt="2019-07-11T14:56:41.855" v="456" actId="14100"/>
          <ac:cxnSpMkLst>
            <pc:docMk/>
            <pc:sldMk cId="2102967159" sldId="288"/>
            <ac:cxnSpMk id="166" creationId="{1B16CE48-A012-492E-87FE-570C9CFC21DB}"/>
          </ac:cxnSpMkLst>
        </pc:cxnChg>
        <pc:cxnChg chg="mod ord topLvl">
          <ac:chgData name="Joshua Rinaldo" userId="eeaa994f99e4e508" providerId="LiveId" clId="{F7C5007A-2F60-481F-A7BF-035A7140660D}" dt="2019-07-11T14:57:57.080" v="468" actId="14100"/>
          <ac:cxnSpMkLst>
            <pc:docMk/>
            <pc:sldMk cId="2102967159" sldId="288"/>
            <ac:cxnSpMk id="167" creationId="{66D20966-1937-4943-8B38-91C70782512D}"/>
          </ac:cxnSpMkLst>
        </pc:cxnChg>
        <pc:cxnChg chg="mod ord topLvl">
          <ac:chgData name="Joshua Rinaldo" userId="eeaa994f99e4e508" providerId="LiveId" clId="{F7C5007A-2F60-481F-A7BF-035A7140660D}" dt="2019-07-11T14:58:02.164" v="469" actId="14100"/>
          <ac:cxnSpMkLst>
            <pc:docMk/>
            <pc:sldMk cId="2102967159" sldId="288"/>
            <ac:cxnSpMk id="168" creationId="{830229E1-2C64-4B38-B8DA-43C34C96C2ED}"/>
          </ac:cxnSpMkLst>
        </pc:cxnChg>
        <pc:cxnChg chg="mod topLvl">
          <ac:chgData name="Joshua Rinaldo" userId="eeaa994f99e4e508" providerId="LiveId" clId="{F7C5007A-2F60-481F-A7BF-035A7140660D}" dt="2019-07-11T14:56:52.465" v="458" actId="14100"/>
          <ac:cxnSpMkLst>
            <pc:docMk/>
            <pc:sldMk cId="2102967159" sldId="288"/>
            <ac:cxnSpMk id="169" creationId="{0DF606D4-7200-456B-AC62-6A2151D04281}"/>
          </ac:cxnSpMkLst>
        </pc:cxnChg>
        <pc:cxnChg chg="mod topLvl">
          <ac:chgData name="Joshua Rinaldo" userId="eeaa994f99e4e508" providerId="LiveId" clId="{F7C5007A-2F60-481F-A7BF-035A7140660D}" dt="2019-07-11T14:56:55.531" v="459" actId="14100"/>
          <ac:cxnSpMkLst>
            <pc:docMk/>
            <pc:sldMk cId="2102967159" sldId="288"/>
            <ac:cxnSpMk id="170" creationId="{B0A2747F-32E7-4667-92C1-DA8B66FE83F8}"/>
          </ac:cxnSpMkLst>
        </pc:cxnChg>
        <pc:cxnChg chg="mod topLvl">
          <ac:chgData name="Joshua Rinaldo" userId="eeaa994f99e4e508" providerId="LiveId" clId="{F7C5007A-2F60-481F-A7BF-035A7140660D}" dt="2019-07-11T14:58:19.926" v="474" actId="14100"/>
          <ac:cxnSpMkLst>
            <pc:docMk/>
            <pc:sldMk cId="2102967159" sldId="288"/>
            <ac:cxnSpMk id="171" creationId="{2B817DAA-0CFF-4D4F-9792-9A178E2C5E2B}"/>
          </ac:cxnSpMkLst>
        </pc:cxnChg>
        <pc:cxnChg chg="mod topLvl">
          <ac:chgData name="Joshua Rinaldo" userId="eeaa994f99e4e508" providerId="LiveId" clId="{F7C5007A-2F60-481F-A7BF-035A7140660D}" dt="2019-07-11T14:58:23.258" v="475" actId="14100"/>
          <ac:cxnSpMkLst>
            <pc:docMk/>
            <pc:sldMk cId="2102967159" sldId="288"/>
            <ac:cxnSpMk id="172" creationId="{A480E603-8F76-4EEB-B133-FCE54CC74B0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73" creationId="{0875DAB2-34F6-4963-B28E-54AD0540CAD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74" creationId="{E52118B1-D70C-446A-8443-E92DA5B0A834}"/>
          </ac:cxnSpMkLst>
        </pc:cxnChg>
        <pc:cxnChg chg="add mod">
          <ac:chgData name="Joshua Rinaldo" userId="eeaa994f99e4e508" providerId="LiveId" clId="{F7C5007A-2F60-481F-A7BF-035A7140660D}" dt="2019-07-11T14:51:48.059" v="426" actId="1076"/>
          <ac:cxnSpMkLst>
            <pc:docMk/>
            <pc:sldMk cId="2102967159" sldId="288"/>
            <ac:cxnSpMk id="175" creationId="{9F893EE1-3E2A-467E-86ED-5DEDF6EA1645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76" creationId="{4F9A57E9-8FCE-4DBC-BE36-3E8B9E13FAD8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77" creationId="{751AFBDD-5E7E-4FEF-8C23-3174BAC3748B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78" creationId="{AF868955-150E-4568-890A-5D53E678667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79" creationId="{E5A0D6F0-CC25-4B46-A6BF-C5268F55682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0" creationId="{F07CCA38-32B1-4488-AADC-3D55A064952D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1" creationId="{A1F18956-9638-46E5-A509-3F48A25F79C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2" creationId="{2808D383-26AE-49B9-8AE4-23A9E9FA1AD0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3" creationId="{F2524F00-B87C-40FC-B103-7B4E018663E1}"/>
          </ac:cxnSpMkLst>
        </pc:cxnChg>
        <pc:cxnChg chg="mod topLvl">
          <ac:chgData name="Joshua Rinaldo" userId="eeaa994f99e4e508" providerId="LiveId" clId="{F7C5007A-2F60-481F-A7BF-035A7140660D}" dt="2019-07-11T14:50:46.560" v="414" actId="208"/>
          <ac:cxnSpMkLst>
            <pc:docMk/>
            <pc:sldMk cId="2102967159" sldId="288"/>
            <ac:cxnSpMk id="184" creationId="{8AB77142-3A74-411D-910B-E8B22D0887CA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5" creationId="{3B56F03F-AA10-4AB9-A689-4EC150EAC129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6" creationId="{89A4E86F-7989-4B0C-A609-DCD8A1221054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87" creationId="{73CEFB81-401B-4399-831C-285B999421CA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88" creationId="{87ED6970-4E53-4901-90B1-3976A57F13E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89" creationId="{239C859E-91F5-40D7-B966-130382EF7900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0" creationId="{1AEBFF34-9BB8-41D2-A759-406DA830AB9B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1" creationId="{8CB1D484-CA1D-48A8-926E-AEA58E103027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2" creationId="{99E4B440-6034-4AD9-A320-A136427C1B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3" creationId="{70D729E3-4C15-44A0-A39F-E0670AB7BFBF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4" creationId="{33A22F97-A672-4F47-B739-7F0458B514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5" creationId="{4C215CDF-AFDB-44E3-95F7-21EB2B301BE8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6" creationId="{6A7B0BF6-0E84-4F72-B654-B20B4444E3A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7" creationId="{B24E7EF2-826F-4636-8C09-D6F92E8030A4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8" creationId="{14DE2320-39CB-4A8D-AA6A-850F7D61172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9" creationId="{1BCBB3B7-2F89-4587-9CBE-F2428C0599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1" creationId="{807448F6-8352-4E5A-B54B-3C56322F1F5E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3" creationId="{9E22FA58-BC7E-4CB7-889B-99C961388F25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4" creationId="{84D5CBF0-0DFD-4854-8E48-7B8085CF1C65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5" creationId="{5AC04AE5-4625-4C9C-B906-B0556AA8B43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6" creationId="{BAFB6CCB-26B6-429B-B613-7C7C911409B9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7" creationId="{21910AD0-4D72-44EE-B87F-18FAA5B14F26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8" creationId="{BB4179A3-343C-4C9E-AC0F-D27A11AFCEC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9" creationId="{362DC27E-688C-4E34-BB19-702887EC55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10" creationId="{9FDFCE88-548D-47CF-AC93-6E3EA4745CD3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3" creationId="{C9B2C25B-80C9-41A6-BEDE-AB05B15CE40E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4" creationId="{375004C5-2407-4723-9B53-BFA48DC43934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5" creationId="{B81DB604-4783-4F89-B5FC-B453C40086C8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6" creationId="{7DCBED6E-D3DD-4006-999C-7A6742FCCA22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7" creationId="{474C7B24-E1F3-4F08-807F-663C7623185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8" creationId="{6577E968-24D6-4715-9189-B49892E80055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9" creationId="{9548101F-3D41-491E-97E4-7BA647F455B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0" creationId="{9A8D6129-BF3D-4D17-A998-EEE6E926E43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1" creationId="{44517A76-2A34-4602-A436-A09CDF0EB48A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3" creationId="{0D49CDD4-D424-4210-82D3-6C2191D8F6D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5" creationId="{3A0E1DB3-D297-4447-A310-DD455D50DEBB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6" creationId="{BB828027-EBAD-42C2-9F83-F7E8A3ECB35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7" creationId="{D0820B46-C30E-4895-A51D-2895B9DA761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8" creationId="{D523A2AB-812E-4AE7-ADEC-C2E96C7CE380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1" creationId="{6D2F8A00-86B8-42F5-A17C-71F4EE702EA4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2" creationId="{79A91077-4A6D-4415-8A42-17A552E91177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4" creationId="{3DE73AD1-5396-4DF5-912B-FDF0619B2CC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5" creationId="{C62A9AA9-5710-4CCA-B059-AAE9F134143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6" creationId="{F510FC52-C77F-4C08-9F24-69CCF6E28D1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7" creationId="{9769EB17-5D85-48D1-B204-E54A0E538545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8" creationId="{0FFBE666-B744-4E6C-974E-94AE3D4818C2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4" creationId="{C318207A-751B-428E-AC3F-AEDB77794F7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5" creationId="{67334FDC-9FD6-4F7D-AF92-189F6C552DB7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6" creationId="{82A8BAA3-11EB-454C-A4E8-17CC29073120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7" creationId="{0037DDB4-CF6D-4446-BCEB-DEA1C07E30D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8" creationId="{D575B302-70D5-4DD7-A416-8C1DF16FC4F3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9" creationId="{7A660F0A-BB9F-4D15-A58B-F6CE0AD89F9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0" creationId="{AE66A639-DF0F-438A-8E91-4108CE594E6A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1" creationId="{7CFB8433-AA92-4363-9066-9BDB06E8F6B4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2" creationId="{3F432491-9FF7-4F1E-AB7C-0D1A358FAAC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3" creationId="{5A09B2B7-6A06-4CEE-8D14-0E50A7321C6F}"/>
          </ac:cxnSpMkLst>
        </pc:cxnChg>
        <pc:cxnChg chg="del">
          <ac:chgData name="Joshua Rinaldo" userId="eeaa994f99e4e508" providerId="LiveId" clId="{F7C5007A-2F60-481F-A7BF-035A7140660D}" dt="2019-07-10T15:53:50.766" v="24" actId="478"/>
          <ac:cxnSpMkLst>
            <pc:docMk/>
            <pc:sldMk cId="2102967159" sldId="288"/>
            <ac:cxnSpMk id="294" creationId="{10038E2B-1110-4881-8BA1-E52B2B837AB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6" creationId="{B3B50EDB-5C5F-4331-9A7C-34ACEFF90D54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7" creationId="{158555FA-2C33-4DB7-B3A2-B1037459542B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8" creationId="{D996E28F-3FA2-4A1C-9FAB-F524178AA491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9" creationId="{B5A09771-60EB-44C6-A56E-5D84A33E16F2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2" creationId="{989AAEBF-19A3-4D27-B9BA-0D4366AEEF00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3" creationId="{420168AF-B59D-419A-AEE7-630DD5B55B3F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4" creationId="{3C90CE03-43AC-4674-BFC5-302E92F8066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5" creationId="{99DDC53D-FA80-4034-854A-9A2F75BF1B98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6" creationId="{82CFBC8A-4178-4977-ABE1-AA6D774C4063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7" creationId="{9B515176-AD21-44A4-9327-74910EB80E61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8" creationId="{0272F387-B9AD-4B39-98EF-91CBE938F459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9" creationId="{3F6260D9-DEE3-4DDC-9B20-B7CA28F46ACA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0" creationId="{33DD8CA9-2D12-46DE-9AD9-522A1E89E2E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1" creationId="{5FFE2AF2-CF9B-430B-AAD5-A37D5A589CF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2" creationId="{26ED3FAE-5232-49E4-B8F0-AFB3FC5FC3E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3" creationId="{5FB287DA-0B51-4C91-A20E-3394CA20967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4" creationId="{6DA23335-B13B-4187-B723-F950963985F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5" creationId="{E93DCBA4-6068-42D5-A2AD-2E58D4A5E7F9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6" creationId="{E472D1BE-B326-4238-8C72-46312D9EB92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7" creationId="{716EC4F3-B5F5-4173-8190-039A0E2F0140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9" creationId="{8277A17A-5C87-4BBC-A665-AF1804E0220C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1" creationId="{84DB20B4-C309-4B34-BEE2-AA8258AA1490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2" creationId="{D399ED2C-636F-42EC-AF11-FC126A751BA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3" creationId="{18147497-086A-498D-92A6-2CE18F4EC6D4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4" creationId="{4A04AC1D-6072-4ADC-91E1-B60F21CBA8C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5" creationId="{3082386F-8EC3-40EE-A682-FEE4D09DCCFD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7" creationId="{AC52C4EB-E061-495E-80AF-60DEE7AE67B8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8" creationId="{0F7DD94B-87CF-4BFA-A972-E1CE6D6F827A}"/>
          </ac:cxnSpMkLst>
        </pc:cxnChg>
      </pc:sldChg>
      <pc:sldChg chg="addSp delSp modSp add">
        <pc:chgData name="Joshua Rinaldo" userId="eeaa994f99e4e508" providerId="LiveId" clId="{F7C5007A-2F60-481F-A7BF-035A7140660D}" dt="2019-07-12T16:40:25.463" v="649" actId="1076"/>
        <pc:sldMkLst>
          <pc:docMk/>
          <pc:sldMk cId="1815922820" sldId="291"/>
        </pc:sldMkLst>
        <pc:spChg chg="del">
          <ac:chgData name="Joshua Rinaldo" userId="eeaa994f99e4e508" providerId="LiveId" clId="{F7C5007A-2F60-481F-A7BF-035A7140660D}" dt="2019-07-12T16:12:28.290" v="565" actId="478"/>
          <ac:spMkLst>
            <pc:docMk/>
            <pc:sldMk cId="1815922820" sldId="291"/>
            <ac:spMk id="2" creationId="{698EC3E7-73C5-428C-834D-628486FF628B}"/>
          </ac:spMkLst>
        </pc:spChg>
        <pc:spChg chg="del">
          <ac:chgData name="Joshua Rinaldo" userId="eeaa994f99e4e508" providerId="LiveId" clId="{F7C5007A-2F60-481F-A7BF-035A7140660D}" dt="2019-07-12T16:12:30.700" v="566" actId="478"/>
          <ac:spMkLst>
            <pc:docMk/>
            <pc:sldMk cId="1815922820" sldId="291"/>
            <ac:spMk id="3" creationId="{D8424A0C-8047-4B4A-821F-5E82D3C9327A}"/>
          </ac:spMkLst>
        </pc:spChg>
        <pc:spChg chg="add mod">
          <ac:chgData name="Joshua Rinaldo" userId="eeaa994f99e4e508" providerId="LiveId" clId="{F7C5007A-2F60-481F-A7BF-035A7140660D}" dt="2019-07-12T16:40:25.463" v="649" actId="1076"/>
          <ac:spMkLst>
            <pc:docMk/>
            <pc:sldMk cId="1815922820" sldId="291"/>
            <ac:spMk id="4" creationId="{4F3F68D2-6898-4FF5-97B1-52A22A4A21E5}"/>
          </ac:spMkLst>
        </pc:spChg>
        <pc:spChg chg="add mod">
          <ac:chgData name="Joshua Rinaldo" userId="eeaa994f99e4e508" providerId="LiveId" clId="{F7C5007A-2F60-481F-A7BF-035A7140660D}" dt="2019-07-12T16:13:04.884" v="576" actId="1076"/>
          <ac:spMkLst>
            <pc:docMk/>
            <pc:sldMk cId="1815922820" sldId="291"/>
            <ac:spMk id="5" creationId="{1EC9765B-87EC-477D-BC27-767DFB4B4D96}"/>
          </ac:spMkLst>
        </pc:spChg>
        <pc:spChg chg="add mod">
          <ac:chgData name="Joshua Rinaldo" userId="eeaa994f99e4e508" providerId="LiveId" clId="{F7C5007A-2F60-481F-A7BF-035A7140660D}" dt="2019-07-12T16:13:04.884" v="576" actId="1076"/>
          <ac:spMkLst>
            <pc:docMk/>
            <pc:sldMk cId="1815922820" sldId="291"/>
            <ac:spMk id="6" creationId="{1CAF66A9-72C6-49D7-804A-8A62C86EA068}"/>
          </ac:spMkLst>
        </pc:spChg>
        <pc:spChg chg="add mod">
          <ac:chgData name="Joshua Rinaldo" userId="eeaa994f99e4e508" providerId="LiveId" clId="{F7C5007A-2F60-481F-A7BF-035A7140660D}" dt="2019-07-12T16:13:04.884" v="576" actId="1076"/>
          <ac:spMkLst>
            <pc:docMk/>
            <pc:sldMk cId="1815922820" sldId="291"/>
            <ac:spMk id="7" creationId="{A36C6DD8-C30E-46A0-89F6-FF0E514D3281}"/>
          </ac:spMkLst>
        </pc:spChg>
        <pc:spChg chg="add del mod">
          <ac:chgData name="Joshua Rinaldo" userId="eeaa994f99e4e508" providerId="LiveId" clId="{F7C5007A-2F60-481F-A7BF-035A7140660D}" dt="2019-07-12T16:12:51.864" v="572" actId="478"/>
          <ac:spMkLst>
            <pc:docMk/>
            <pc:sldMk cId="1815922820" sldId="291"/>
            <ac:spMk id="9" creationId="{63F8257A-3B3E-47DE-BD93-B7F28ADF1757}"/>
          </ac:spMkLst>
        </pc:spChg>
        <pc:spChg chg="add del mod">
          <ac:chgData name="Joshua Rinaldo" userId="eeaa994f99e4e508" providerId="LiveId" clId="{F7C5007A-2F60-481F-A7BF-035A7140660D}" dt="2019-07-12T16:12:45.120" v="569" actId="478"/>
          <ac:spMkLst>
            <pc:docMk/>
            <pc:sldMk cId="1815922820" sldId="291"/>
            <ac:spMk id="10" creationId="{5D8B99D6-679E-4F0C-A6C2-F23D02C02567}"/>
          </ac:spMkLst>
        </pc:spChg>
        <pc:spChg chg="add del mod">
          <ac:chgData name="Joshua Rinaldo" userId="eeaa994f99e4e508" providerId="LiveId" clId="{F7C5007A-2F60-481F-A7BF-035A7140660D}" dt="2019-07-12T16:12:47.780" v="570" actId="478"/>
          <ac:spMkLst>
            <pc:docMk/>
            <pc:sldMk cId="1815922820" sldId="291"/>
            <ac:spMk id="11" creationId="{C1BB5C86-FE07-419E-86C2-1C2193CE292E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2" creationId="{B332453E-FB81-4880-8247-97D761282CB0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3" creationId="{EF2DB997-1055-4681-B03B-D378EA8862C2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4" creationId="{9A924049-96CD-4A21-BC56-73DAD88538EF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5" creationId="{72A88C54-78AA-4769-8C90-D5F4980BA734}"/>
          </ac:spMkLst>
        </pc:spChg>
        <pc:spChg chg="add del mod">
          <ac:chgData name="Joshua Rinaldo" userId="eeaa994f99e4e508" providerId="LiveId" clId="{F7C5007A-2F60-481F-A7BF-035A7140660D}" dt="2019-07-12T16:12:58.676" v="574" actId="478"/>
          <ac:spMkLst>
            <pc:docMk/>
            <pc:sldMk cId="1815922820" sldId="291"/>
            <ac:spMk id="17" creationId="{D7F32051-4C87-412A-9433-42A07F549343}"/>
          </ac:spMkLst>
        </pc:spChg>
        <pc:spChg chg="add del mod ord">
          <ac:chgData name="Joshua Rinaldo" userId="eeaa994f99e4e508" providerId="LiveId" clId="{F7C5007A-2F60-481F-A7BF-035A7140660D}" dt="2019-07-12T16:14:19.276" v="595" actId="478"/>
          <ac:spMkLst>
            <pc:docMk/>
            <pc:sldMk cId="1815922820" sldId="291"/>
            <ac:spMk id="18" creationId="{6ABD1A52-8E75-4871-8FFF-F8D59EC0D6A5}"/>
          </ac:spMkLst>
        </pc:spChg>
        <pc:spChg chg="add mod">
          <ac:chgData name="Joshua Rinaldo" userId="eeaa994f99e4e508" providerId="LiveId" clId="{F7C5007A-2F60-481F-A7BF-035A7140660D}" dt="2019-07-12T16:14:28.794" v="597" actId="1076"/>
          <ac:spMkLst>
            <pc:docMk/>
            <pc:sldMk cId="1815922820" sldId="291"/>
            <ac:spMk id="19" creationId="{E0C33F0B-4109-4722-99BB-8DB42D9B22F2}"/>
          </ac:spMkLst>
        </pc:spChg>
        <pc:spChg chg="add mod">
          <ac:chgData name="Joshua Rinaldo" userId="eeaa994f99e4e508" providerId="LiveId" clId="{F7C5007A-2F60-481F-A7BF-035A7140660D}" dt="2019-07-12T16:14:33.225" v="598" actId="1076"/>
          <ac:spMkLst>
            <pc:docMk/>
            <pc:sldMk cId="1815922820" sldId="291"/>
            <ac:spMk id="20" creationId="{71582854-BEF0-455D-82CF-E1129CF96756}"/>
          </ac:spMkLst>
        </pc:spChg>
        <pc:spChg chg="add mod">
          <ac:chgData name="Joshua Rinaldo" userId="eeaa994f99e4e508" providerId="LiveId" clId="{F7C5007A-2F60-481F-A7BF-035A7140660D}" dt="2019-07-12T16:14:23.715" v="596" actId="1076"/>
          <ac:spMkLst>
            <pc:docMk/>
            <pc:sldMk cId="1815922820" sldId="291"/>
            <ac:spMk id="21" creationId="{D4AACCED-2B32-4E51-9412-DC93AAFF2576}"/>
          </ac:spMkLst>
        </pc:spChg>
        <pc:spChg chg="add mod">
          <ac:chgData name="Joshua Rinaldo" userId="eeaa994f99e4e508" providerId="LiveId" clId="{F7C5007A-2F60-481F-A7BF-035A7140660D}" dt="2019-07-12T16:14:52.463" v="600" actId="1076"/>
          <ac:spMkLst>
            <pc:docMk/>
            <pc:sldMk cId="1815922820" sldId="291"/>
            <ac:spMk id="22" creationId="{7D0FF48A-5A03-4F56-9EDA-B3BA8E5DB08C}"/>
          </ac:spMkLst>
        </pc:spChg>
        <pc:spChg chg="add mod">
          <ac:chgData name="Joshua Rinaldo" userId="eeaa994f99e4e508" providerId="LiveId" clId="{F7C5007A-2F60-481F-A7BF-035A7140660D}" dt="2019-07-12T16:14:59.391" v="602" actId="1076"/>
          <ac:spMkLst>
            <pc:docMk/>
            <pc:sldMk cId="1815922820" sldId="291"/>
            <ac:spMk id="23" creationId="{F03A044A-8A68-4B2C-970D-9D27BD513EBD}"/>
          </ac:spMkLst>
        </pc:spChg>
        <pc:spChg chg="add mod">
          <ac:chgData name="Joshua Rinaldo" userId="eeaa994f99e4e508" providerId="LiveId" clId="{F7C5007A-2F60-481F-A7BF-035A7140660D}" dt="2019-07-12T16:15:06.339" v="604" actId="1076"/>
          <ac:spMkLst>
            <pc:docMk/>
            <pc:sldMk cId="1815922820" sldId="291"/>
            <ac:spMk id="24" creationId="{79F165E7-B29D-4B48-8995-A86A16BCD770}"/>
          </ac:spMkLst>
        </pc:spChg>
        <pc:spChg chg="add mod">
          <ac:chgData name="Joshua Rinaldo" userId="eeaa994f99e4e508" providerId="LiveId" clId="{F7C5007A-2F60-481F-A7BF-035A7140660D}" dt="2019-07-12T16:15:14.293" v="606" actId="1076"/>
          <ac:spMkLst>
            <pc:docMk/>
            <pc:sldMk cId="1815922820" sldId="291"/>
            <ac:spMk id="25" creationId="{2D40A321-A590-42FD-8539-F6C5889CC056}"/>
          </ac:spMkLst>
        </pc:spChg>
        <pc:spChg chg="add mod">
          <ac:chgData name="Joshua Rinaldo" userId="eeaa994f99e4e508" providerId="LiveId" clId="{F7C5007A-2F60-481F-A7BF-035A7140660D}" dt="2019-07-12T16:16:02.354" v="628" actId="1076"/>
          <ac:spMkLst>
            <pc:docMk/>
            <pc:sldMk cId="1815922820" sldId="291"/>
            <ac:spMk id="26" creationId="{0B25007B-8999-47BB-967B-B0D0B7557D30}"/>
          </ac:spMkLst>
        </pc:spChg>
        <pc:spChg chg="add mod">
          <ac:chgData name="Joshua Rinaldo" userId="eeaa994f99e4e508" providerId="LiveId" clId="{F7C5007A-2F60-481F-A7BF-035A7140660D}" dt="2019-07-12T16:16:11.722" v="632" actId="1076"/>
          <ac:spMkLst>
            <pc:docMk/>
            <pc:sldMk cId="1815922820" sldId="291"/>
            <ac:spMk id="27" creationId="{4FA086E8-B23B-4FA6-BC79-AA7E8925A490}"/>
          </ac:spMkLst>
        </pc:spChg>
        <pc:spChg chg="add mod">
          <ac:chgData name="Joshua Rinaldo" userId="eeaa994f99e4e508" providerId="LiveId" clId="{F7C5007A-2F60-481F-A7BF-035A7140660D}" dt="2019-07-12T16:16:06.699" v="631" actId="1076"/>
          <ac:spMkLst>
            <pc:docMk/>
            <pc:sldMk cId="1815922820" sldId="291"/>
            <ac:spMk id="28" creationId="{940D4417-514E-462D-B82E-DD3AAE007B9E}"/>
          </ac:spMkLst>
        </pc:spChg>
        <pc:spChg chg="add mod">
          <ac:chgData name="Joshua Rinaldo" userId="eeaa994f99e4e508" providerId="LiveId" clId="{F7C5007A-2F60-481F-A7BF-035A7140660D}" dt="2019-07-12T16:16:18.081" v="634" actId="1076"/>
          <ac:spMkLst>
            <pc:docMk/>
            <pc:sldMk cId="1815922820" sldId="291"/>
            <ac:spMk id="29" creationId="{65747028-FCA5-4411-98B1-CA37B01D8A7D}"/>
          </ac:spMkLst>
        </pc:spChg>
        <pc:spChg chg="add mod">
          <ac:chgData name="Joshua Rinaldo" userId="eeaa994f99e4e508" providerId="LiveId" clId="{F7C5007A-2F60-481F-A7BF-035A7140660D}" dt="2019-07-12T16:16:48.574" v="641" actId="1076"/>
          <ac:spMkLst>
            <pc:docMk/>
            <pc:sldMk cId="1815922820" sldId="291"/>
            <ac:spMk id="30" creationId="{35CCE428-45D4-4821-A7C7-52B759A29D72}"/>
          </ac:spMkLst>
        </pc:spChg>
        <pc:spChg chg="add mod">
          <ac:chgData name="Joshua Rinaldo" userId="eeaa994f99e4e508" providerId="LiveId" clId="{F7C5007A-2F60-481F-A7BF-035A7140660D}" dt="2019-07-12T16:16:41.470" v="640" actId="1076"/>
          <ac:spMkLst>
            <pc:docMk/>
            <pc:sldMk cId="1815922820" sldId="291"/>
            <ac:spMk id="31" creationId="{2760A419-7A66-4E73-A6B4-D94FAF7D4EFB}"/>
          </ac:spMkLst>
        </pc:spChg>
        <pc:spChg chg="add mod">
          <ac:chgData name="Joshua Rinaldo" userId="eeaa994f99e4e508" providerId="LiveId" clId="{F7C5007A-2F60-481F-A7BF-035A7140660D}" dt="2019-07-12T16:16:24.525" v="638" actId="1076"/>
          <ac:spMkLst>
            <pc:docMk/>
            <pc:sldMk cId="1815922820" sldId="291"/>
            <ac:spMk id="32" creationId="{DE86505A-86D7-4D5F-91B7-151DCC9AC877}"/>
          </ac:spMkLst>
        </pc:spChg>
        <pc:cxnChg chg="add del mod">
          <ac:chgData name="Joshua Rinaldo" userId="eeaa994f99e4e508" providerId="LiveId" clId="{F7C5007A-2F60-481F-A7BF-035A7140660D}" dt="2019-07-12T16:12:53.547" v="573" actId="478"/>
          <ac:cxnSpMkLst>
            <pc:docMk/>
            <pc:sldMk cId="1815922820" sldId="291"/>
            <ac:cxnSpMk id="8" creationId="{27625070-AC9E-4D95-9BFC-7998D0DB1D2D}"/>
          </ac:cxnSpMkLst>
        </pc:cxnChg>
        <pc:cxnChg chg="add del mod">
          <ac:chgData name="Joshua Rinaldo" userId="eeaa994f99e4e508" providerId="LiveId" clId="{F7C5007A-2F60-481F-A7BF-035A7140660D}" dt="2019-07-12T16:13:00.443" v="575" actId="478"/>
          <ac:cxnSpMkLst>
            <pc:docMk/>
            <pc:sldMk cId="1815922820" sldId="291"/>
            <ac:cxnSpMk id="16" creationId="{7D0CDA8C-742E-45A6-8D59-9253C60C257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1.png"/><Relationship Id="rId7" Type="http://schemas.openxmlformats.org/officeDocument/2006/relationships/image" Target="../media/image96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7" Type="http://schemas.openxmlformats.org/officeDocument/2006/relationships/image" Target="../media/image99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10" Type="http://schemas.openxmlformats.org/officeDocument/2006/relationships/image" Target="../media/image113.png"/><Relationship Id="rId4" Type="http://schemas.openxmlformats.org/officeDocument/2006/relationships/image" Target="../media/image102.png"/><Relationship Id="rId9" Type="http://schemas.openxmlformats.org/officeDocument/2006/relationships/image" Target="../media/image1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9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7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24" Type="http://schemas.openxmlformats.org/officeDocument/2006/relationships/image" Target="../media/image30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21" Type="http://schemas.openxmlformats.org/officeDocument/2006/relationships/image" Target="../media/image50.png"/><Relationship Id="rId34" Type="http://schemas.openxmlformats.org/officeDocument/2006/relationships/image" Target="../media/image38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33" Type="http://schemas.openxmlformats.org/officeDocument/2006/relationships/image" Target="../media/image37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53.png"/><Relationship Id="rId32" Type="http://schemas.openxmlformats.org/officeDocument/2006/relationships/image" Target="../media/image36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9" Type="http://schemas.openxmlformats.org/officeDocument/2006/relationships/image" Target="../media/image48.png"/><Relationship Id="rId31" Type="http://schemas.openxmlformats.org/officeDocument/2006/relationships/image" Target="../media/image35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0.png"/><Relationship Id="rId34" Type="http://schemas.openxmlformats.org/officeDocument/2006/relationships/image" Target="../media/image60.png"/><Relationship Id="rId12" Type="http://schemas.openxmlformats.org/officeDocument/2006/relationships/image" Target="../media/image390.png"/><Relationship Id="rId3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8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0.png"/><Relationship Id="rId32" Type="http://schemas.openxmlformats.org/officeDocument/2006/relationships/image" Target="../media/image3.png"/><Relationship Id="rId15" Type="http://schemas.openxmlformats.org/officeDocument/2006/relationships/image" Target="../media/image57.png"/><Relationship Id="rId10" Type="http://schemas.openxmlformats.org/officeDocument/2006/relationships/image" Target="../media/image370.png"/><Relationship Id="rId14" Type="http://schemas.openxmlformats.org/officeDocument/2006/relationships/image" Target="../media/image56.png"/><Relationship Id="rId27" Type="http://schemas.openxmlformats.org/officeDocument/2006/relationships/image" Target="../media/image61.png"/><Relationship Id="rId35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0.png"/><Relationship Id="rId18" Type="http://schemas.openxmlformats.org/officeDocument/2006/relationships/image" Target="../media/image500.png"/><Relationship Id="rId26" Type="http://schemas.openxmlformats.org/officeDocument/2006/relationships/image" Target="../media/image570.png"/><Relationship Id="rId3" Type="http://schemas.openxmlformats.org/officeDocument/2006/relationships/image" Target="../media/image420.png"/><Relationship Id="rId21" Type="http://schemas.openxmlformats.org/officeDocument/2006/relationships/image" Target="../media/image520.png"/><Relationship Id="rId12" Type="http://schemas.openxmlformats.org/officeDocument/2006/relationships/image" Target="../media/image440.png"/><Relationship Id="rId17" Type="http://schemas.openxmlformats.org/officeDocument/2006/relationships/image" Target="../media/image490.png"/><Relationship Id="rId25" Type="http://schemas.openxmlformats.org/officeDocument/2006/relationships/image" Target="../media/image560.png"/><Relationship Id="rId33" Type="http://schemas.openxmlformats.org/officeDocument/2006/relationships/image" Target="../media/image670.png"/><Relationship Id="rId2" Type="http://schemas.openxmlformats.org/officeDocument/2006/relationships/image" Target="../media/image410.png"/><Relationship Id="rId16" Type="http://schemas.openxmlformats.org/officeDocument/2006/relationships/image" Target="../media/image480.png"/><Relationship Id="rId20" Type="http://schemas.openxmlformats.org/officeDocument/2006/relationships/image" Target="../media/image510.png"/><Relationship Id="rId29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50.png"/><Relationship Id="rId32" Type="http://schemas.openxmlformats.org/officeDocument/2006/relationships/image" Target="../media/image660.png"/><Relationship Id="rId15" Type="http://schemas.openxmlformats.org/officeDocument/2006/relationships/image" Target="../media/image470.png"/><Relationship Id="rId23" Type="http://schemas.openxmlformats.org/officeDocument/2006/relationships/image" Target="../media/image540.png"/><Relationship Id="rId28" Type="http://schemas.openxmlformats.org/officeDocument/2006/relationships/image" Target="../media/image590.png"/><Relationship Id="rId19" Type="http://schemas.openxmlformats.org/officeDocument/2006/relationships/image" Target="NULL"/><Relationship Id="rId31" Type="http://schemas.openxmlformats.org/officeDocument/2006/relationships/image" Target="../media/image650.png"/><Relationship Id="rId4" Type="http://schemas.openxmlformats.org/officeDocument/2006/relationships/image" Target="../media/image430.png"/><Relationship Id="rId14" Type="http://schemas.openxmlformats.org/officeDocument/2006/relationships/image" Target="../media/image460.png"/><Relationship Id="rId22" Type="http://schemas.openxmlformats.org/officeDocument/2006/relationships/image" Target="../media/image71.png"/><Relationship Id="rId27" Type="http://schemas.openxmlformats.org/officeDocument/2006/relationships/image" Target="../media/image580.png"/><Relationship Id="rId30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34" Type="http://schemas.openxmlformats.org/officeDocument/2006/relationships/image" Target="../media/image680.png"/><Relationship Id="rId42" Type="http://schemas.openxmlformats.org/officeDocument/2006/relationships/image" Target="../media/image76.png"/><Relationship Id="rId47" Type="http://schemas.openxmlformats.org/officeDocument/2006/relationships/image" Target="../media/image81.png"/><Relationship Id="rId38" Type="http://schemas.openxmlformats.org/officeDocument/2006/relationships/image" Target="../media/image72.png"/><Relationship Id="rId46" Type="http://schemas.openxmlformats.org/officeDocument/2006/relationships/image" Target="../media/image80.png"/><Relationship Id="rId41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710.png"/><Relationship Id="rId40" Type="http://schemas.openxmlformats.org/officeDocument/2006/relationships/image" Target="../media/image74.png"/><Relationship Id="rId45" Type="http://schemas.openxmlformats.org/officeDocument/2006/relationships/image" Target="../media/image79.png"/><Relationship Id="rId36" Type="http://schemas.openxmlformats.org/officeDocument/2006/relationships/image" Target="../media/image700.png"/><Relationship Id="rId44" Type="http://schemas.openxmlformats.org/officeDocument/2006/relationships/image" Target="../media/image78.png"/><Relationship Id="rId35" Type="http://schemas.openxmlformats.org/officeDocument/2006/relationships/image" Target="../media/image690.png"/><Relationship Id="rId43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0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0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5" Type="http://schemas.openxmlformats.org/officeDocument/2006/relationships/image" Target="../media/image780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51774" y="741982"/>
            <a:ext cx="5696243" cy="5461281"/>
            <a:chOff x="1751774" y="741982"/>
            <a:chExt cx="5696243" cy="5461281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774" y="741982"/>
              <a:ext cx="5696243" cy="5461281"/>
            </a:xfrm>
            <a:prstGeom prst="rect">
              <a:avLst/>
            </a:prstGeom>
          </p:spPr>
        </p:pic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E9C3E59-FEEB-455C-B0EA-85246D54851C}"/>
                </a:ext>
              </a:extLst>
            </p:cNvPr>
            <p:cNvSpPr/>
            <p:nvPr/>
          </p:nvSpPr>
          <p:spPr>
            <a:xfrm rot="4157937">
              <a:off x="6256798" y="878293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D471FF4F-5726-449A-9AE6-4CBBBD049534}"/>
                </a:ext>
              </a:extLst>
            </p:cNvPr>
            <p:cNvSpPr/>
            <p:nvPr/>
          </p:nvSpPr>
          <p:spPr>
            <a:xfrm rot="4702317">
              <a:off x="2816252" y="1575638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B3AFB6D-6057-407C-B156-550AA90658E2}"/>
                </a:ext>
              </a:extLst>
            </p:cNvPr>
            <p:cNvSpPr/>
            <p:nvPr/>
          </p:nvSpPr>
          <p:spPr>
            <a:xfrm rot="3811292">
              <a:off x="6127157" y="1820400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D382AD57-1FC7-4025-9B5C-D854DA2AE4C9}"/>
                </a:ext>
              </a:extLst>
            </p:cNvPr>
            <p:cNvSpPr/>
            <p:nvPr/>
          </p:nvSpPr>
          <p:spPr>
            <a:xfrm rot="6562317">
              <a:off x="3924284" y="2328730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7DD07DAB-4FE4-420D-AC68-ECEC82008538}"/>
                </a:ext>
              </a:extLst>
            </p:cNvPr>
            <p:cNvSpPr/>
            <p:nvPr/>
          </p:nvSpPr>
          <p:spPr>
            <a:xfrm rot="5400000">
              <a:off x="6741708" y="2318603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281B1B55-C8A5-4B7E-A47A-0864D8C80029}"/>
                </a:ext>
              </a:extLst>
            </p:cNvPr>
            <p:cNvSpPr/>
            <p:nvPr/>
          </p:nvSpPr>
          <p:spPr>
            <a:xfrm rot="4723683">
              <a:off x="2359283" y="3096084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30361A8C-04C8-469F-8FDF-605CA119C2FA}"/>
                </a:ext>
              </a:extLst>
            </p:cNvPr>
            <p:cNvSpPr/>
            <p:nvPr/>
          </p:nvSpPr>
          <p:spPr>
            <a:xfrm rot="4851659">
              <a:off x="6424110" y="3197079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F5662086-B99D-436F-999D-7FA56FB1523A}"/>
                </a:ext>
              </a:extLst>
            </p:cNvPr>
            <p:cNvSpPr/>
            <p:nvPr/>
          </p:nvSpPr>
          <p:spPr>
            <a:xfrm rot="6625769">
              <a:off x="3343781" y="3820535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6A3212F4-5EE3-4D2F-9255-0F7C543B0031}"/>
                </a:ext>
              </a:extLst>
            </p:cNvPr>
            <p:cNvSpPr/>
            <p:nvPr/>
          </p:nvSpPr>
          <p:spPr>
            <a:xfrm rot="4171742">
              <a:off x="5057126" y="4377686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8649DDF-3370-486C-8CD7-775265536698}"/>
                </a:ext>
              </a:extLst>
            </p:cNvPr>
            <p:cNvSpPr/>
            <p:nvPr/>
          </p:nvSpPr>
          <p:spPr>
            <a:xfrm rot="5899255">
              <a:off x="3546319" y="4573001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E17A256F-7E83-4A5F-8E8D-764A09F8B6BB}"/>
                </a:ext>
              </a:extLst>
            </p:cNvPr>
            <p:cNvSpPr/>
            <p:nvPr/>
          </p:nvSpPr>
          <p:spPr>
            <a:xfrm rot="5400000">
              <a:off x="6990924" y="4542895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2C5A54E-52CC-4511-ABDB-A1F848BCA7CE}"/>
                </a:ext>
              </a:extLst>
            </p:cNvPr>
            <p:cNvSpPr/>
            <p:nvPr/>
          </p:nvSpPr>
          <p:spPr>
            <a:xfrm rot="6511498">
              <a:off x="3413053" y="5221767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4812EFF-C8D2-468B-B5EB-A7FB9303415F}"/>
                </a:ext>
              </a:extLst>
            </p:cNvPr>
            <p:cNvSpPr/>
            <p:nvPr/>
          </p:nvSpPr>
          <p:spPr>
            <a:xfrm rot="3579334">
              <a:off x="5753786" y="5623256"/>
              <a:ext cx="140142" cy="120812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49666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70D149D-4BEE-4021-898D-188182621212}"/>
              </a:ext>
            </a:extLst>
          </p:cNvPr>
          <p:cNvSpPr/>
          <p:nvPr/>
        </p:nvSpPr>
        <p:spPr>
          <a:xfrm>
            <a:off x="612387" y="1720856"/>
            <a:ext cx="5157216" cy="444587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1DF249-DA22-49EC-AEAE-79EB25152224}"/>
              </a:ext>
            </a:extLst>
          </p:cNvPr>
          <p:cNvSpPr/>
          <p:nvPr/>
        </p:nvSpPr>
        <p:spPr>
          <a:xfrm>
            <a:off x="2317286" y="3796649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F61E05-3466-4CBC-BCE6-BBEB7A532D5A}"/>
              </a:ext>
            </a:extLst>
          </p:cNvPr>
          <p:cNvSpPr/>
          <p:nvPr/>
        </p:nvSpPr>
        <p:spPr>
          <a:xfrm>
            <a:off x="3104184" y="4583547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1D322D-809C-43F0-B291-35137484E8D8}"/>
                  </a:ext>
                </a:extLst>
              </p:cNvPr>
              <p:cNvSpPr txBox="1"/>
              <p:nvPr/>
            </p:nvSpPr>
            <p:spPr>
              <a:xfrm>
                <a:off x="2610197" y="4747373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1D322D-809C-43F0-B291-35137484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197" y="4747373"/>
                <a:ext cx="987973" cy="400110"/>
              </a:xfrm>
              <a:prstGeom prst="rect">
                <a:avLst/>
              </a:prstGeom>
              <a:blipFill>
                <a:blip r:embed="rId2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8164C5-36BB-4FDE-A655-A328A6CE253E}"/>
              </a:ext>
            </a:extLst>
          </p:cNvPr>
          <p:cNvCxnSpPr>
            <a:cxnSpLocks/>
          </p:cNvCxnSpPr>
          <p:nvPr/>
        </p:nvCxnSpPr>
        <p:spPr>
          <a:xfrm flipV="1">
            <a:off x="3249992" y="4103954"/>
            <a:ext cx="617806" cy="53099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4D535A-20BE-417D-A5EC-ADCA632A3688}"/>
                  </a:ext>
                </a:extLst>
              </p:cNvPr>
              <p:cNvSpPr txBox="1"/>
              <p:nvPr/>
            </p:nvSpPr>
            <p:spPr>
              <a:xfrm>
                <a:off x="3064908" y="4029785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4D535A-20BE-417D-A5EC-ADCA632A3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908" y="4029785"/>
                <a:ext cx="98797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A1E79D-7A80-4526-8B17-1AFDBF70B3BD}"/>
                  </a:ext>
                </a:extLst>
              </p:cNvPr>
              <p:cNvSpPr txBox="1"/>
              <p:nvPr/>
            </p:nvSpPr>
            <p:spPr>
              <a:xfrm>
                <a:off x="4237965" y="3703844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A1E79D-7A80-4526-8B17-1AFDBF70B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965" y="3703844"/>
                <a:ext cx="9879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9028D1-95FA-4420-A6DC-74932CA5A376}"/>
                  </a:ext>
                </a:extLst>
              </p:cNvPr>
              <p:cNvSpPr txBox="1"/>
              <p:nvPr/>
            </p:nvSpPr>
            <p:spPr>
              <a:xfrm>
                <a:off x="10508734" y="405621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9028D1-95FA-4420-A6DC-74932CA5A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734" y="4056218"/>
                <a:ext cx="98797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>
            <a:extLst>
              <a:ext uri="{FF2B5EF4-FFF2-40B4-BE49-F238E27FC236}">
                <a16:creationId xmlns:a16="http://schemas.microsoft.com/office/drawing/2014/main" id="{15B0F635-306A-4D90-B640-47F706FD408A}"/>
              </a:ext>
            </a:extLst>
          </p:cNvPr>
          <p:cNvSpPr/>
          <p:nvPr/>
        </p:nvSpPr>
        <p:spPr>
          <a:xfrm>
            <a:off x="6422398" y="1739673"/>
            <a:ext cx="4444361" cy="444436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188E5FC-9687-4169-997C-6F46BE2B8C2B}"/>
              </a:ext>
            </a:extLst>
          </p:cNvPr>
          <p:cNvSpPr/>
          <p:nvPr/>
        </p:nvSpPr>
        <p:spPr>
          <a:xfrm>
            <a:off x="7812917" y="3105494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A6DEE98-2DD3-4A0B-B5FA-7A25F39B2B6B}"/>
              </a:ext>
            </a:extLst>
          </p:cNvPr>
          <p:cNvSpPr/>
          <p:nvPr/>
        </p:nvSpPr>
        <p:spPr>
          <a:xfrm>
            <a:off x="8599815" y="3892392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3AB18B-FAA2-4F61-9C83-4D6CD725E9AE}"/>
                  </a:ext>
                </a:extLst>
              </p:cNvPr>
              <p:cNvSpPr txBox="1"/>
              <p:nvPr/>
            </p:nvSpPr>
            <p:spPr>
              <a:xfrm>
                <a:off x="8105828" y="405621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3AB18B-FAA2-4F61-9C83-4D6CD725E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828" y="4056218"/>
                <a:ext cx="987973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0569E4E-9ABC-4725-A84B-9D73E468EFF1}"/>
              </a:ext>
            </a:extLst>
          </p:cNvPr>
          <p:cNvCxnSpPr>
            <a:cxnSpLocks/>
          </p:cNvCxnSpPr>
          <p:nvPr/>
        </p:nvCxnSpPr>
        <p:spPr>
          <a:xfrm flipV="1">
            <a:off x="8745623" y="3412799"/>
            <a:ext cx="617806" cy="53099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9BBD4C-26BA-4434-837C-FFE6FC5724F4}"/>
                  </a:ext>
                </a:extLst>
              </p:cNvPr>
              <p:cNvSpPr txBox="1"/>
              <p:nvPr/>
            </p:nvSpPr>
            <p:spPr>
              <a:xfrm>
                <a:off x="8560539" y="3338630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9BBD4C-26BA-4434-837C-FFE6FC57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539" y="3338630"/>
                <a:ext cx="98797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7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01EF2F8-2674-43AB-9515-48142E634FB7}"/>
              </a:ext>
            </a:extLst>
          </p:cNvPr>
          <p:cNvGrpSpPr/>
          <p:nvPr/>
        </p:nvGrpSpPr>
        <p:grpSpPr>
          <a:xfrm>
            <a:off x="6620686" y="350563"/>
            <a:ext cx="6238837" cy="5447357"/>
            <a:chOff x="6247457" y="467206"/>
            <a:chExt cx="6238837" cy="5447357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FBB1D9C-8B66-4729-8693-09458D5EFF7A}"/>
                </a:ext>
              </a:extLst>
            </p:cNvPr>
            <p:cNvSpPr/>
            <p:nvPr/>
          </p:nvSpPr>
          <p:spPr>
            <a:xfrm>
              <a:off x="6796362" y="1104721"/>
              <a:ext cx="5157216" cy="444587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170E769-BF1E-489C-8029-16838FC571CC}"/>
                </a:ext>
              </a:extLst>
            </p:cNvPr>
            <p:cNvSpPr/>
            <p:nvPr/>
          </p:nvSpPr>
          <p:spPr>
            <a:xfrm>
              <a:off x="8501261" y="3180514"/>
              <a:ext cx="1747417" cy="17474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E32409-A2EE-4033-9D27-D7DC5F17A84C}"/>
                </a:ext>
              </a:extLst>
            </p:cNvPr>
            <p:cNvSpPr/>
            <p:nvPr/>
          </p:nvSpPr>
          <p:spPr>
            <a:xfrm>
              <a:off x="9288159" y="3967412"/>
              <a:ext cx="173620" cy="17362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2E7188-9F79-428A-8F17-FB3D771CB548}"/>
                    </a:ext>
                  </a:extLst>
                </p:cNvPr>
                <p:cNvSpPr txBox="1"/>
                <p:nvPr/>
              </p:nvSpPr>
              <p:spPr>
                <a:xfrm>
                  <a:off x="8794172" y="4131238"/>
                  <a:ext cx="9879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2E7188-9F79-428A-8F17-FB3D771CB5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4172" y="4131238"/>
                  <a:ext cx="987973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76467-EF8B-44D7-B385-BE3DA7D632A4}"/>
                </a:ext>
              </a:extLst>
            </p:cNvPr>
            <p:cNvSpPr/>
            <p:nvPr/>
          </p:nvSpPr>
          <p:spPr>
            <a:xfrm>
              <a:off x="8390490" y="3087709"/>
              <a:ext cx="1946919" cy="194691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E77B28-EAAB-44F1-AB34-FFF8C842DE36}"/>
                </a:ext>
              </a:extLst>
            </p:cNvPr>
            <p:cNvSpPr txBox="1"/>
            <p:nvPr/>
          </p:nvSpPr>
          <p:spPr>
            <a:xfrm>
              <a:off x="8712973" y="3312437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C8557F-4504-4E63-A60D-2CE4681303A5}"/>
                </a:ext>
              </a:extLst>
            </p:cNvPr>
            <p:cNvSpPr txBox="1"/>
            <p:nvPr/>
          </p:nvSpPr>
          <p:spPr>
            <a:xfrm>
              <a:off x="8475799" y="386082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CF28F1-F411-47D3-B9D1-B47DFAF9001B}"/>
                </a:ext>
              </a:extLst>
            </p:cNvPr>
            <p:cNvSpPr txBox="1"/>
            <p:nvPr/>
          </p:nvSpPr>
          <p:spPr>
            <a:xfrm>
              <a:off x="9971719" y="3907702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64E627-EAC8-40F5-97F0-DB9742C27E47}"/>
                </a:ext>
              </a:extLst>
            </p:cNvPr>
            <p:cNvSpPr txBox="1"/>
            <p:nvPr/>
          </p:nvSpPr>
          <p:spPr>
            <a:xfrm>
              <a:off x="8658210" y="436455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DD4AFC-7A8B-4148-8D7B-996180878B0D}"/>
                </a:ext>
              </a:extLst>
            </p:cNvPr>
            <p:cNvSpPr txBox="1"/>
            <p:nvPr/>
          </p:nvSpPr>
          <p:spPr>
            <a:xfrm>
              <a:off x="9229348" y="307972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A52CA2-CE5C-4041-A9A7-ED14A8FD8FC6}"/>
                </a:ext>
              </a:extLst>
            </p:cNvPr>
            <p:cNvSpPr txBox="1"/>
            <p:nvPr/>
          </p:nvSpPr>
          <p:spPr>
            <a:xfrm>
              <a:off x="9772251" y="3353791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539F86-C170-4F35-93A7-FF95FA82593E}"/>
                </a:ext>
              </a:extLst>
            </p:cNvPr>
            <p:cNvSpPr txBox="1"/>
            <p:nvPr/>
          </p:nvSpPr>
          <p:spPr>
            <a:xfrm>
              <a:off x="9192153" y="4632223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B0AF60-E0DA-4C30-8E72-B7962CF72C3D}"/>
                </a:ext>
              </a:extLst>
            </p:cNvPr>
            <p:cNvSpPr txBox="1"/>
            <p:nvPr/>
          </p:nvSpPr>
          <p:spPr>
            <a:xfrm>
              <a:off x="9769759" y="4441980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3BA00A-28C5-4CB6-8FCA-FA122CA576E4}"/>
                </a:ext>
              </a:extLst>
            </p:cNvPr>
            <p:cNvSpPr txBox="1"/>
            <p:nvPr/>
          </p:nvSpPr>
          <p:spPr>
            <a:xfrm>
              <a:off x="8898317" y="4501511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F9FE71-1211-47D8-9705-6B48411C33D6}"/>
                </a:ext>
              </a:extLst>
            </p:cNvPr>
            <p:cNvSpPr txBox="1"/>
            <p:nvPr/>
          </p:nvSpPr>
          <p:spPr>
            <a:xfrm>
              <a:off x="9500227" y="4570041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DC3C08-ABEC-46D3-A2EE-DCE523CB364A}"/>
                </a:ext>
              </a:extLst>
            </p:cNvPr>
            <p:cNvSpPr txBox="1"/>
            <p:nvPr/>
          </p:nvSpPr>
          <p:spPr>
            <a:xfrm>
              <a:off x="9928782" y="4192135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23CCF0-1B0D-4D97-AD5B-5984007078BD}"/>
                </a:ext>
              </a:extLst>
            </p:cNvPr>
            <p:cNvSpPr txBox="1"/>
            <p:nvPr/>
          </p:nvSpPr>
          <p:spPr>
            <a:xfrm>
              <a:off x="9927266" y="3605420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07001F-A0C1-4B1D-A509-CA30B82B0171}"/>
                </a:ext>
              </a:extLst>
            </p:cNvPr>
            <p:cNvSpPr txBox="1"/>
            <p:nvPr/>
          </p:nvSpPr>
          <p:spPr>
            <a:xfrm>
              <a:off x="9545336" y="3173888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B1E648-378D-4DFC-9226-7C0E2486F9FD}"/>
                </a:ext>
              </a:extLst>
            </p:cNvPr>
            <p:cNvSpPr txBox="1"/>
            <p:nvPr/>
          </p:nvSpPr>
          <p:spPr>
            <a:xfrm>
              <a:off x="8922527" y="3156360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8C4CAA-1D81-4818-8D85-9EB99C12BFC2}"/>
                </a:ext>
              </a:extLst>
            </p:cNvPr>
            <p:cNvSpPr txBox="1"/>
            <p:nvPr/>
          </p:nvSpPr>
          <p:spPr>
            <a:xfrm>
              <a:off x="8531321" y="358253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DCC737-8364-4DC7-94F3-4F7E442AC8A1}"/>
                </a:ext>
              </a:extLst>
            </p:cNvPr>
            <p:cNvSpPr txBox="1"/>
            <p:nvPr/>
          </p:nvSpPr>
          <p:spPr>
            <a:xfrm>
              <a:off x="8531321" y="4120524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745373-15E4-4BE2-BB19-FCACFA6E22C9}"/>
                </a:ext>
              </a:extLst>
            </p:cNvPr>
            <p:cNvSpPr txBox="1"/>
            <p:nvPr/>
          </p:nvSpPr>
          <p:spPr>
            <a:xfrm>
              <a:off x="11123343" y="5459549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3020E4-D39E-4FFB-A880-D011CEB5B3B5}"/>
                </a:ext>
              </a:extLst>
            </p:cNvPr>
            <p:cNvSpPr txBox="1"/>
            <p:nvPr/>
          </p:nvSpPr>
          <p:spPr>
            <a:xfrm>
              <a:off x="9197076" y="5504231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3527EB-0299-48E7-A816-1E03B6168973}"/>
                </a:ext>
              </a:extLst>
            </p:cNvPr>
            <p:cNvSpPr txBox="1"/>
            <p:nvPr/>
          </p:nvSpPr>
          <p:spPr>
            <a:xfrm>
              <a:off x="10974967" y="3681928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71C292-4685-44F5-99FF-2708C4BDB3AA}"/>
                </a:ext>
              </a:extLst>
            </p:cNvPr>
            <p:cNvSpPr txBox="1"/>
            <p:nvPr/>
          </p:nvSpPr>
          <p:spPr>
            <a:xfrm>
              <a:off x="10719441" y="3199231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AF2F3F-4074-4EA4-8F7F-F155DE7F26B1}"/>
                </a:ext>
              </a:extLst>
            </p:cNvPr>
            <p:cNvSpPr txBox="1"/>
            <p:nvPr/>
          </p:nvSpPr>
          <p:spPr>
            <a:xfrm>
              <a:off x="7973696" y="2692287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91CD56-6FAF-40C8-837E-33A74910F347}"/>
                </a:ext>
              </a:extLst>
            </p:cNvPr>
            <p:cNvSpPr txBox="1"/>
            <p:nvPr/>
          </p:nvSpPr>
          <p:spPr>
            <a:xfrm>
              <a:off x="8792613" y="1304776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C9416E-BA52-4961-AB0A-241C6E03C207}"/>
                </a:ext>
              </a:extLst>
            </p:cNvPr>
            <p:cNvSpPr txBox="1"/>
            <p:nvPr/>
          </p:nvSpPr>
          <p:spPr>
            <a:xfrm>
              <a:off x="7675128" y="3205310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227726-9386-44E1-AEFD-B358549E8FBC}"/>
                </a:ext>
              </a:extLst>
            </p:cNvPr>
            <p:cNvSpPr txBox="1"/>
            <p:nvPr/>
          </p:nvSpPr>
          <p:spPr>
            <a:xfrm>
              <a:off x="7410602" y="3700278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9EDD97-2666-41EF-AD89-A25AF7382E7A}"/>
                </a:ext>
              </a:extLst>
            </p:cNvPr>
            <p:cNvSpPr txBox="1"/>
            <p:nvPr/>
          </p:nvSpPr>
          <p:spPr>
            <a:xfrm>
              <a:off x="9760393" y="5498000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E3050C-CD83-475F-BC72-0CE7F650D64F}"/>
                </a:ext>
              </a:extLst>
            </p:cNvPr>
            <p:cNvSpPr txBox="1"/>
            <p:nvPr/>
          </p:nvSpPr>
          <p:spPr>
            <a:xfrm>
              <a:off x="8607582" y="5514453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CCD0B6-00F1-4412-BB6B-2D560DBD6FEB}"/>
                </a:ext>
              </a:extLst>
            </p:cNvPr>
            <p:cNvSpPr txBox="1"/>
            <p:nvPr/>
          </p:nvSpPr>
          <p:spPr>
            <a:xfrm>
              <a:off x="7368226" y="5496940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19A1BA-8904-4734-A8A8-91ED2819D08D}"/>
                </a:ext>
              </a:extLst>
            </p:cNvPr>
            <p:cNvSpPr txBox="1"/>
            <p:nvPr/>
          </p:nvSpPr>
          <p:spPr>
            <a:xfrm>
              <a:off x="11525463" y="4592245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7A863E-3733-4FD3-B504-57C2928D6E6E}"/>
                </a:ext>
              </a:extLst>
            </p:cNvPr>
            <p:cNvSpPr txBox="1"/>
            <p:nvPr/>
          </p:nvSpPr>
          <p:spPr>
            <a:xfrm>
              <a:off x="10374604" y="2695195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8D2DFB-E645-46F0-9DC8-368F33EBDEC9}"/>
                </a:ext>
              </a:extLst>
            </p:cNvPr>
            <p:cNvSpPr txBox="1"/>
            <p:nvPr/>
          </p:nvSpPr>
          <p:spPr>
            <a:xfrm>
              <a:off x="9570826" y="1290638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502759-1B1B-4CE1-97FE-36CF7F9C64B4}"/>
                </a:ext>
              </a:extLst>
            </p:cNvPr>
            <p:cNvSpPr txBox="1"/>
            <p:nvPr/>
          </p:nvSpPr>
          <p:spPr>
            <a:xfrm>
              <a:off x="6838038" y="4727875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5016AF14-BF58-4E38-9895-774A56B9DE4A}"/>
                </a:ext>
              </a:extLst>
            </p:cNvPr>
            <p:cNvSpPr/>
            <p:nvPr/>
          </p:nvSpPr>
          <p:spPr>
            <a:xfrm>
              <a:off x="6247457" y="467206"/>
              <a:ext cx="6238837" cy="537830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C8D5500-8DE4-4123-84DE-8B530B3FE122}"/>
                    </a:ext>
                  </a:extLst>
                </p:cNvPr>
                <p:cNvSpPr txBox="1"/>
                <p:nvPr/>
              </p:nvSpPr>
              <p:spPr>
                <a:xfrm>
                  <a:off x="7863237" y="3883710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C8D5500-8DE4-4123-84DE-8B530B3FE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3237" y="3883710"/>
                  <a:ext cx="653054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41A049-DCE4-406C-8A33-9064F439706A}"/>
                    </a:ext>
                  </a:extLst>
                </p:cNvPr>
                <p:cNvSpPr txBox="1"/>
                <p:nvPr/>
              </p:nvSpPr>
              <p:spPr>
                <a:xfrm>
                  <a:off x="6678384" y="3900333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41A049-DCE4-406C-8A33-9064F4397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8384" y="3900333"/>
                  <a:ext cx="653054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457368D-6D58-4B63-9F30-D92FC8442D88}"/>
              </a:ext>
            </a:extLst>
          </p:cNvPr>
          <p:cNvGrpSpPr/>
          <p:nvPr/>
        </p:nvGrpSpPr>
        <p:grpSpPr>
          <a:xfrm>
            <a:off x="-104844" y="500207"/>
            <a:ext cx="5944922" cy="5473882"/>
            <a:chOff x="18163" y="410081"/>
            <a:chExt cx="5944922" cy="547388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80E3D6-9C8C-41AA-8C48-F5506E0D7B8F}"/>
                </a:ext>
              </a:extLst>
            </p:cNvPr>
            <p:cNvSpPr/>
            <p:nvPr/>
          </p:nvSpPr>
          <p:spPr>
            <a:xfrm>
              <a:off x="986515" y="881746"/>
              <a:ext cx="4444361" cy="44443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ACDF9E-C3AA-4C8F-8D54-7CB8E4023907}"/>
                </a:ext>
              </a:extLst>
            </p:cNvPr>
            <p:cNvSpPr/>
            <p:nvPr/>
          </p:nvSpPr>
          <p:spPr>
            <a:xfrm>
              <a:off x="2346008" y="2230219"/>
              <a:ext cx="1747417" cy="17474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CFE38FE-7B90-46EA-A5C2-A7CA01BCCC38}"/>
                </a:ext>
              </a:extLst>
            </p:cNvPr>
            <p:cNvSpPr/>
            <p:nvPr/>
          </p:nvSpPr>
          <p:spPr>
            <a:xfrm>
              <a:off x="3132906" y="3017117"/>
              <a:ext cx="173620" cy="17362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B77FE1-85A3-4F98-B282-CFFBF0DE5C06}"/>
                    </a:ext>
                  </a:extLst>
                </p:cNvPr>
                <p:cNvSpPr txBox="1"/>
                <p:nvPr/>
              </p:nvSpPr>
              <p:spPr>
                <a:xfrm>
                  <a:off x="2638919" y="3180943"/>
                  <a:ext cx="9879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B77FE1-85A3-4F98-B282-CFFBF0DE5C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919" y="3180943"/>
                  <a:ext cx="98797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919F80-999C-4676-841A-6E010942DE30}"/>
                </a:ext>
              </a:extLst>
            </p:cNvPr>
            <p:cNvSpPr/>
            <p:nvPr/>
          </p:nvSpPr>
          <p:spPr>
            <a:xfrm>
              <a:off x="2235237" y="2137414"/>
              <a:ext cx="1946919" cy="194691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770167-3D05-4D90-A0B4-DD089A8380CC}"/>
                </a:ext>
              </a:extLst>
            </p:cNvPr>
            <p:cNvSpPr txBox="1"/>
            <p:nvPr/>
          </p:nvSpPr>
          <p:spPr>
            <a:xfrm>
              <a:off x="2557720" y="2362142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1949088-F819-4C84-9F20-84C91FF2C701}"/>
                </a:ext>
              </a:extLst>
            </p:cNvPr>
            <p:cNvSpPr txBox="1"/>
            <p:nvPr/>
          </p:nvSpPr>
          <p:spPr>
            <a:xfrm>
              <a:off x="2320546" y="291053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22CFBB-05B9-4541-9D6A-25BC089B7B35}"/>
                </a:ext>
              </a:extLst>
            </p:cNvPr>
            <p:cNvSpPr txBox="1"/>
            <p:nvPr/>
          </p:nvSpPr>
          <p:spPr>
            <a:xfrm>
              <a:off x="3816466" y="2957407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62E4741-456B-4D79-ABB7-01776726129D}"/>
                </a:ext>
              </a:extLst>
            </p:cNvPr>
            <p:cNvSpPr txBox="1"/>
            <p:nvPr/>
          </p:nvSpPr>
          <p:spPr>
            <a:xfrm>
              <a:off x="2502957" y="341426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A9C7E7-6823-45CB-B83D-AF5140902F28}"/>
                </a:ext>
              </a:extLst>
            </p:cNvPr>
            <p:cNvSpPr txBox="1"/>
            <p:nvPr/>
          </p:nvSpPr>
          <p:spPr>
            <a:xfrm>
              <a:off x="3074095" y="212943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063C96-C016-44E4-A9EC-02E1FECE0E69}"/>
                </a:ext>
              </a:extLst>
            </p:cNvPr>
            <p:cNvSpPr txBox="1"/>
            <p:nvPr/>
          </p:nvSpPr>
          <p:spPr>
            <a:xfrm>
              <a:off x="3616998" y="240349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750759A-36B9-44B3-8281-C5E66383FC02}"/>
                </a:ext>
              </a:extLst>
            </p:cNvPr>
            <p:cNvSpPr txBox="1"/>
            <p:nvPr/>
          </p:nvSpPr>
          <p:spPr>
            <a:xfrm>
              <a:off x="3036900" y="368192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6CFDF34-E9A6-4F47-91D8-F91B63826BA6}"/>
                </a:ext>
              </a:extLst>
            </p:cNvPr>
            <p:cNvSpPr txBox="1"/>
            <p:nvPr/>
          </p:nvSpPr>
          <p:spPr>
            <a:xfrm>
              <a:off x="3614506" y="349168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0C2D81-767F-4C52-977C-35B1405E0F7F}"/>
                </a:ext>
              </a:extLst>
            </p:cNvPr>
            <p:cNvSpPr txBox="1"/>
            <p:nvPr/>
          </p:nvSpPr>
          <p:spPr>
            <a:xfrm>
              <a:off x="2743064" y="355121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8CC97EF-33EB-4B63-BC85-E662D2668EBA}"/>
                </a:ext>
              </a:extLst>
            </p:cNvPr>
            <p:cNvSpPr txBox="1"/>
            <p:nvPr/>
          </p:nvSpPr>
          <p:spPr>
            <a:xfrm>
              <a:off x="3344974" y="361974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355C61D-EC1B-4647-AEA0-60020FA36914}"/>
                </a:ext>
              </a:extLst>
            </p:cNvPr>
            <p:cNvSpPr txBox="1"/>
            <p:nvPr/>
          </p:nvSpPr>
          <p:spPr>
            <a:xfrm>
              <a:off x="3773529" y="3241840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AE3EC08-D8F1-48C6-BB6B-8CBEA1D00AB1}"/>
                </a:ext>
              </a:extLst>
            </p:cNvPr>
            <p:cNvSpPr txBox="1"/>
            <p:nvPr/>
          </p:nvSpPr>
          <p:spPr>
            <a:xfrm>
              <a:off x="3772013" y="265512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5B72DE-4A3B-432F-AD1F-F9BBBF9D6D46}"/>
                </a:ext>
              </a:extLst>
            </p:cNvPr>
            <p:cNvSpPr txBox="1"/>
            <p:nvPr/>
          </p:nvSpPr>
          <p:spPr>
            <a:xfrm>
              <a:off x="3390083" y="2223593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560297-4930-4235-B700-93345657BA93}"/>
                </a:ext>
              </a:extLst>
            </p:cNvPr>
            <p:cNvSpPr txBox="1"/>
            <p:nvPr/>
          </p:nvSpPr>
          <p:spPr>
            <a:xfrm>
              <a:off x="2767274" y="220606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1FEDE1-E61C-40B6-B677-81BB85A18600}"/>
                </a:ext>
              </a:extLst>
            </p:cNvPr>
            <p:cNvSpPr txBox="1"/>
            <p:nvPr/>
          </p:nvSpPr>
          <p:spPr>
            <a:xfrm>
              <a:off x="2376068" y="263224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BF19C8-4600-4578-AE90-4AA84EA9E849}"/>
                </a:ext>
              </a:extLst>
            </p:cNvPr>
            <p:cNvSpPr txBox="1"/>
            <p:nvPr/>
          </p:nvSpPr>
          <p:spPr>
            <a:xfrm>
              <a:off x="2376068" y="3170229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543C22D-1B4D-4A84-99FF-1737B3FFE582}"/>
                </a:ext>
              </a:extLst>
            </p:cNvPr>
            <p:cNvSpPr/>
            <p:nvPr/>
          </p:nvSpPr>
          <p:spPr>
            <a:xfrm>
              <a:off x="535912" y="410081"/>
              <a:ext cx="5427173" cy="54738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B79F271-5B49-4E72-80F5-97F80DA7F430}"/>
                </a:ext>
              </a:extLst>
            </p:cNvPr>
            <p:cNvSpPr txBox="1"/>
            <p:nvPr/>
          </p:nvSpPr>
          <p:spPr>
            <a:xfrm>
              <a:off x="5419018" y="457286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96A7DD-F9C9-4E03-9BDA-E1C863532993}"/>
                </a:ext>
              </a:extLst>
            </p:cNvPr>
            <p:cNvSpPr txBox="1"/>
            <p:nvPr/>
          </p:nvSpPr>
          <p:spPr>
            <a:xfrm>
              <a:off x="5419018" y="337028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577CFF4-BF50-48EB-B433-A1D9CB3EBF8B}"/>
                </a:ext>
              </a:extLst>
            </p:cNvPr>
            <p:cNvSpPr txBox="1"/>
            <p:nvPr/>
          </p:nvSpPr>
          <p:spPr>
            <a:xfrm>
              <a:off x="5425434" y="294696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FFE04FD-2BCB-4254-88D0-BBCC493253F5}"/>
                </a:ext>
              </a:extLst>
            </p:cNvPr>
            <p:cNvSpPr txBox="1"/>
            <p:nvPr/>
          </p:nvSpPr>
          <p:spPr>
            <a:xfrm>
              <a:off x="5419018" y="251108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A4BD678-AADC-44B5-AF3D-C2938BCB576C}"/>
                </a:ext>
              </a:extLst>
            </p:cNvPr>
            <p:cNvSpPr txBox="1"/>
            <p:nvPr/>
          </p:nvSpPr>
          <p:spPr>
            <a:xfrm>
              <a:off x="5419018" y="132182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19AF6AD-BE77-4D41-B9D5-C5A830A404EF}"/>
                    </a:ext>
                  </a:extLst>
                </p:cNvPr>
                <p:cNvSpPr txBox="1"/>
                <p:nvPr/>
              </p:nvSpPr>
              <p:spPr>
                <a:xfrm>
                  <a:off x="1685657" y="2993133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19AF6AD-BE77-4D41-B9D5-C5A830A40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657" y="2993133"/>
                  <a:ext cx="653054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7AA76F3-2259-4CC3-92C7-DE7DD61D3238}"/>
                    </a:ext>
                  </a:extLst>
                </p:cNvPr>
                <p:cNvSpPr txBox="1"/>
                <p:nvPr/>
              </p:nvSpPr>
              <p:spPr>
                <a:xfrm>
                  <a:off x="18163" y="3001038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7AA76F3-2259-4CC3-92C7-DE7DD61D3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3" y="3001038"/>
                  <a:ext cx="653054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BCB93DB-2A26-40A2-AE62-F2F351A46C64}"/>
                </a:ext>
              </a:extLst>
            </p:cNvPr>
            <p:cNvGrpSpPr/>
            <p:nvPr/>
          </p:nvGrpSpPr>
          <p:grpSpPr>
            <a:xfrm rot="16200000">
              <a:off x="3036701" y="-1100014"/>
              <a:ext cx="340162" cy="3651146"/>
              <a:chOff x="6514050" y="743825"/>
              <a:chExt cx="340162" cy="365114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A509845-38CF-4EE9-838A-2B06AEB31DAE}"/>
                  </a:ext>
                </a:extLst>
              </p:cNvPr>
              <p:cNvSpPr txBox="1"/>
              <p:nvPr/>
            </p:nvSpPr>
            <p:spPr>
              <a:xfrm>
                <a:off x="6514050" y="399486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13B3F54-0C10-488C-A7F0-95A70B031411}"/>
                  </a:ext>
                </a:extLst>
              </p:cNvPr>
              <p:cNvSpPr txBox="1"/>
              <p:nvPr/>
            </p:nvSpPr>
            <p:spPr>
              <a:xfrm>
                <a:off x="6514050" y="279228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C978A59-8760-46EF-A731-F1CEB5DA7FC3}"/>
                  </a:ext>
                </a:extLst>
              </p:cNvPr>
              <p:cNvSpPr txBox="1"/>
              <p:nvPr/>
            </p:nvSpPr>
            <p:spPr>
              <a:xfrm>
                <a:off x="6520466" y="23689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6AA32F1-4EB5-407B-9422-D35FB6B9DF92}"/>
                  </a:ext>
                </a:extLst>
              </p:cNvPr>
              <p:cNvSpPr txBox="1"/>
              <p:nvPr/>
            </p:nvSpPr>
            <p:spPr>
              <a:xfrm>
                <a:off x="6514050" y="1933077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9A59ADF-7839-4DB8-BA61-13D91C0CD47C}"/>
                  </a:ext>
                </a:extLst>
              </p:cNvPr>
              <p:cNvSpPr txBox="1"/>
              <p:nvPr/>
            </p:nvSpPr>
            <p:spPr>
              <a:xfrm>
                <a:off x="6514050" y="74382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0E75717-4428-4D71-84EC-CB8230E48FC6}"/>
                </a:ext>
              </a:extLst>
            </p:cNvPr>
            <p:cNvGrpSpPr/>
            <p:nvPr/>
          </p:nvGrpSpPr>
          <p:grpSpPr>
            <a:xfrm>
              <a:off x="668102" y="1262136"/>
              <a:ext cx="340162" cy="3651146"/>
              <a:chOff x="6514050" y="743825"/>
              <a:chExt cx="340162" cy="3651146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35A9284-5BEB-4BA6-AB87-AFE5BB1D3330}"/>
                  </a:ext>
                </a:extLst>
              </p:cNvPr>
              <p:cNvSpPr txBox="1"/>
              <p:nvPr/>
            </p:nvSpPr>
            <p:spPr>
              <a:xfrm>
                <a:off x="6514050" y="399486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2D045C3-F62D-4EDE-AABB-650BC561F6B4}"/>
                  </a:ext>
                </a:extLst>
              </p:cNvPr>
              <p:cNvSpPr txBox="1"/>
              <p:nvPr/>
            </p:nvSpPr>
            <p:spPr>
              <a:xfrm>
                <a:off x="6514050" y="279228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6D0F6BC-B512-4D0A-82BC-CC5F56AAED1E}"/>
                  </a:ext>
                </a:extLst>
              </p:cNvPr>
              <p:cNvSpPr txBox="1"/>
              <p:nvPr/>
            </p:nvSpPr>
            <p:spPr>
              <a:xfrm>
                <a:off x="6520466" y="23689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E42A9D3-2DCF-4CED-B2BB-549DFA53AE78}"/>
                  </a:ext>
                </a:extLst>
              </p:cNvPr>
              <p:cNvSpPr txBox="1"/>
              <p:nvPr/>
            </p:nvSpPr>
            <p:spPr>
              <a:xfrm>
                <a:off x="6514050" y="1933077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4C7F8AC-E1D0-471A-8DA2-BAAA6E67703A}"/>
                  </a:ext>
                </a:extLst>
              </p:cNvPr>
              <p:cNvSpPr txBox="1"/>
              <p:nvPr/>
            </p:nvSpPr>
            <p:spPr>
              <a:xfrm>
                <a:off x="6514050" y="74382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4B64B00-1EBF-43E6-B9C3-5DDEB40297C9}"/>
                </a:ext>
              </a:extLst>
            </p:cNvPr>
            <p:cNvGrpSpPr/>
            <p:nvPr/>
          </p:nvGrpSpPr>
          <p:grpSpPr>
            <a:xfrm rot="16200000">
              <a:off x="3049635" y="3663950"/>
              <a:ext cx="340162" cy="3651146"/>
              <a:chOff x="6514050" y="743825"/>
              <a:chExt cx="340162" cy="3651146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39C9662-F455-4FF8-B0DC-D4053D99EDDE}"/>
                  </a:ext>
                </a:extLst>
              </p:cNvPr>
              <p:cNvSpPr txBox="1"/>
              <p:nvPr/>
            </p:nvSpPr>
            <p:spPr>
              <a:xfrm>
                <a:off x="6514050" y="399486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EE3902E-2F82-45E9-9DF2-7D5693285885}"/>
                  </a:ext>
                </a:extLst>
              </p:cNvPr>
              <p:cNvSpPr txBox="1"/>
              <p:nvPr/>
            </p:nvSpPr>
            <p:spPr>
              <a:xfrm>
                <a:off x="6514050" y="279228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7421E60-8164-4AF9-A83F-508446EF5341}"/>
                  </a:ext>
                </a:extLst>
              </p:cNvPr>
              <p:cNvSpPr txBox="1"/>
              <p:nvPr/>
            </p:nvSpPr>
            <p:spPr>
              <a:xfrm>
                <a:off x="6520466" y="23689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A07EF12-A91E-4C71-A373-5AD931BFBB9E}"/>
                  </a:ext>
                </a:extLst>
              </p:cNvPr>
              <p:cNvSpPr txBox="1"/>
              <p:nvPr/>
            </p:nvSpPr>
            <p:spPr>
              <a:xfrm>
                <a:off x="6514050" y="1933077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BB5C826-CB05-4AC7-B54F-E8393A101D37}"/>
                  </a:ext>
                </a:extLst>
              </p:cNvPr>
              <p:cNvSpPr txBox="1"/>
              <p:nvPr/>
            </p:nvSpPr>
            <p:spPr>
              <a:xfrm>
                <a:off x="6514050" y="74382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393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F3F68D2-6898-4FF5-97B1-52A22A4A21E5}"/>
              </a:ext>
            </a:extLst>
          </p:cNvPr>
          <p:cNvSpPr/>
          <p:nvPr/>
        </p:nvSpPr>
        <p:spPr>
          <a:xfrm>
            <a:off x="666894" y="736581"/>
            <a:ext cx="5157216" cy="444587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C9765B-87EC-477D-BC27-767DFB4B4D96}"/>
              </a:ext>
            </a:extLst>
          </p:cNvPr>
          <p:cNvSpPr/>
          <p:nvPr/>
        </p:nvSpPr>
        <p:spPr>
          <a:xfrm>
            <a:off x="2371793" y="2812374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AF66A9-72C6-49D7-804A-8A62C86EA068}"/>
              </a:ext>
            </a:extLst>
          </p:cNvPr>
          <p:cNvSpPr/>
          <p:nvPr/>
        </p:nvSpPr>
        <p:spPr>
          <a:xfrm>
            <a:off x="3158691" y="3599272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6C6DD8-C30E-46A0-89F6-FF0E514D3281}"/>
                  </a:ext>
                </a:extLst>
              </p:cNvPr>
              <p:cNvSpPr txBox="1"/>
              <p:nvPr/>
            </p:nvSpPr>
            <p:spPr>
              <a:xfrm>
                <a:off x="2664704" y="376309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6C6DD8-C30E-46A0-89F6-FF0E514D3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704" y="3763098"/>
                <a:ext cx="987973" cy="400110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332453E-FB81-4880-8247-97D761282CB0}"/>
              </a:ext>
            </a:extLst>
          </p:cNvPr>
          <p:cNvSpPr/>
          <p:nvPr/>
        </p:nvSpPr>
        <p:spPr>
          <a:xfrm>
            <a:off x="6865743" y="806800"/>
            <a:ext cx="4444361" cy="444436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2DB997-1055-4681-B03B-D378EA8862C2}"/>
              </a:ext>
            </a:extLst>
          </p:cNvPr>
          <p:cNvSpPr/>
          <p:nvPr/>
        </p:nvSpPr>
        <p:spPr>
          <a:xfrm>
            <a:off x="8256262" y="2172621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924049-96CD-4A21-BC56-73DAD88538EF}"/>
              </a:ext>
            </a:extLst>
          </p:cNvPr>
          <p:cNvSpPr/>
          <p:nvPr/>
        </p:nvSpPr>
        <p:spPr>
          <a:xfrm>
            <a:off x="9043160" y="2959519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A88C54-78AA-4769-8C90-D5F4980BA734}"/>
                  </a:ext>
                </a:extLst>
              </p:cNvPr>
              <p:cNvSpPr txBox="1"/>
              <p:nvPr/>
            </p:nvSpPr>
            <p:spPr>
              <a:xfrm>
                <a:off x="8549173" y="3123345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A88C54-78AA-4769-8C90-D5F4980BA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173" y="3123345"/>
                <a:ext cx="987973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E0C33F0B-4109-4722-99BB-8DB42D9B22F2}"/>
              </a:ext>
            </a:extLst>
          </p:cNvPr>
          <p:cNvSpPr/>
          <p:nvPr/>
        </p:nvSpPr>
        <p:spPr>
          <a:xfrm>
            <a:off x="4464116" y="2911964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582854-BEF0-455D-82CF-E1129CF96756}"/>
              </a:ext>
            </a:extLst>
          </p:cNvPr>
          <p:cNvSpPr/>
          <p:nvPr/>
        </p:nvSpPr>
        <p:spPr>
          <a:xfrm>
            <a:off x="3158690" y="5095647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AACCED-2B32-4E51-9412-DC93AAFF2576}"/>
              </a:ext>
            </a:extLst>
          </p:cNvPr>
          <p:cNvSpPr/>
          <p:nvPr/>
        </p:nvSpPr>
        <p:spPr>
          <a:xfrm>
            <a:off x="1829809" y="2911964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0FF48A-5A03-4F56-9EDA-B3BA8E5DB08C}"/>
              </a:ext>
            </a:extLst>
          </p:cNvPr>
          <p:cNvSpPr/>
          <p:nvPr/>
        </p:nvSpPr>
        <p:spPr>
          <a:xfrm>
            <a:off x="6776217" y="2949725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3A044A-8A68-4B2C-970D-9D27BD513EBD}"/>
              </a:ext>
            </a:extLst>
          </p:cNvPr>
          <p:cNvSpPr/>
          <p:nvPr/>
        </p:nvSpPr>
        <p:spPr>
          <a:xfrm>
            <a:off x="11223294" y="2959519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F165E7-B29D-4B48-8995-A86A16BCD770}"/>
              </a:ext>
            </a:extLst>
          </p:cNvPr>
          <p:cNvSpPr/>
          <p:nvPr/>
        </p:nvSpPr>
        <p:spPr>
          <a:xfrm>
            <a:off x="9043160" y="5164351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40A321-A590-42FD-8539-F6C5889CC056}"/>
              </a:ext>
            </a:extLst>
          </p:cNvPr>
          <p:cNvSpPr/>
          <p:nvPr/>
        </p:nvSpPr>
        <p:spPr>
          <a:xfrm>
            <a:off x="9043159" y="719990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5007B-8999-47BB-967B-B0D0B7557D30}"/>
                  </a:ext>
                </a:extLst>
              </p:cNvPr>
              <p:cNvSpPr txBox="1"/>
              <p:nvPr/>
            </p:nvSpPr>
            <p:spPr>
              <a:xfrm>
                <a:off x="4478335" y="255802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5007B-8999-47BB-967B-B0D0B755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35" y="2558021"/>
                <a:ext cx="92666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A086E8-B23B-4FA6-BC79-AA7E8925A490}"/>
                  </a:ext>
                </a:extLst>
              </p:cNvPr>
              <p:cNvSpPr txBox="1"/>
              <p:nvPr/>
            </p:nvSpPr>
            <p:spPr>
              <a:xfrm>
                <a:off x="1100223" y="255802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A086E8-B23B-4FA6-BC79-AA7E8925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23" y="2558021"/>
                <a:ext cx="926664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0D4417-514E-462D-B82E-DD3AAE007B9E}"/>
                  </a:ext>
                </a:extLst>
              </p:cNvPr>
              <p:cNvSpPr txBox="1"/>
              <p:nvPr/>
            </p:nvSpPr>
            <p:spPr>
              <a:xfrm>
                <a:off x="2782168" y="5187928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0D4417-514E-462D-B82E-DD3AAE007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168" y="5187928"/>
                <a:ext cx="92666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747028-FCA5-4411-98B1-CA37B01D8A7D}"/>
                  </a:ext>
                </a:extLst>
              </p:cNvPr>
              <p:cNvSpPr txBox="1"/>
              <p:nvPr/>
            </p:nvSpPr>
            <p:spPr>
              <a:xfrm>
                <a:off x="8666637" y="525116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747028-FCA5-4411-98B1-CA37B01D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637" y="5251161"/>
                <a:ext cx="92666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CCE428-45D4-4821-A7C7-52B759A29D72}"/>
                  </a:ext>
                </a:extLst>
              </p:cNvPr>
              <p:cNvSpPr txBox="1"/>
              <p:nvPr/>
            </p:nvSpPr>
            <p:spPr>
              <a:xfrm>
                <a:off x="8624591" y="225486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CCE428-45D4-4821-A7C7-52B759A29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591" y="225486"/>
                <a:ext cx="926664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0A419-7A66-4E73-A6B4-D94FAF7D4EFB}"/>
                  </a:ext>
                </a:extLst>
              </p:cNvPr>
              <p:cNvSpPr txBox="1"/>
              <p:nvPr/>
            </p:nvSpPr>
            <p:spPr>
              <a:xfrm>
                <a:off x="11310104" y="2769402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0A419-7A66-4E73-A6B4-D94FAF7D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104" y="2769402"/>
                <a:ext cx="926664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86505A-86D7-4D5F-91B7-151DCC9AC877}"/>
                  </a:ext>
                </a:extLst>
              </p:cNvPr>
              <p:cNvSpPr txBox="1"/>
              <p:nvPr/>
            </p:nvSpPr>
            <p:spPr>
              <a:xfrm>
                <a:off x="5970585" y="273164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86505A-86D7-4D5F-91B7-151DCC9AC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585" y="2731641"/>
                <a:ext cx="926664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922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FE778A5-ABAB-4F8F-AA09-182430165F62}"/>
              </a:ext>
            </a:extLst>
          </p:cNvPr>
          <p:cNvGrpSpPr/>
          <p:nvPr/>
        </p:nvGrpSpPr>
        <p:grpSpPr>
          <a:xfrm>
            <a:off x="1519380" y="1785938"/>
            <a:ext cx="2365131" cy="2365130"/>
            <a:chOff x="5099538" y="1274206"/>
            <a:chExt cx="2365131" cy="2365130"/>
          </a:xfrm>
          <a:solidFill>
            <a:srgbClr val="EFAFAF"/>
          </a:solidFill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C5DBC20-7675-4DDB-8CB7-34E54D12804F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F96D8DB5-8CE9-4EC3-B9AA-520EDA90C03E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45F2EF64-DD86-4B44-8E5B-525ADAAE4C98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10676F7C-3FF7-4CC4-A62E-317C9CF5B993}"/>
              </a:ext>
            </a:extLst>
          </p:cNvPr>
          <p:cNvSpPr/>
          <p:nvPr/>
        </p:nvSpPr>
        <p:spPr>
          <a:xfrm>
            <a:off x="2641473" y="2971540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9F629F-3E13-4879-A015-89260C30E271}"/>
                  </a:ext>
                </a:extLst>
              </p:cNvPr>
              <p:cNvSpPr txBox="1"/>
              <p:nvPr/>
            </p:nvSpPr>
            <p:spPr>
              <a:xfrm>
                <a:off x="2405357" y="2380694"/>
                <a:ext cx="5931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9F629F-3E13-4879-A015-89260C30E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357" y="2380694"/>
                <a:ext cx="593176" cy="400110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4890FD27-E4DB-4B4D-A464-93324506F82A}"/>
              </a:ext>
            </a:extLst>
          </p:cNvPr>
          <p:cNvGrpSpPr/>
          <p:nvPr/>
        </p:nvGrpSpPr>
        <p:grpSpPr>
          <a:xfrm>
            <a:off x="9080012" y="861889"/>
            <a:ext cx="2424706" cy="3980958"/>
            <a:chOff x="8326979" y="1393528"/>
            <a:chExt cx="2424706" cy="398095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E2AA13A-075F-4F92-9EDD-88C595BC76C0}"/>
                </a:ext>
              </a:extLst>
            </p:cNvPr>
            <p:cNvGrpSpPr/>
            <p:nvPr/>
          </p:nvGrpSpPr>
          <p:grpSpPr>
            <a:xfrm>
              <a:off x="8326979" y="1393528"/>
              <a:ext cx="2424706" cy="3980958"/>
              <a:chOff x="7714915" y="1984017"/>
              <a:chExt cx="792113" cy="3769395"/>
            </a:xfrm>
            <a:solidFill>
              <a:srgbClr val="EFAFAF"/>
            </a:solidFill>
          </p:grpSpPr>
          <p:sp>
            <p:nvSpPr>
              <p:cNvPr id="97" name="Cylinder 96">
                <a:extLst>
                  <a:ext uri="{FF2B5EF4-FFF2-40B4-BE49-F238E27FC236}">
                    <a16:creationId xmlns:a16="http://schemas.microsoft.com/office/drawing/2014/main" id="{711258D6-CCBA-4D29-8C24-16D0174CD25B}"/>
                  </a:ext>
                </a:extLst>
              </p:cNvPr>
              <p:cNvSpPr/>
              <p:nvPr/>
            </p:nvSpPr>
            <p:spPr>
              <a:xfrm>
                <a:off x="7714915" y="1984017"/>
                <a:ext cx="789230" cy="3769395"/>
              </a:xfrm>
              <a:prstGeom prst="can">
                <a:avLst/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6528AFFF-AC6F-4316-94D4-27909AD17B6E}"/>
                  </a:ext>
                </a:extLst>
              </p:cNvPr>
              <p:cNvSpPr/>
              <p:nvPr/>
            </p:nvSpPr>
            <p:spPr>
              <a:xfrm rot="16200000">
                <a:off x="7872062" y="5054066"/>
                <a:ext cx="477819" cy="792112"/>
              </a:xfrm>
              <a:prstGeom prst="arc">
                <a:avLst>
                  <a:gd name="adj1" fmla="val 16200000"/>
                  <a:gd name="adj2" fmla="val 5442871"/>
                </a:avLst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4CCCD78-BACE-407F-9496-C1C8B4BBA510}"/>
                </a:ext>
              </a:extLst>
            </p:cNvPr>
            <p:cNvGrpSpPr/>
            <p:nvPr/>
          </p:nvGrpSpPr>
          <p:grpSpPr>
            <a:xfrm>
              <a:off x="8755770" y="2570852"/>
              <a:ext cx="1558743" cy="1558315"/>
              <a:chOff x="7291082" y="3180116"/>
              <a:chExt cx="2365780" cy="2365130"/>
            </a:xfrm>
            <a:solidFill>
              <a:schemeClr val="bg1">
                <a:lumMod val="75000"/>
              </a:schemeClr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AB0CD2C-1FDA-4AF8-B5BB-1C72C27505AD}"/>
                  </a:ext>
                </a:extLst>
              </p:cNvPr>
              <p:cNvSpPr/>
              <p:nvPr/>
            </p:nvSpPr>
            <p:spPr>
              <a:xfrm>
                <a:off x="7291732" y="318011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58FACF2F-10AB-4A22-83F6-F96E978A333A}"/>
                  </a:ext>
                </a:extLst>
              </p:cNvPr>
              <p:cNvSpPr/>
              <p:nvPr/>
            </p:nvSpPr>
            <p:spPr>
              <a:xfrm>
                <a:off x="7291732" y="4212921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7D300C7E-F635-44DA-ADAF-805BB4DE9789}"/>
                  </a:ext>
                </a:extLst>
              </p:cNvPr>
              <p:cNvSpPr/>
              <p:nvPr/>
            </p:nvSpPr>
            <p:spPr>
              <a:xfrm>
                <a:off x="7291082" y="4211275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41D816-C2A7-4F3B-B3F6-E3DE3CE5A624}"/>
                    </a:ext>
                  </a:extLst>
                </p:cNvPr>
                <p:cNvSpPr txBox="1"/>
                <p:nvPr/>
              </p:nvSpPr>
              <p:spPr>
                <a:xfrm>
                  <a:off x="9238339" y="2721832"/>
                  <a:ext cx="5931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41D816-C2A7-4F3B-B3F6-E3DE3CE5A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8339" y="2721832"/>
                  <a:ext cx="59317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 rot="5400000">
            <a:off x="5072441" y="2436608"/>
            <a:ext cx="1019039" cy="5880976"/>
            <a:chOff x="5445286" y="86437"/>
            <a:chExt cx="1019039" cy="5880976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1F238755-5981-47DE-BDAE-96CA226D5D4D}"/>
                </a:ext>
              </a:extLst>
            </p:cNvPr>
            <p:cNvSpPr/>
            <p:nvPr/>
          </p:nvSpPr>
          <p:spPr>
            <a:xfrm rot="16200000">
              <a:off x="5811157" y="4838163"/>
              <a:ext cx="302812" cy="1003525"/>
            </a:xfrm>
            <a:prstGeom prst="arc">
              <a:avLst>
                <a:gd name="adj1" fmla="val 16200000"/>
                <a:gd name="adj2" fmla="val 5342088"/>
              </a:avLst>
            </a:prstGeom>
            <a:solidFill>
              <a:srgbClr val="EFAFAF">
                <a:alpha val="0"/>
              </a:srgb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Cylinder 71">
              <a:extLst>
                <a:ext uri="{FF2B5EF4-FFF2-40B4-BE49-F238E27FC236}">
                  <a16:creationId xmlns:a16="http://schemas.microsoft.com/office/drawing/2014/main" id="{6CC6A835-CD59-4C66-B7EC-BB9E3806D3C7}"/>
                </a:ext>
              </a:extLst>
            </p:cNvPr>
            <p:cNvSpPr/>
            <p:nvPr/>
          </p:nvSpPr>
          <p:spPr>
            <a:xfrm>
              <a:off x="5802044" y="215199"/>
              <a:ext cx="387928" cy="5752214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Cylinder 66">
              <a:extLst>
                <a:ext uri="{FF2B5EF4-FFF2-40B4-BE49-F238E27FC236}">
                  <a16:creationId xmlns:a16="http://schemas.microsoft.com/office/drawing/2014/main" id="{EACAC1AE-5C4A-4596-A736-627E178F7A78}"/>
                </a:ext>
              </a:extLst>
            </p:cNvPr>
            <p:cNvSpPr/>
            <p:nvPr/>
          </p:nvSpPr>
          <p:spPr>
            <a:xfrm>
              <a:off x="5445286" y="694866"/>
              <a:ext cx="1003526" cy="4792880"/>
            </a:xfrm>
            <a:prstGeom prst="can">
              <a:avLst/>
            </a:prstGeom>
            <a:solidFill>
              <a:srgbClr val="E7B8B7">
                <a:alpha val="27000"/>
              </a:srgb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EA96BA8-12E0-4465-9536-85A29091BC11}"/>
                    </a:ext>
                  </a:extLst>
                </p:cNvPr>
                <p:cNvSpPr txBox="1"/>
                <p:nvPr/>
              </p:nvSpPr>
              <p:spPr>
                <a:xfrm rot="16200000">
                  <a:off x="5650460" y="3344414"/>
                  <a:ext cx="5931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EA96BA8-12E0-4465-9536-85A29091B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50460" y="3344414"/>
                  <a:ext cx="593176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Cylinder 71">
              <a:extLst>
                <a:ext uri="{FF2B5EF4-FFF2-40B4-BE49-F238E27FC236}">
                  <a16:creationId xmlns:a16="http://schemas.microsoft.com/office/drawing/2014/main" id="{6CC6A835-CD59-4C66-B7EC-BB9E3806D3C7}"/>
                </a:ext>
              </a:extLst>
            </p:cNvPr>
            <p:cNvSpPr/>
            <p:nvPr/>
          </p:nvSpPr>
          <p:spPr>
            <a:xfrm>
              <a:off x="5802045" y="86437"/>
              <a:ext cx="383060" cy="73719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65414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roup 310"/>
          <p:cNvGrpSpPr/>
          <p:nvPr/>
        </p:nvGrpSpPr>
        <p:grpSpPr>
          <a:xfrm>
            <a:off x="1564701" y="229941"/>
            <a:ext cx="8197032" cy="2517077"/>
            <a:chOff x="-52374" y="515036"/>
            <a:chExt cx="8197032" cy="2517077"/>
          </a:xfrm>
        </p:grpSpPr>
        <p:grpSp>
          <p:nvGrpSpPr>
            <p:cNvPr id="305" name="Group 304"/>
            <p:cNvGrpSpPr/>
            <p:nvPr/>
          </p:nvGrpSpPr>
          <p:grpSpPr>
            <a:xfrm>
              <a:off x="-52374" y="711703"/>
              <a:ext cx="2657474" cy="2247096"/>
              <a:chOff x="1242588" y="3806785"/>
              <a:chExt cx="2657474" cy="2247096"/>
            </a:xfrm>
          </p:grpSpPr>
          <p:sp>
            <p:nvSpPr>
              <p:cNvPr id="113" name="Parallelogram 112"/>
              <p:cNvSpPr/>
              <p:nvPr/>
            </p:nvSpPr>
            <p:spPr>
              <a:xfrm rot="19417943">
                <a:off x="1242588" y="3923870"/>
                <a:ext cx="1508799" cy="1564094"/>
              </a:xfrm>
              <a:prstGeom prst="parallelogram">
                <a:avLst>
                  <a:gd name="adj" fmla="val 76651"/>
                </a:avLst>
              </a:prstGeom>
              <a:solidFill>
                <a:srgbClr val="E7B8B7">
                  <a:alpha val="50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8" name="Group 217"/>
              <p:cNvGrpSpPr/>
              <p:nvPr/>
            </p:nvGrpSpPr>
            <p:grpSpPr>
              <a:xfrm>
                <a:off x="1900961" y="3806785"/>
                <a:ext cx="1966076" cy="1703609"/>
                <a:chOff x="1360962" y="3868646"/>
                <a:chExt cx="1966076" cy="1703609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1530439" y="5400212"/>
                  <a:ext cx="1781181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370400" y="3967855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Arrow Connector 272"/>
              <p:cNvCxnSpPr/>
              <p:nvPr/>
            </p:nvCxnSpPr>
            <p:spPr>
              <a:xfrm>
                <a:off x="2037873" y="4642521"/>
                <a:ext cx="618331" cy="38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TextBox 275"/>
                  <p:cNvSpPr txBox="1"/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6" name="TextBox 2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" t="-32203" r="-95000" b="-67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296"/>
                  <p:cNvSpPr txBox="1"/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7" name="TextBox 2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571" r="-457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6" name="Group 305"/>
            <p:cNvGrpSpPr/>
            <p:nvPr/>
          </p:nvGrpSpPr>
          <p:grpSpPr>
            <a:xfrm>
              <a:off x="6006267" y="682062"/>
              <a:ext cx="2138391" cy="2349169"/>
              <a:chOff x="7793979" y="3709468"/>
              <a:chExt cx="2138391" cy="2349169"/>
            </a:xfrm>
          </p:grpSpPr>
          <p:sp>
            <p:nvSpPr>
              <p:cNvPr id="114" name="Freeform 113"/>
              <p:cNvSpPr/>
              <p:nvPr/>
            </p:nvSpPr>
            <p:spPr>
              <a:xfrm rot="3856061">
                <a:off x="8392732" y="3388977"/>
                <a:ext cx="940885" cy="2138391"/>
              </a:xfrm>
              <a:custGeom>
                <a:avLst/>
                <a:gdLst>
                  <a:gd name="connsiteX0" fmla="*/ 901521 w 1236372"/>
                  <a:gd name="connsiteY0" fmla="*/ 270456 h 2112135"/>
                  <a:gd name="connsiteX1" fmla="*/ 1236372 w 1236372"/>
                  <a:gd name="connsiteY1" fmla="*/ 0 h 2112135"/>
                  <a:gd name="connsiteX2" fmla="*/ 321972 w 1236372"/>
                  <a:gd name="connsiteY2" fmla="*/ 1828800 h 2112135"/>
                  <a:gd name="connsiteX3" fmla="*/ 0 w 1236372"/>
                  <a:gd name="connsiteY3" fmla="*/ 2112135 h 2112135"/>
                  <a:gd name="connsiteX4" fmla="*/ 901521 w 1236372"/>
                  <a:gd name="connsiteY4" fmla="*/ 270456 h 211213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901521 w 1236372"/>
                  <a:gd name="connsiteY4" fmla="*/ 270456 h 239835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118012 w 1236372"/>
                  <a:gd name="connsiteY4" fmla="*/ 1864728 h 2398355"/>
                  <a:gd name="connsiteX5" fmla="*/ 901521 w 1236372"/>
                  <a:gd name="connsiteY5" fmla="*/ 270456 h 2398355"/>
                  <a:gd name="connsiteX0" fmla="*/ 901521 w 1236372"/>
                  <a:gd name="connsiteY0" fmla="*/ 270456 h 2478732"/>
                  <a:gd name="connsiteX1" fmla="*/ 1236372 w 1236372"/>
                  <a:gd name="connsiteY1" fmla="*/ 0 h 2478732"/>
                  <a:gd name="connsiteX2" fmla="*/ 103153 w 1236372"/>
                  <a:gd name="connsiteY2" fmla="*/ 2478732 h 2478732"/>
                  <a:gd name="connsiteX3" fmla="*/ 0 w 1236372"/>
                  <a:gd name="connsiteY3" fmla="*/ 2112135 h 2478732"/>
                  <a:gd name="connsiteX4" fmla="*/ 118012 w 1236372"/>
                  <a:gd name="connsiteY4" fmla="*/ 1864728 h 2478732"/>
                  <a:gd name="connsiteX5" fmla="*/ 901521 w 1236372"/>
                  <a:gd name="connsiteY5" fmla="*/ 270456 h 2478732"/>
                  <a:gd name="connsiteX0" fmla="*/ 902212 w 1237063"/>
                  <a:gd name="connsiteY0" fmla="*/ 270456 h 2478732"/>
                  <a:gd name="connsiteX1" fmla="*/ 1237063 w 1237063"/>
                  <a:gd name="connsiteY1" fmla="*/ 0 h 2478732"/>
                  <a:gd name="connsiteX2" fmla="*/ 103844 w 1237063"/>
                  <a:gd name="connsiteY2" fmla="*/ 2478732 h 2478732"/>
                  <a:gd name="connsiteX3" fmla="*/ 0 w 1237063"/>
                  <a:gd name="connsiteY3" fmla="*/ 2064590 h 2478732"/>
                  <a:gd name="connsiteX4" fmla="*/ 118703 w 1237063"/>
                  <a:gd name="connsiteY4" fmla="*/ 1864728 h 2478732"/>
                  <a:gd name="connsiteX5" fmla="*/ 902212 w 1237063"/>
                  <a:gd name="connsiteY5" fmla="*/ 270456 h 2478732"/>
                  <a:gd name="connsiteX0" fmla="*/ 894941 w 1229792"/>
                  <a:gd name="connsiteY0" fmla="*/ 270456 h 2478732"/>
                  <a:gd name="connsiteX1" fmla="*/ 1229792 w 1229792"/>
                  <a:gd name="connsiteY1" fmla="*/ 0 h 2478732"/>
                  <a:gd name="connsiteX2" fmla="*/ 96573 w 1229792"/>
                  <a:gd name="connsiteY2" fmla="*/ 2478732 h 2478732"/>
                  <a:gd name="connsiteX3" fmla="*/ 0 w 1229792"/>
                  <a:gd name="connsiteY3" fmla="*/ 2073996 h 2478732"/>
                  <a:gd name="connsiteX4" fmla="*/ 111432 w 1229792"/>
                  <a:gd name="connsiteY4" fmla="*/ 1864728 h 2478732"/>
                  <a:gd name="connsiteX5" fmla="*/ 894941 w 1229792"/>
                  <a:gd name="connsiteY5" fmla="*/ 270456 h 2478732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1432 w 1229792"/>
                  <a:gd name="connsiteY4" fmla="*/ 2284997 h 2899001"/>
                  <a:gd name="connsiteX5" fmla="*/ 1139322 w 1229792"/>
                  <a:gd name="connsiteY5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9543" h="2899001">
                    <a:moveTo>
                      <a:pt x="1149073" y="0"/>
                    </a:moveTo>
                    <a:lnTo>
                      <a:pt x="1239543" y="420269"/>
                    </a:lnTo>
                    <a:lnTo>
                      <a:pt x="106324" y="2899001"/>
                    </a:lnTo>
                    <a:lnTo>
                      <a:pt x="0" y="2477762"/>
                    </a:lnTo>
                    <a:cubicBezTo>
                      <a:pt x="221337" y="1993904"/>
                      <a:pt x="1006022" y="351899"/>
                      <a:pt x="1149073" y="0"/>
                    </a:cubicBezTo>
                    <a:close/>
                  </a:path>
                </a:pathLst>
              </a:custGeom>
              <a:solidFill>
                <a:srgbClr val="E7B8B7">
                  <a:alpha val="22745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7821419" y="3709468"/>
                <a:ext cx="1981260" cy="1703609"/>
                <a:chOff x="1360962" y="3868646"/>
                <a:chExt cx="1981260" cy="1703609"/>
              </a:xfrm>
            </p:grpSpPr>
            <p:cxnSp>
              <p:nvCxnSpPr>
                <p:cNvPr id="220" name="Straight Arrow Connector 219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Arrow Connector 225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/>
                <p:cNvCxnSpPr/>
                <p:nvPr/>
              </p:nvCxnSpPr>
              <p:spPr>
                <a:xfrm flipV="1">
                  <a:off x="1530439" y="5400212"/>
                  <a:ext cx="1811783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/>
                <p:nvPr/>
              </p:nvCxnSpPr>
              <p:spPr>
                <a:xfrm flipV="1">
                  <a:off x="1379109" y="4000042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2" name="TextBox 2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1" name="Straight Arrow Connector 280"/>
              <p:cNvCxnSpPr/>
              <p:nvPr/>
            </p:nvCxnSpPr>
            <p:spPr>
              <a:xfrm flipH="1">
                <a:off x="8841653" y="4576052"/>
                <a:ext cx="5623" cy="4875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TextBox 281"/>
                  <p:cNvSpPr txBox="1"/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2" name="TextBox 2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t="-32759" r="-95000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/>
                  <p:cNvSpPr txBox="1"/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8" name="TextBox 2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479" r="-54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4" name="Group 303"/>
            <p:cNvGrpSpPr/>
            <p:nvPr/>
          </p:nvGrpSpPr>
          <p:grpSpPr>
            <a:xfrm>
              <a:off x="3261086" y="515036"/>
              <a:ext cx="2141762" cy="2517077"/>
              <a:chOff x="5022656" y="3576141"/>
              <a:chExt cx="2141762" cy="25170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/>
              <p:cNvGrpSpPr/>
              <p:nvPr/>
            </p:nvGrpSpPr>
            <p:grpSpPr>
              <a:xfrm>
                <a:off x="5022656" y="3576141"/>
                <a:ext cx="2141762" cy="2112135"/>
                <a:chOff x="7062014" y="1524749"/>
                <a:chExt cx="2141762" cy="2112135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7217800" y="1689590"/>
                  <a:ext cx="885199" cy="21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7217801" y="2084319"/>
                  <a:ext cx="60471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7217802" y="2470714"/>
                  <a:ext cx="415462" cy="231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7215155" y="2854924"/>
                  <a:ext cx="217342" cy="50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7127763" y="1832312"/>
                  <a:ext cx="833262" cy="984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7137812" y="2212889"/>
                  <a:ext cx="618958" cy="1056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7148672" y="2608156"/>
                  <a:ext cx="397934" cy="63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H="1" flipV="1">
                  <a:off x="7148672" y="2992095"/>
                  <a:ext cx="212755" cy="14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Freeform 135"/>
                <p:cNvSpPr/>
                <p:nvPr/>
              </p:nvSpPr>
              <p:spPr>
                <a:xfrm>
                  <a:off x="7062014" y="1524749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V="1">
                  <a:off x="7822519" y="2202796"/>
                  <a:ext cx="1293865" cy="201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V="1">
                  <a:off x="7633264" y="2589728"/>
                  <a:ext cx="1483120" cy="20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7432497" y="2976124"/>
                  <a:ext cx="1683887" cy="195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7237700" y="3363056"/>
                  <a:ext cx="1878684" cy="2555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7973367" y="2064133"/>
                  <a:ext cx="1230409" cy="20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V="1">
                  <a:off x="7756770" y="2451065"/>
                  <a:ext cx="1447006" cy="196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7596554" y="2837461"/>
                  <a:ext cx="1607222" cy="213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7407177" y="3205527"/>
                  <a:ext cx="1796599" cy="2064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 flipV="1">
                  <a:off x="8174959" y="1685006"/>
                  <a:ext cx="1028817" cy="278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 flipV="1">
                  <a:off x="8012146" y="1816400"/>
                  <a:ext cx="1104238" cy="124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077" r="-17949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7" name="Straight Arrow Connector 276"/>
              <p:cNvCxnSpPr/>
              <p:nvPr/>
            </p:nvCxnSpPr>
            <p:spPr>
              <a:xfrm>
                <a:off x="5665105" y="4591931"/>
                <a:ext cx="488315" cy="24895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9" name="TextBox 2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865" t="-33333" r="-30435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/>
                  <p:cNvSpPr txBox="1"/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0" name="TextBox 2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000" t="-32759" r="-92500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Arc 92"/>
              <p:cNvSpPr/>
              <p:nvPr/>
            </p:nvSpPr>
            <p:spPr>
              <a:xfrm>
                <a:off x="5617294" y="4527980"/>
                <a:ext cx="329354" cy="225999"/>
              </a:xfrm>
              <a:prstGeom prst="arc">
                <a:avLst>
                  <a:gd name="adj1" fmla="val 19950325"/>
                  <a:gd name="adj2" fmla="val 138958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 flipV="1">
                <a:off x="5654010" y="4560534"/>
                <a:ext cx="819262" cy="1908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2" name="Group 311"/>
          <p:cNvGrpSpPr/>
          <p:nvPr/>
        </p:nvGrpSpPr>
        <p:grpSpPr>
          <a:xfrm>
            <a:off x="1106839" y="4404921"/>
            <a:ext cx="2755688" cy="2112135"/>
            <a:chOff x="6448088" y="1524749"/>
            <a:chExt cx="2755688" cy="2112135"/>
          </a:xfrm>
        </p:grpSpPr>
        <p:grpSp>
          <p:nvGrpSpPr>
            <p:cNvPr id="313" name="Group 312"/>
            <p:cNvGrpSpPr/>
            <p:nvPr/>
          </p:nvGrpSpPr>
          <p:grpSpPr>
            <a:xfrm>
              <a:off x="6448088" y="1524749"/>
              <a:ext cx="2755688" cy="2112135"/>
              <a:chOff x="6448088" y="1524749"/>
              <a:chExt cx="2755688" cy="2112135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6448088" y="1524749"/>
                <a:ext cx="1850298" cy="2112135"/>
                <a:chOff x="7001160" y="871868"/>
                <a:chExt cx="1850298" cy="2112135"/>
              </a:xfrm>
            </p:grpSpPr>
            <p:sp>
              <p:nvSpPr>
                <p:cNvPr id="340" name="Parallelogram 339"/>
                <p:cNvSpPr/>
                <p:nvPr/>
              </p:nvSpPr>
              <p:spPr>
                <a:xfrm rot="19417943">
                  <a:off x="7001160" y="1132612"/>
                  <a:ext cx="1508799" cy="1564094"/>
                </a:xfrm>
                <a:prstGeom prst="parallelogram">
                  <a:avLst>
                    <a:gd name="adj" fmla="val 76651"/>
                  </a:avLst>
                </a:prstGeom>
                <a:solidFill>
                  <a:schemeClr val="bg2">
                    <a:lumMod val="90000"/>
                    <a:alpha val="50000"/>
                  </a:scheme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1" name="Freeform 340"/>
                <p:cNvSpPr/>
                <p:nvPr/>
              </p:nvSpPr>
              <p:spPr>
                <a:xfrm>
                  <a:off x="7615086" y="871868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cxnSp>
            <p:nvCxnSpPr>
              <p:cNvPr id="322" name="Straight Arrow Connector 321"/>
              <p:cNvCxnSpPr/>
              <p:nvPr/>
            </p:nvCxnSpPr>
            <p:spPr>
              <a:xfrm flipV="1">
                <a:off x="7822519" y="2202796"/>
                <a:ext cx="1293865" cy="201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/>
              <p:nvPr/>
            </p:nvCxnSpPr>
            <p:spPr>
              <a:xfrm flipV="1">
                <a:off x="7633264" y="2589728"/>
                <a:ext cx="1483120" cy="20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/>
              <p:nvPr/>
            </p:nvCxnSpPr>
            <p:spPr>
              <a:xfrm flipV="1">
                <a:off x="7432497" y="2976124"/>
                <a:ext cx="1683887" cy="195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 flipV="1">
                <a:off x="7237700" y="3363056"/>
                <a:ext cx="1878684" cy="255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 flipV="1">
                <a:off x="7973367" y="2064133"/>
                <a:ext cx="1230409" cy="20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/>
              <p:cNvCxnSpPr/>
              <p:nvPr/>
            </p:nvCxnSpPr>
            <p:spPr>
              <a:xfrm flipV="1">
                <a:off x="7756770" y="2451065"/>
                <a:ext cx="1447006" cy="196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Arrow Connector 327"/>
              <p:cNvCxnSpPr/>
              <p:nvPr/>
            </p:nvCxnSpPr>
            <p:spPr>
              <a:xfrm flipV="1">
                <a:off x="7596554" y="2837461"/>
                <a:ext cx="1607222" cy="213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/>
              <p:cNvCxnSpPr/>
              <p:nvPr/>
            </p:nvCxnSpPr>
            <p:spPr>
              <a:xfrm flipV="1">
                <a:off x="7407177" y="3224393"/>
                <a:ext cx="1796599" cy="17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/>
              <p:nvPr/>
            </p:nvCxnSpPr>
            <p:spPr>
              <a:xfrm flipV="1">
                <a:off x="8174959" y="1685006"/>
                <a:ext cx="1028817" cy="2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flipH="1">
                <a:off x="7217799" y="1685880"/>
                <a:ext cx="830931" cy="5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flipH="1">
                <a:off x="7217800" y="2084319"/>
                <a:ext cx="58474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flipH="1">
                <a:off x="7217801" y="2470715"/>
                <a:ext cx="378753" cy="23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flipH="1">
                <a:off x="7215155" y="2857647"/>
                <a:ext cx="192022" cy="2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 flipH="1" flipV="1">
                <a:off x="7127762" y="1828813"/>
                <a:ext cx="795868" cy="18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/>
              <p:nvPr/>
            </p:nvCxnSpPr>
            <p:spPr>
              <a:xfrm flipV="1">
                <a:off x="8012146" y="1816400"/>
                <a:ext cx="1104238" cy="1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flipH="1">
                <a:off x="7137812" y="2217072"/>
                <a:ext cx="589370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 flipH="1">
                <a:off x="7148672" y="2600812"/>
                <a:ext cx="397934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H="1">
                <a:off x="7127762" y="2996310"/>
                <a:ext cx="219877" cy="31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Group 313"/>
            <p:cNvGrpSpPr/>
            <p:nvPr/>
          </p:nvGrpSpPr>
          <p:grpSpPr>
            <a:xfrm>
              <a:off x="7709452" y="2169802"/>
              <a:ext cx="1066014" cy="904765"/>
              <a:chOff x="9675895" y="963929"/>
              <a:chExt cx="1066014" cy="9047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Rectangle 314"/>
                  <p:cNvSpPr/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5" name="Rectangle 3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/>
              <p:cNvCxnSpPr/>
              <p:nvPr/>
            </p:nvCxnSpPr>
            <p:spPr>
              <a:xfrm>
                <a:off x="9675895" y="1326495"/>
                <a:ext cx="734993" cy="3253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Rectangle 316"/>
                  <p:cNvSpPr/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7" name="Rectangle 3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Rectangle 317"/>
                  <p:cNvSpPr/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8" name="Rectangle 3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9" name="Straight Arrow Connector 318"/>
              <p:cNvCxnSpPr/>
              <p:nvPr/>
            </p:nvCxnSpPr>
            <p:spPr>
              <a:xfrm>
                <a:off x="9675895" y="1328194"/>
                <a:ext cx="8449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Arc 319"/>
              <p:cNvSpPr/>
              <p:nvPr/>
            </p:nvSpPr>
            <p:spPr>
              <a:xfrm>
                <a:off x="9700603" y="1290356"/>
                <a:ext cx="381420" cy="271260"/>
              </a:xfrm>
              <a:prstGeom prst="arc">
                <a:avLst>
                  <a:gd name="adj1" fmla="val 19360997"/>
                  <a:gd name="adj2" fmla="val 123189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509965" y="4105411"/>
            <a:ext cx="6474739" cy="2419360"/>
            <a:chOff x="3297259" y="3458805"/>
            <a:chExt cx="6474739" cy="2419360"/>
          </a:xfrm>
        </p:grpSpPr>
        <p:grpSp>
          <p:nvGrpSpPr>
            <p:cNvPr id="473" name="Group 472"/>
            <p:cNvGrpSpPr/>
            <p:nvPr/>
          </p:nvGrpSpPr>
          <p:grpSpPr>
            <a:xfrm>
              <a:off x="3297259" y="3458805"/>
              <a:ext cx="6474739" cy="2419360"/>
              <a:chOff x="3297259" y="3458805"/>
              <a:chExt cx="6474739" cy="2419360"/>
            </a:xfrm>
          </p:grpSpPr>
          <p:grpSp>
            <p:nvGrpSpPr>
              <p:cNvPr id="394" name="Group 393"/>
              <p:cNvGrpSpPr/>
              <p:nvPr/>
            </p:nvGrpSpPr>
            <p:grpSpPr>
              <a:xfrm>
                <a:off x="3297259" y="3458805"/>
                <a:ext cx="3118996" cy="2419360"/>
                <a:chOff x="4504549" y="3501996"/>
                <a:chExt cx="3118996" cy="2419360"/>
              </a:xfrm>
            </p:grpSpPr>
            <p:cxnSp>
              <p:nvCxnSpPr>
                <p:cNvPr id="369" name="Straight Arrow Connector 368"/>
                <p:cNvCxnSpPr/>
                <p:nvPr/>
              </p:nvCxnSpPr>
              <p:spPr>
                <a:xfrm flipV="1">
                  <a:off x="5001086" y="4870083"/>
                  <a:ext cx="5357" cy="9517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>
                  <a:endCxn id="348" idx="0"/>
                </p:cNvCxnSpPr>
                <p:nvPr/>
              </p:nvCxnSpPr>
              <p:spPr>
                <a:xfrm flipV="1">
                  <a:off x="4919481" y="5075448"/>
                  <a:ext cx="13088" cy="76790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V="1">
                  <a:off x="4838641" y="5224528"/>
                  <a:ext cx="0" cy="69682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 flipV="1">
                  <a:off x="5607249" y="4764386"/>
                  <a:ext cx="12339" cy="1057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Arrow Connector 356"/>
                <p:cNvCxnSpPr/>
                <p:nvPr/>
              </p:nvCxnSpPr>
              <p:spPr>
                <a:xfrm flipV="1">
                  <a:off x="5951171" y="4681460"/>
                  <a:ext cx="1140" cy="9839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Arrow Connector 352"/>
                <p:cNvCxnSpPr/>
                <p:nvPr/>
              </p:nvCxnSpPr>
              <p:spPr>
                <a:xfrm flipV="1">
                  <a:off x="6609558" y="4438560"/>
                  <a:ext cx="0" cy="109870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Parallelogram 345"/>
                <p:cNvSpPr/>
                <p:nvPr/>
              </p:nvSpPr>
              <p:spPr>
                <a:xfrm>
                  <a:off x="4504549" y="4606673"/>
                  <a:ext cx="3118996" cy="696721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E7B8B7">
                    <a:alpha val="58000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7" name="Parallelogram 346"/>
                <p:cNvSpPr/>
                <p:nvPr/>
              </p:nvSpPr>
              <p:spPr>
                <a:xfrm>
                  <a:off x="5352395" y="4847501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" name="Parallelogram 347"/>
                <p:cNvSpPr/>
                <p:nvPr/>
              </p:nvSpPr>
              <p:spPr>
                <a:xfrm>
                  <a:off x="4526491" y="5075448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9" name="Parallelogram 348"/>
                <p:cNvSpPr/>
                <p:nvPr/>
              </p:nvSpPr>
              <p:spPr>
                <a:xfrm>
                  <a:off x="6181920" y="4606674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50" name="Straight Arrow Connector 349"/>
                <p:cNvCxnSpPr/>
                <p:nvPr/>
              </p:nvCxnSpPr>
              <p:spPr>
                <a:xfrm flipV="1">
                  <a:off x="5619588" y="3765538"/>
                  <a:ext cx="11212" cy="12483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Arrow Connector 351"/>
                <p:cNvCxnSpPr/>
                <p:nvPr/>
              </p:nvCxnSpPr>
              <p:spPr>
                <a:xfrm flipH="1" flipV="1">
                  <a:off x="6604242" y="3501996"/>
                  <a:ext cx="4339" cy="12284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 flipV="1">
                  <a:off x="4838641" y="3941635"/>
                  <a:ext cx="13651" cy="12828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V="1">
                  <a:off x="4928493" y="3827911"/>
                  <a:ext cx="17667" cy="13504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 flipV="1">
                  <a:off x="5007151" y="3697151"/>
                  <a:ext cx="18499" cy="14373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Arrow Connector 361"/>
                <p:cNvCxnSpPr/>
                <p:nvPr/>
              </p:nvCxnSpPr>
              <p:spPr>
                <a:xfrm flipH="1" flipV="1">
                  <a:off x="5943764" y="3675951"/>
                  <a:ext cx="4339" cy="12284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5" name="TextBox 384"/>
                    <p:cNvSpPr txBox="1"/>
                    <p:nvPr/>
                  </p:nvSpPr>
                  <p:spPr>
                    <a:xfrm>
                      <a:off x="4584627" y="3676979"/>
                      <a:ext cx="24083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5" name="TextBox 3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4627" y="3676979"/>
                      <a:ext cx="240835" cy="34515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6" name="Straight Arrow Connector 385"/>
                <p:cNvCxnSpPr/>
                <p:nvPr/>
              </p:nvCxnSpPr>
              <p:spPr>
                <a:xfrm flipV="1">
                  <a:off x="5119168" y="4666809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Arrow Connector 388"/>
                <p:cNvCxnSpPr/>
                <p:nvPr/>
              </p:nvCxnSpPr>
              <p:spPr>
                <a:xfrm flipV="1">
                  <a:off x="5758473" y="4477746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Arrow Connector 389"/>
                <p:cNvCxnSpPr/>
                <p:nvPr/>
              </p:nvCxnSpPr>
              <p:spPr>
                <a:xfrm flipV="1">
                  <a:off x="6534636" y="4245997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1" name="Rectangle 390"/>
                    <p:cNvSpPr/>
                    <p:nvPr/>
                  </p:nvSpPr>
                  <p:spPr>
                    <a:xfrm>
                      <a:off x="5024888" y="4351167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1" name="Rectangle 39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4888" y="4351167"/>
                      <a:ext cx="538929" cy="40376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2" name="Rectangle 391"/>
                    <p:cNvSpPr/>
                    <p:nvPr/>
                  </p:nvSpPr>
                  <p:spPr>
                    <a:xfrm>
                      <a:off x="5504216" y="4099347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2" name="Rectangle 39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4216" y="4099347"/>
                      <a:ext cx="538929" cy="4037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6118458" y="3941635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3" name="Rectangle 39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8458" y="3941635"/>
                      <a:ext cx="538929" cy="4037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72" name="Group 471"/>
              <p:cNvGrpSpPr/>
              <p:nvPr/>
            </p:nvGrpSpPr>
            <p:grpSpPr>
              <a:xfrm>
                <a:off x="6670561" y="3565635"/>
                <a:ext cx="3101437" cy="1561761"/>
                <a:chOff x="6311297" y="4369730"/>
                <a:chExt cx="3101437" cy="1561761"/>
              </a:xfrm>
            </p:grpSpPr>
            <p:cxnSp>
              <p:nvCxnSpPr>
                <p:cNvPr id="469" name="Straight Connector 468"/>
                <p:cNvCxnSpPr/>
                <p:nvPr/>
              </p:nvCxnSpPr>
              <p:spPr>
                <a:xfrm flipH="1">
                  <a:off x="7898757" y="5488149"/>
                  <a:ext cx="650572" cy="4396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7233190" y="5486070"/>
                  <a:ext cx="669761" cy="4454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/>
                <p:cNvCxnSpPr/>
                <p:nvPr/>
              </p:nvCxnSpPr>
              <p:spPr>
                <a:xfrm>
                  <a:off x="7693866" y="5416549"/>
                  <a:ext cx="213231" cy="5082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/>
                <p:cNvCxnSpPr/>
                <p:nvPr/>
              </p:nvCxnSpPr>
              <p:spPr>
                <a:xfrm flipH="1">
                  <a:off x="7894549" y="5377139"/>
                  <a:ext cx="240397" cy="5476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>
                  <a:off x="7465892" y="5475182"/>
                  <a:ext cx="441205" cy="4526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 flipV="1">
                  <a:off x="7902952" y="5334187"/>
                  <a:ext cx="3298" cy="593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/>
                <p:cNvCxnSpPr/>
                <p:nvPr/>
              </p:nvCxnSpPr>
              <p:spPr>
                <a:xfrm flipH="1">
                  <a:off x="7903850" y="5676862"/>
                  <a:ext cx="574753" cy="25092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7900604" y="5569852"/>
                  <a:ext cx="352504" cy="36097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>
                <a:xfrm flipH="1" flipV="1">
                  <a:off x="6819441" y="5556032"/>
                  <a:ext cx="1087656" cy="37479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1" name="Group 430"/>
                <p:cNvGrpSpPr/>
                <p:nvPr/>
              </p:nvGrpSpPr>
              <p:grpSpPr>
                <a:xfrm>
                  <a:off x="6311297" y="4369730"/>
                  <a:ext cx="3101437" cy="1377297"/>
                  <a:chOff x="7202176" y="3527071"/>
                  <a:chExt cx="3101437" cy="1377297"/>
                </a:xfrm>
              </p:grpSpPr>
              <p:sp>
                <p:nvSpPr>
                  <p:cNvPr id="411" name="Parallelogram 410"/>
                  <p:cNvSpPr/>
                  <p:nvPr/>
                </p:nvSpPr>
                <p:spPr>
                  <a:xfrm>
                    <a:off x="7646130" y="4645006"/>
                    <a:ext cx="2331318" cy="259362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E7B8B7">
                      <a:alpha val="58000"/>
                    </a:srgbClr>
                  </a:solidFill>
                  <a:ln w="381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12" name="Straight Arrow Connector 411"/>
                  <p:cNvCxnSpPr/>
                  <p:nvPr/>
                </p:nvCxnSpPr>
                <p:spPr>
                  <a:xfrm flipH="1" flipV="1">
                    <a:off x="8792334" y="3654481"/>
                    <a:ext cx="2993" cy="112678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3" name="TextBox 412"/>
                      <p:cNvSpPr txBox="1"/>
                      <p:nvPr/>
                    </p:nvSpPr>
                    <p:spPr>
                      <a:xfrm>
                        <a:off x="8784990" y="3527071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13" name="TextBox 4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84990" y="3527071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23077" r="-17949" b="-70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4" name="Parallelogram 413"/>
                  <p:cNvSpPr/>
                  <p:nvPr/>
                </p:nvSpPr>
                <p:spPr>
                  <a:xfrm>
                    <a:off x="7945813" y="4803261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15" name="Straight Arrow Connector 414"/>
                  <p:cNvCxnSpPr/>
                  <p:nvPr/>
                </p:nvCxnSpPr>
                <p:spPr>
                  <a:xfrm flipV="1">
                    <a:off x="9063252" y="4030463"/>
                    <a:ext cx="782034" cy="77808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Arrow Connector 415"/>
                  <p:cNvCxnSpPr/>
                  <p:nvPr/>
                </p:nvCxnSpPr>
                <p:spPr>
                  <a:xfrm flipV="1">
                    <a:off x="9340761" y="4307169"/>
                    <a:ext cx="587366" cy="4052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Arrow Connector 416"/>
                  <p:cNvCxnSpPr/>
                  <p:nvPr/>
                </p:nvCxnSpPr>
                <p:spPr>
                  <a:xfrm flipH="1" flipV="1">
                    <a:off x="8387511" y="4106284"/>
                    <a:ext cx="254857" cy="60642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Straight Arrow Connector 417"/>
                  <p:cNvCxnSpPr/>
                  <p:nvPr/>
                </p:nvCxnSpPr>
                <p:spPr>
                  <a:xfrm flipV="1">
                    <a:off x="8938388" y="4106900"/>
                    <a:ext cx="284508" cy="6294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Arrow Connector 418"/>
                  <p:cNvCxnSpPr/>
                  <p:nvPr/>
                </p:nvCxnSpPr>
                <p:spPr>
                  <a:xfrm flipH="1" flipV="1">
                    <a:off x="7658995" y="4315016"/>
                    <a:ext cx="581248" cy="40522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Arrow Connector 419"/>
                  <p:cNvCxnSpPr/>
                  <p:nvPr/>
                </p:nvCxnSpPr>
                <p:spPr>
                  <a:xfrm flipH="1" flipV="1">
                    <a:off x="7202176" y="4541736"/>
                    <a:ext cx="879652" cy="29351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1" name="Parallelogram 420"/>
                  <p:cNvSpPr/>
                  <p:nvPr/>
                </p:nvSpPr>
                <p:spPr>
                  <a:xfrm>
                    <a:off x="8389857" y="4755228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22" name="Parallelogram 421"/>
                  <p:cNvSpPr/>
                  <p:nvPr/>
                </p:nvSpPr>
                <p:spPr>
                  <a:xfrm>
                    <a:off x="9177084" y="4797668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23" name="Straight Arrow Connector 422"/>
                  <p:cNvCxnSpPr/>
                  <p:nvPr/>
                </p:nvCxnSpPr>
                <p:spPr>
                  <a:xfrm flipH="1" flipV="1">
                    <a:off x="7783580" y="4060819"/>
                    <a:ext cx="775592" cy="7767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Arrow Connector 423"/>
                  <p:cNvCxnSpPr/>
                  <p:nvPr/>
                </p:nvCxnSpPr>
                <p:spPr>
                  <a:xfrm flipV="1">
                    <a:off x="9340761" y="4441137"/>
                    <a:ext cx="962852" cy="40549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5" name="Rectangle 424"/>
                      <p:cNvSpPr/>
                      <p:nvPr/>
                    </p:nvSpPr>
                    <p:spPr>
                      <a:xfrm>
                        <a:off x="7936290" y="3986035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5" name="Rectangle 4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36290" y="3986035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26" name="Straight Arrow Connector 425"/>
                  <p:cNvCxnSpPr/>
                  <p:nvPr/>
                </p:nvCxnSpPr>
                <p:spPr>
                  <a:xfrm flipV="1">
                    <a:off x="8075706" y="4356805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Straight Arrow Connector 426"/>
                  <p:cNvCxnSpPr/>
                  <p:nvPr/>
                </p:nvCxnSpPr>
                <p:spPr>
                  <a:xfrm flipV="1">
                    <a:off x="8519620" y="4312365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Straight Arrow Connector 427"/>
                  <p:cNvCxnSpPr/>
                  <p:nvPr/>
                </p:nvCxnSpPr>
                <p:spPr>
                  <a:xfrm flipV="1">
                    <a:off x="9327211" y="4375819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9" name="Rectangle 428"/>
                      <p:cNvSpPr/>
                      <p:nvPr/>
                    </p:nvSpPr>
                    <p:spPr>
                      <a:xfrm>
                        <a:off x="8356771" y="3964661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9" name="Rectangle 4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56771" y="3964661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0" name="Rectangle 429"/>
                      <p:cNvSpPr/>
                      <p:nvPr/>
                    </p:nvSpPr>
                    <p:spPr>
                      <a:xfrm>
                        <a:off x="9143987" y="3966256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0" name="Rectangle 4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43987" y="3966256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704376" y="4981234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376" y="4981234"/>
                  <a:ext cx="211788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26471" r="-2352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7030509" y="4962676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509" y="4962676"/>
                  <a:ext cx="211788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3BF0964D-D2DC-47A9-8E79-350BBEDE0C50}"/>
              </a:ext>
            </a:extLst>
          </p:cNvPr>
          <p:cNvSpPr txBox="1"/>
          <p:nvPr/>
        </p:nvSpPr>
        <p:spPr>
          <a:xfrm>
            <a:off x="5184250" y="3172727"/>
            <a:ext cx="176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Older figures</a:t>
            </a:r>
          </a:p>
        </p:txBody>
      </p:sp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Box 407">
            <a:extLst>
              <a:ext uri="{FF2B5EF4-FFF2-40B4-BE49-F238E27FC236}">
                <a16:creationId xmlns:a16="http://schemas.microsoft.com/office/drawing/2014/main" id="{B6DC0B93-34D8-476E-B5ED-ECD76E673474}"/>
              </a:ext>
            </a:extLst>
          </p:cNvPr>
          <p:cNvSpPr txBox="1"/>
          <p:nvPr/>
        </p:nvSpPr>
        <p:spPr>
          <a:xfrm>
            <a:off x="5194957" y="2892245"/>
            <a:ext cx="215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Updated figures</a:t>
            </a:r>
          </a:p>
        </p:txBody>
      </p:sp>
      <p:sp>
        <p:nvSpPr>
          <p:cNvPr id="605" name="Parallelogram 604">
            <a:extLst>
              <a:ext uri="{FF2B5EF4-FFF2-40B4-BE49-F238E27FC236}">
                <a16:creationId xmlns:a16="http://schemas.microsoft.com/office/drawing/2014/main" id="{7261EC9D-C280-44C4-8AC1-6F8CE5DE61DB}"/>
              </a:ext>
            </a:extLst>
          </p:cNvPr>
          <p:cNvSpPr/>
          <p:nvPr/>
        </p:nvSpPr>
        <p:spPr>
          <a:xfrm rot="19417943">
            <a:off x="8180182" y="600132"/>
            <a:ext cx="1508799" cy="1564094"/>
          </a:xfrm>
          <a:prstGeom prst="parallelogram">
            <a:avLst>
              <a:gd name="adj" fmla="val 76651"/>
            </a:avLst>
          </a:prstGeom>
          <a:solidFill>
            <a:schemeClr val="bg2">
              <a:lumMod val="90000"/>
              <a:alpha val="50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CA" dirty="0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CF36B-ADAC-46B6-AF88-F99DD93D134F}"/>
              </a:ext>
            </a:extLst>
          </p:cNvPr>
          <p:cNvGrpSpPr/>
          <p:nvPr/>
        </p:nvGrpSpPr>
        <p:grpSpPr>
          <a:xfrm>
            <a:off x="8903010" y="297413"/>
            <a:ext cx="2646285" cy="2112135"/>
            <a:chOff x="8903010" y="297413"/>
            <a:chExt cx="2646285" cy="2112135"/>
          </a:xfrm>
        </p:grpSpPr>
        <p:cxnSp>
          <p:nvCxnSpPr>
            <p:cNvPr id="606" name="Straight Arrow Connector 605">
              <a:extLst>
                <a:ext uri="{FF2B5EF4-FFF2-40B4-BE49-F238E27FC236}">
                  <a16:creationId xmlns:a16="http://schemas.microsoft.com/office/drawing/2014/main" id="{B3B50EDB-5C5F-4331-9A7C-34ACEFF90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8880" y="1482539"/>
              <a:ext cx="1259739" cy="807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158555FA-2C33-4DB7-B3A2-B1037459542B}"/>
                </a:ext>
              </a:extLst>
            </p:cNvPr>
            <p:cNvCxnSpPr>
              <a:cxnSpLocks/>
            </p:cNvCxnSpPr>
            <p:nvPr/>
          </p:nvCxnSpPr>
          <p:spPr>
            <a:xfrm>
              <a:off x="9798675" y="1581747"/>
              <a:ext cx="1243843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D996E28F-3FA2-4A1C-9FAB-F524178AA491}"/>
                </a:ext>
              </a:extLst>
            </p:cNvPr>
            <p:cNvCxnSpPr>
              <a:cxnSpLocks/>
            </p:cNvCxnSpPr>
            <p:nvPr/>
          </p:nvCxnSpPr>
          <p:spPr>
            <a:xfrm>
              <a:off x="9390055" y="1490614"/>
              <a:ext cx="391799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5A09771-60EB-44C6-A56E-5D84A33E16F2}"/>
                </a:ext>
              </a:extLst>
            </p:cNvPr>
            <p:cNvCxnSpPr>
              <a:cxnSpLocks/>
            </p:cNvCxnSpPr>
            <p:nvPr/>
          </p:nvCxnSpPr>
          <p:spPr>
            <a:xfrm>
              <a:off x="9349224" y="1581747"/>
              <a:ext cx="38534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0" name="Freeform 135">
              <a:extLst>
                <a:ext uri="{FF2B5EF4-FFF2-40B4-BE49-F238E27FC236}">
                  <a16:creationId xmlns:a16="http://schemas.microsoft.com/office/drawing/2014/main" id="{44375023-B1F5-45BD-8C60-16EC2321FDCC}"/>
                </a:ext>
              </a:extLst>
            </p:cNvPr>
            <p:cNvSpPr/>
            <p:nvPr/>
          </p:nvSpPr>
          <p:spPr>
            <a:xfrm>
              <a:off x="9349224" y="297413"/>
              <a:ext cx="1236372" cy="2112135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372" h="2112135">
                  <a:moveTo>
                    <a:pt x="901521" y="270456"/>
                  </a:moveTo>
                  <a:lnTo>
                    <a:pt x="1236372" y="0"/>
                  </a:lnTo>
                  <a:lnTo>
                    <a:pt x="321972" y="1828800"/>
                  </a:lnTo>
                  <a:lnTo>
                    <a:pt x="0" y="2112135"/>
                  </a:lnTo>
                  <a:lnTo>
                    <a:pt x="901521" y="270456"/>
                  </a:lnTo>
                  <a:close/>
                </a:path>
              </a:pathLst>
            </a:custGeom>
            <a:solidFill>
              <a:srgbClr val="E7B8B7">
                <a:alpha val="22745"/>
              </a:srgbClr>
            </a:solidFill>
            <a:ln w="28575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AA85AB25-9AE6-48E7-B042-8C81BB8E7C7F}"/>
                    </a:ext>
                  </a:extLst>
                </p:cNvPr>
                <p:cNvSpPr txBox="1"/>
                <p:nvPr/>
              </p:nvSpPr>
              <p:spPr>
                <a:xfrm>
                  <a:off x="9454625" y="1382599"/>
                  <a:ext cx="240835" cy="34515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AA85AB25-9AE6-48E7-B042-8C81BB8E7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4625" y="1382599"/>
                  <a:ext cx="240835" cy="345159"/>
                </a:xfrm>
                <a:prstGeom prst="rect">
                  <a:avLst/>
                </a:prstGeom>
                <a:blipFill>
                  <a:blip r:embed="rId12"/>
                  <a:stretch>
                    <a:fillRect l="-23077" r="-17949" b="-8929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2" name="Straight Arrow Connector 611">
              <a:extLst>
                <a:ext uri="{FF2B5EF4-FFF2-40B4-BE49-F238E27FC236}">
                  <a16:creationId xmlns:a16="http://schemas.microsoft.com/office/drawing/2014/main" id="{989AAEBF-19A3-4D27-B9BA-0D4366AEE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194" y="943342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420168AF-B59D-419A-AEE7-630DD5B55B3F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89" y="1042550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3C90CE03-43AC-4674-BFC5-302E92F80665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951417"/>
              <a:ext cx="113815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99DDC53D-FA80-4034-854A-9A2F75BF1B98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1042550"/>
              <a:ext cx="1090871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6" name="Straight Arrow Connector 615">
              <a:extLst>
                <a:ext uri="{FF2B5EF4-FFF2-40B4-BE49-F238E27FC236}">
                  <a16:creationId xmlns:a16="http://schemas.microsoft.com/office/drawing/2014/main" id="{82CFBC8A-4178-4977-ABE1-AA6D774C4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3053" y="1212921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B515176-AD21-44A4-9327-74910EB80E61}"/>
                </a:ext>
              </a:extLst>
            </p:cNvPr>
            <p:cNvCxnSpPr>
              <a:cxnSpLocks/>
            </p:cNvCxnSpPr>
            <p:nvPr/>
          </p:nvCxnSpPr>
          <p:spPr>
            <a:xfrm>
              <a:off x="9942848" y="1312129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272F387-B9AD-4B39-98EF-91CBE938F459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1220996"/>
              <a:ext cx="1007486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3F6260D9-DEE3-4DDC-9B20-B7CA28F46ACA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1314675"/>
              <a:ext cx="956892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0" name="Straight Arrow Connector 619">
              <a:extLst>
                <a:ext uri="{FF2B5EF4-FFF2-40B4-BE49-F238E27FC236}">
                  <a16:creationId xmlns:a16="http://schemas.microsoft.com/office/drawing/2014/main" id="{33DD8CA9-2D12-46DE-9AD9-522A1E89E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1529" y="1735175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5FFE2AF2-CF9B-430B-AAD5-A37D5A589CF5}"/>
                </a:ext>
              </a:extLst>
            </p:cNvPr>
            <p:cNvCxnSpPr>
              <a:cxnSpLocks/>
            </p:cNvCxnSpPr>
            <p:nvPr/>
          </p:nvCxnSpPr>
          <p:spPr>
            <a:xfrm>
              <a:off x="9725228" y="1828644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26ED3FAE-5232-49E4-B8F0-AFB3FC5FC3E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1737511"/>
              <a:ext cx="727447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5FB287DA-0B51-4C91-A20E-3394CA20967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1828644"/>
              <a:ext cx="68992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4" name="Straight Arrow Connector 623">
              <a:extLst>
                <a:ext uri="{FF2B5EF4-FFF2-40B4-BE49-F238E27FC236}">
                  <a16:creationId xmlns:a16="http://schemas.microsoft.com/office/drawing/2014/main" id="{6DA23335-B13B-4187-B723-F95096398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3047" y="2010977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Arrow Connector 624">
              <a:extLst>
                <a:ext uri="{FF2B5EF4-FFF2-40B4-BE49-F238E27FC236}">
                  <a16:creationId xmlns:a16="http://schemas.microsoft.com/office/drawing/2014/main" id="{E93DCBA4-6068-42D5-A2AD-2E58D4A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9542402" y="2115059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E472D1BE-B326-4238-8C72-46312D9EB926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2015851"/>
              <a:ext cx="590316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716EC4F3-B5F5-4173-8190-039A0E2F0140}"/>
                </a:ext>
              </a:extLst>
            </p:cNvPr>
            <p:cNvCxnSpPr/>
            <p:nvPr/>
          </p:nvCxnSpPr>
          <p:spPr>
            <a:xfrm>
              <a:off x="8930751" y="2115059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83894252-068D-4E36-8511-517A1D7BF23E}"/>
                    </a:ext>
                  </a:extLst>
                </p:cNvPr>
                <p:cNvSpPr/>
                <p:nvPr/>
              </p:nvSpPr>
              <p:spPr>
                <a:xfrm>
                  <a:off x="9860225" y="1482123"/>
                  <a:ext cx="330988" cy="307777"/>
                </a:xfrm>
                <a:prstGeom prst="rect">
                  <a:avLst/>
                </a:prstGeom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83894252-068D-4E36-8511-517A1D7BF2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225" y="1482123"/>
                  <a:ext cx="33098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8277A17A-5C87-4BBC-A665-AF1804E0220C}"/>
                </a:ext>
              </a:extLst>
            </p:cNvPr>
            <p:cNvCxnSpPr>
              <a:cxnSpLocks/>
            </p:cNvCxnSpPr>
            <p:nvPr/>
          </p:nvCxnSpPr>
          <p:spPr>
            <a:xfrm>
              <a:off x="9914156" y="1450685"/>
              <a:ext cx="488315" cy="2489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Arc 629">
              <a:extLst>
                <a:ext uri="{FF2B5EF4-FFF2-40B4-BE49-F238E27FC236}">
                  <a16:creationId xmlns:a16="http://schemas.microsoft.com/office/drawing/2014/main" id="{01715EEA-D1B5-44D0-80B2-FFD935F4774D}"/>
                </a:ext>
              </a:extLst>
            </p:cNvPr>
            <p:cNvSpPr/>
            <p:nvPr/>
          </p:nvSpPr>
          <p:spPr>
            <a:xfrm>
              <a:off x="9866345" y="1386734"/>
              <a:ext cx="329354" cy="225999"/>
            </a:xfrm>
            <a:prstGeom prst="arc">
              <a:avLst>
                <a:gd name="adj1" fmla="val 19950325"/>
                <a:gd name="adj2" fmla="val 138958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84DB20B4-C309-4B34-BEE2-AA8258AA1490}"/>
                </a:ext>
              </a:extLst>
            </p:cNvPr>
            <p:cNvCxnSpPr>
              <a:cxnSpLocks/>
            </p:cNvCxnSpPr>
            <p:nvPr/>
          </p:nvCxnSpPr>
          <p:spPr>
            <a:xfrm>
              <a:off x="9899822" y="1436724"/>
              <a:ext cx="79839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Arrow Connector 631">
              <a:extLst>
                <a:ext uri="{FF2B5EF4-FFF2-40B4-BE49-F238E27FC236}">
                  <a16:creationId xmlns:a16="http://schemas.microsoft.com/office/drawing/2014/main" id="{D399ED2C-636F-42EC-AF11-FC126A751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9556" y="629156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Arrow Connector 632">
              <a:extLst>
                <a:ext uri="{FF2B5EF4-FFF2-40B4-BE49-F238E27FC236}">
                  <a16:creationId xmlns:a16="http://schemas.microsoft.com/office/drawing/2014/main" id="{18147497-086A-498D-92A6-2CE18F4EC6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09351" y="728364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4A04AC1D-6072-4ADC-91E1-B60F21CBA8C6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637231"/>
              <a:ext cx="128952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3082386F-8EC3-40EE-A682-FEE4D09DCCFD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728364"/>
              <a:ext cx="124223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640878BD-48C2-4721-93C1-4B61B1D725C3}"/>
                    </a:ext>
                  </a:extLst>
                </p:cNvPr>
                <p:cNvSpPr txBox="1"/>
                <p:nvPr/>
              </p:nvSpPr>
              <p:spPr>
                <a:xfrm rot="27338">
                  <a:off x="10383198" y="1411630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640878BD-48C2-4721-93C1-4B61B1D72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10383198" y="1411630"/>
                  <a:ext cx="234936" cy="347146"/>
                </a:xfrm>
                <a:prstGeom prst="rect">
                  <a:avLst/>
                </a:prstGeom>
                <a:blipFill>
                  <a:blip r:embed="rId14"/>
                  <a:stretch>
                    <a:fillRect l="-20000" t="-32759" r="-925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AC52C4EB-E061-495E-80AF-60DEE7AE67B8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1579037"/>
              <a:ext cx="41847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0F7DD94B-87CF-4BFA-A972-E1CE6D6F82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751" y="1490614"/>
              <a:ext cx="4593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5B4AC00-E168-43DE-B6B1-5300DAF600E2}"/>
              </a:ext>
            </a:extLst>
          </p:cNvPr>
          <p:cNvGrpSpPr/>
          <p:nvPr/>
        </p:nvGrpSpPr>
        <p:grpSpPr>
          <a:xfrm>
            <a:off x="866888" y="3587222"/>
            <a:ext cx="10572089" cy="2860209"/>
            <a:chOff x="881105" y="3217690"/>
            <a:chExt cx="10572089" cy="28602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EE240D1C-6463-46FC-99E4-555C77864D6F}"/>
                    </a:ext>
                  </a:extLst>
                </p:cNvPr>
                <p:cNvSpPr/>
                <p:nvPr/>
              </p:nvSpPr>
              <p:spPr>
                <a:xfrm>
                  <a:off x="3849069" y="4372072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EE240D1C-6463-46FC-99E4-555C77864D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069" y="4372072"/>
                  <a:ext cx="477887" cy="507511"/>
                </a:xfrm>
                <a:prstGeom prst="rect">
                  <a:avLst/>
                </a:prstGeom>
                <a:blipFill>
                  <a:blip r:embed="rId15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E8088BC3-0922-4FC9-9D53-5BA364673771}"/>
                </a:ext>
              </a:extLst>
            </p:cNvPr>
            <p:cNvGrpSpPr/>
            <p:nvPr/>
          </p:nvGrpSpPr>
          <p:grpSpPr>
            <a:xfrm>
              <a:off x="881105" y="4794559"/>
              <a:ext cx="4299716" cy="1084003"/>
              <a:chOff x="0" y="3108805"/>
              <a:chExt cx="9018912" cy="2273763"/>
            </a:xfrm>
          </p:grpSpPr>
          <p:sp>
            <p:nvSpPr>
              <p:cNvPr id="296" name="Parallelogram 295">
                <a:extLst>
                  <a:ext uri="{FF2B5EF4-FFF2-40B4-BE49-F238E27FC236}">
                    <a16:creationId xmlns:a16="http://schemas.microsoft.com/office/drawing/2014/main" id="{3CE2520A-1300-4DA4-92A7-FFECCB051706}"/>
                  </a:ext>
                </a:extLst>
              </p:cNvPr>
              <p:cNvSpPr/>
              <p:nvPr/>
            </p:nvSpPr>
            <p:spPr>
              <a:xfrm>
                <a:off x="0" y="3108805"/>
                <a:ext cx="9018912" cy="2273763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" name="Parallelogram 296">
                <a:extLst>
                  <a:ext uri="{FF2B5EF4-FFF2-40B4-BE49-F238E27FC236}">
                    <a16:creationId xmlns:a16="http://schemas.microsoft.com/office/drawing/2014/main" id="{B7B23D93-1817-494C-9D17-0A0F8B0CF16D}"/>
                  </a:ext>
                </a:extLst>
              </p:cNvPr>
              <p:cNvSpPr/>
              <p:nvPr/>
            </p:nvSpPr>
            <p:spPr>
              <a:xfrm>
                <a:off x="0" y="4624647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8" name="Parallelogram 297">
                <a:extLst>
                  <a:ext uri="{FF2B5EF4-FFF2-40B4-BE49-F238E27FC236}">
                    <a16:creationId xmlns:a16="http://schemas.microsoft.com/office/drawing/2014/main" id="{2F1F002C-7038-452E-B1CE-6FABEE605058}"/>
                  </a:ext>
                </a:extLst>
              </p:cNvPr>
              <p:cNvSpPr/>
              <p:nvPr/>
            </p:nvSpPr>
            <p:spPr>
              <a:xfrm>
                <a:off x="3002257" y="3867746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9" name="Parallelogram 298">
                <a:extLst>
                  <a:ext uri="{FF2B5EF4-FFF2-40B4-BE49-F238E27FC236}">
                    <a16:creationId xmlns:a16="http://schemas.microsoft.com/office/drawing/2014/main" id="{5583E2C9-612D-4833-B920-EB470B1BBBA8}"/>
                  </a:ext>
                </a:extLst>
              </p:cNvPr>
              <p:cNvSpPr/>
              <p:nvPr/>
            </p:nvSpPr>
            <p:spPr>
              <a:xfrm>
                <a:off x="6004514" y="3110845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C318207A-751B-428E-AC3F-AEDB77794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068" y="4066758"/>
              <a:ext cx="1" cy="16469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7334FDC-9FD6-4F7D-AF92-189F6C552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956" y="5048514"/>
              <a:ext cx="0" cy="665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82A8BAA3-11EB-454C-A4E8-17CC29073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9490" y="4702553"/>
              <a:ext cx="0" cy="665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0037DDB4-CF6D-4446-BCEB-DEA1C07E30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1142" y="4303329"/>
              <a:ext cx="0" cy="665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D575B302-70D5-4DD7-A416-8C1DF16FC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7798" y="3882513"/>
              <a:ext cx="1" cy="17072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7A660F0A-BB9F-4D15-A58B-F6CE0AD89F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27032" y="4076520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E66A639-DF0F-438A-8E91-4108CE594E6A}"/>
                </a:ext>
              </a:extLst>
            </p:cNvPr>
            <p:cNvCxnSpPr/>
            <p:nvPr/>
          </p:nvCxnSpPr>
          <p:spPr>
            <a:xfrm>
              <a:off x="1304068" y="5123343"/>
              <a:ext cx="0" cy="488738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CFB8433-AA92-4363-9066-9BDB06E8F6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4345" y="3504977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3F432491-9FF7-4F1E-AB7C-0D1A358FAA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1718" y="3683868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5A09B2B7-6A06-4CEE-8D14-0E50A7321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5907" y="3217690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E8FBB507-2061-4330-AC19-5A25383E7545}"/>
                    </a:ext>
                  </a:extLst>
                </p:cNvPr>
                <p:cNvSpPr/>
                <p:nvPr/>
              </p:nvSpPr>
              <p:spPr>
                <a:xfrm>
                  <a:off x="1239339" y="4362802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E8FBB507-2061-4330-AC19-5A25383E7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339" y="4362802"/>
                  <a:ext cx="538929" cy="5064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6F82F63-6B68-460F-B26E-578262765649}"/>
                    </a:ext>
                  </a:extLst>
                </p:cNvPr>
                <p:cNvSpPr/>
                <p:nvPr/>
              </p:nvSpPr>
              <p:spPr>
                <a:xfrm>
                  <a:off x="2396478" y="4751086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6F82F63-6B68-460F-B26E-578262765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478" y="4751086"/>
                  <a:ext cx="477887" cy="507511"/>
                </a:xfrm>
                <a:prstGeom prst="rect">
                  <a:avLst/>
                </a:prstGeom>
                <a:blipFill>
                  <a:blip r:embed="rId17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A0802A5-E5C5-4076-A042-48B311A1FBE7}"/>
                    </a:ext>
                  </a:extLst>
                </p:cNvPr>
                <p:cNvSpPr/>
                <p:nvPr/>
              </p:nvSpPr>
              <p:spPr>
                <a:xfrm>
                  <a:off x="935990" y="5090963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A0802A5-E5C5-4076-A042-48B311A1F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90" y="5090963"/>
                  <a:ext cx="477887" cy="507511"/>
                </a:xfrm>
                <a:prstGeom prst="rect">
                  <a:avLst/>
                </a:prstGeom>
                <a:blipFill>
                  <a:blip r:embed="rId18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EF01EB85-7976-403A-9CCE-2EC20C25B598}"/>
                    </a:ext>
                  </a:extLst>
                </p:cNvPr>
                <p:cNvSpPr/>
                <p:nvPr/>
              </p:nvSpPr>
              <p:spPr>
                <a:xfrm>
                  <a:off x="2588594" y="4044173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EF01EB85-7976-403A-9CCE-2EC20C25B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594" y="4044173"/>
                  <a:ext cx="538929" cy="5064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/>
                <p:nvPr/>
              </p:nvSpPr>
              <p:spPr>
                <a:xfrm>
                  <a:off x="4051023" y="3611258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023" y="3611258"/>
                  <a:ext cx="538929" cy="5064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FF9110B4-34A9-4772-94D7-410C7076FAEF}"/>
                    </a:ext>
                  </a:extLst>
                </p:cNvPr>
                <p:cNvSpPr txBox="1"/>
                <p:nvPr/>
              </p:nvSpPr>
              <p:spPr>
                <a:xfrm>
                  <a:off x="3925102" y="5589713"/>
                  <a:ext cx="38631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FF9110B4-34A9-4772-94D7-410C7076F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102" y="5589713"/>
                  <a:ext cx="386319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9B2C25B-80C9-41A6-BEDE-AB05B15CE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0178" y="5709274"/>
              <a:ext cx="545489" cy="36862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375004C5-2407-4723-9B53-BFA48DC43934}"/>
                </a:ext>
              </a:extLst>
            </p:cNvPr>
            <p:cNvCxnSpPr>
              <a:cxnSpLocks/>
            </p:cNvCxnSpPr>
            <p:nvPr/>
          </p:nvCxnSpPr>
          <p:spPr>
            <a:xfrm>
              <a:off x="7919318" y="5706426"/>
              <a:ext cx="584490" cy="3571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81DB604-4783-4F89-B5FC-B453C40086C8}"/>
                </a:ext>
              </a:extLst>
            </p:cNvPr>
            <p:cNvCxnSpPr>
              <a:cxnSpLocks/>
            </p:cNvCxnSpPr>
            <p:nvPr/>
          </p:nvCxnSpPr>
          <p:spPr>
            <a:xfrm>
              <a:off x="8349741" y="5713101"/>
              <a:ext cx="130775" cy="3116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DCBED6E-D3DD-4006-999C-7A6742FCC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8841" y="5698421"/>
              <a:ext cx="160305" cy="3651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474C7B24-E1F3-4F08-807F-663C76231851}"/>
                </a:ext>
              </a:extLst>
            </p:cNvPr>
            <p:cNvCxnSpPr>
              <a:cxnSpLocks/>
            </p:cNvCxnSpPr>
            <p:nvPr/>
          </p:nvCxnSpPr>
          <p:spPr>
            <a:xfrm>
              <a:off x="8110972" y="5706962"/>
              <a:ext cx="393374" cy="3429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6577E968-24D6-4715-9189-B49892E800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7296" y="5713689"/>
              <a:ext cx="0" cy="36421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548101F-3D41-491E-97E4-7BA647F45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1" y="5707435"/>
              <a:ext cx="814590" cy="355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A8D6129-BF3D-4D17-A998-EEE6E926E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01" y="5705890"/>
              <a:ext cx="405427" cy="3720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4517A76-2A34-4602-A436-A09CDF0EB4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0644" y="5722410"/>
              <a:ext cx="973702" cy="3355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Parallelogram 261">
              <a:extLst>
                <a:ext uri="{FF2B5EF4-FFF2-40B4-BE49-F238E27FC236}">
                  <a16:creationId xmlns:a16="http://schemas.microsoft.com/office/drawing/2014/main" id="{337FAC5D-FB12-488E-AFD4-7B856DD39CF9}"/>
                </a:ext>
              </a:extLst>
            </p:cNvPr>
            <p:cNvSpPr/>
            <p:nvPr/>
          </p:nvSpPr>
          <p:spPr>
            <a:xfrm>
              <a:off x="6259786" y="5207027"/>
              <a:ext cx="4548931" cy="506074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0D49CDD4-D424-4210-82D3-6C2191D8F6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04348" y="3286515"/>
              <a:ext cx="5838" cy="219861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Parallelogram 263">
              <a:extLst>
                <a:ext uri="{FF2B5EF4-FFF2-40B4-BE49-F238E27FC236}">
                  <a16:creationId xmlns:a16="http://schemas.microsoft.com/office/drawing/2014/main" id="{95F5A5EB-D0F5-4BF3-A2CE-8B5F23B32389}"/>
                </a:ext>
              </a:extLst>
            </p:cNvPr>
            <p:cNvSpPr/>
            <p:nvPr/>
          </p:nvSpPr>
          <p:spPr>
            <a:xfrm>
              <a:off x="6844535" y="5515818"/>
              <a:ext cx="574765" cy="160638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3A0E1DB3-D297-4447-A310-DD455D50D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4451" y="4560055"/>
              <a:ext cx="1146084" cy="79079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BB828027-EBAD-42C2-9F83-F7E8A3ECB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9330" y="4169285"/>
              <a:ext cx="555140" cy="12282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0820B46-C30E-4895-A51D-2895B9DA7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2944" y="4575369"/>
              <a:ext cx="1134147" cy="790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D523A2AB-812E-4AE7-ADEC-C2E96C7CE3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1586" y="5017751"/>
              <a:ext cx="1716401" cy="57270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Parallelogram 268">
              <a:extLst>
                <a:ext uri="{FF2B5EF4-FFF2-40B4-BE49-F238E27FC236}">
                  <a16:creationId xmlns:a16="http://schemas.microsoft.com/office/drawing/2014/main" id="{C096790C-F1C2-45BB-A63C-184A277F420A}"/>
                </a:ext>
              </a:extLst>
            </p:cNvPr>
            <p:cNvSpPr/>
            <p:nvPr/>
          </p:nvSpPr>
          <p:spPr>
            <a:xfrm>
              <a:off x="7710967" y="5422095"/>
              <a:ext cx="574765" cy="160638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0" name="Parallelogram 269">
              <a:extLst>
                <a:ext uri="{FF2B5EF4-FFF2-40B4-BE49-F238E27FC236}">
                  <a16:creationId xmlns:a16="http://schemas.microsoft.com/office/drawing/2014/main" id="{C27ED2C0-751B-4ABF-B6FF-56101FBB3068}"/>
                </a:ext>
              </a:extLst>
            </p:cNvPr>
            <p:cNvSpPr/>
            <p:nvPr/>
          </p:nvSpPr>
          <p:spPr>
            <a:xfrm>
              <a:off x="9247025" y="5504905"/>
              <a:ext cx="574765" cy="160638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6D2F8A00-86B8-42F5-A17C-71F4EE702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5801" y="3991363"/>
              <a:ext cx="1513356" cy="151558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79A91077-4A6D-4415-8A42-17A552E91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4451" y="4821460"/>
              <a:ext cx="1878743" cy="7912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EC5B3006-5318-4504-83B2-9058204D49F0}"/>
                    </a:ext>
                  </a:extLst>
                </p:cNvPr>
                <p:cNvSpPr txBox="1"/>
                <p:nvPr/>
              </p:nvSpPr>
              <p:spPr>
                <a:xfrm>
                  <a:off x="10286285" y="5460064"/>
                  <a:ext cx="41324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EC5B3006-5318-4504-83B2-9058204D4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6285" y="5460064"/>
                  <a:ext cx="413247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3DE73AD1-5396-4DF5-912B-FDF0619B2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6041" y="4656909"/>
              <a:ext cx="16939" cy="94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C62A9AA9-5710-4CCA-B059-AAE9F13414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14446" y="4168083"/>
              <a:ext cx="497281" cy="11832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F510FC52-C77F-4C08-9F24-69CCF6E28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218" y="4570196"/>
              <a:ext cx="16939" cy="94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9769EB17-5D85-48D1-B204-E54A0E538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9196" y="4020142"/>
              <a:ext cx="1549698" cy="152667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0FFBE666-B744-4E6C-974E-94AE3D481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8012" y="4694009"/>
              <a:ext cx="16939" cy="94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C0A77932-37CF-4E75-B6E5-D4C22C8EF5A3}"/>
                    </a:ext>
                  </a:extLst>
                </p:cNvPr>
                <p:cNvSpPr/>
                <p:nvPr/>
              </p:nvSpPr>
              <p:spPr>
                <a:xfrm>
                  <a:off x="6301478" y="4884746"/>
                  <a:ext cx="511197" cy="542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C0A77932-37CF-4E75-B6E5-D4C22C8EF5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478" y="4884746"/>
                  <a:ext cx="511197" cy="54288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942999D4-FEEE-49F4-9ED1-DC8AAAC5F496}"/>
                    </a:ext>
                  </a:extLst>
                </p:cNvPr>
                <p:cNvSpPr/>
                <p:nvPr/>
              </p:nvSpPr>
              <p:spPr>
                <a:xfrm>
                  <a:off x="7352983" y="4554294"/>
                  <a:ext cx="511197" cy="542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942999D4-FEEE-49F4-9ED1-DC8AAAC5F4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983" y="4554294"/>
                  <a:ext cx="511197" cy="54288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ED1CC567-BF8E-47CC-8054-A638A67CEE54}"/>
                    </a:ext>
                  </a:extLst>
                </p:cNvPr>
                <p:cNvSpPr/>
                <p:nvPr/>
              </p:nvSpPr>
              <p:spPr>
                <a:xfrm>
                  <a:off x="8920569" y="4677185"/>
                  <a:ext cx="511197" cy="542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ED1CC567-BF8E-47CC-8054-A638A67CEE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569" y="4677185"/>
                  <a:ext cx="511197" cy="54288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2AF070FC-1EAA-411D-BA5B-D37BA40E3625}"/>
                    </a:ext>
                  </a:extLst>
                </p:cNvPr>
                <p:cNvSpPr/>
                <p:nvPr/>
              </p:nvSpPr>
              <p:spPr>
                <a:xfrm>
                  <a:off x="7958936" y="3478422"/>
                  <a:ext cx="576494" cy="5417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2AF070FC-1EAA-411D-BA5B-D37BA40E36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8936" y="3478422"/>
                  <a:ext cx="576494" cy="54172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336864" y="472861"/>
            <a:ext cx="7043521" cy="2245407"/>
            <a:chOff x="336864" y="472861"/>
            <a:chExt cx="7043521" cy="2245407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B5366FE-0BBC-4D77-8D2E-DD3872EEE3A2}"/>
                </a:ext>
              </a:extLst>
            </p:cNvPr>
            <p:cNvCxnSpPr>
              <a:cxnSpLocks/>
            </p:cNvCxnSpPr>
            <p:nvPr/>
          </p:nvCxnSpPr>
          <p:spPr>
            <a:xfrm>
              <a:off x="3011883" y="1685964"/>
              <a:ext cx="332391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BC04BA5-3D79-4B8F-9C8B-F1EECF3A4D2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561" y="1771424"/>
              <a:ext cx="373927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E1EF24A-7936-4BC0-B5E1-AC4369DB5138}"/>
                </a:ext>
              </a:extLst>
            </p:cNvPr>
            <p:cNvCxnSpPr>
              <a:cxnSpLocks/>
            </p:cNvCxnSpPr>
            <p:nvPr/>
          </p:nvCxnSpPr>
          <p:spPr>
            <a:xfrm>
              <a:off x="2998038" y="1958631"/>
              <a:ext cx="19317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5C5CF92-F7AA-43E8-9A0E-B4B7D2983124}"/>
                </a:ext>
              </a:extLst>
            </p:cNvPr>
            <p:cNvCxnSpPr>
              <a:cxnSpLocks/>
            </p:cNvCxnSpPr>
            <p:nvPr/>
          </p:nvCxnSpPr>
          <p:spPr>
            <a:xfrm>
              <a:off x="2895561" y="2057839"/>
              <a:ext cx="232644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AC4277C-280A-4E7F-962A-F04D43BED8C9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16" y="814481"/>
              <a:ext cx="741245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1D2C9DF-94F3-493C-BCFA-22F0A11A6274}"/>
                </a:ext>
              </a:extLst>
            </p:cNvPr>
            <p:cNvCxnSpPr>
              <a:cxnSpLocks/>
            </p:cNvCxnSpPr>
            <p:nvPr/>
          </p:nvCxnSpPr>
          <p:spPr>
            <a:xfrm>
              <a:off x="2922552" y="941679"/>
              <a:ext cx="76006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84EAF58-4128-43B6-96D2-0AFB770DCC12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16" y="1120125"/>
              <a:ext cx="584414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30959F5-098B-4BB5-B06E-701E250DAC2F}"/>
                </a:ext>
              </a:extLst>
            </p:cNvPr>
            <p:cNvCxnSpPr>
              <a:cxnSpLocks/>
            </p:cNvCxnSpPr>
            <p:nvPr/>
          </p:nvCxnSpPr>
          <p:spPr>
            <a:xfrm>
              <a:off x="2922552" y="1213804"/>
              <a:ext cx="626084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A1F18956-9638-46E5-A509-3F48A25F7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93" y="1116497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2808D383-26AE-49B9-8AE4-23A9E9FA1A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934" y="1215704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F2524F00-B87C-40FC-B103-7B4E01866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93" y="1367844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AB77142-3A74-411D-910B-E8B22D0887CA}"/>
                </a:ext>
              </a:extLst>
            </p:cNvPr>
            <p:cNvCxnSpPr>
              <a:cxnSpLocks/>
            </p:cNvCxnSpPr>
            <p:nvPr/>
          </p:nvCxnSpPr>
          <p:spPr>
            <a:xfrm>
              <a:off x="5409934" y="1467051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C37C7A3-3D34-40DC-BEA9-748A930054DA}"/>
                </a:ext>
              </a:extLst>
            </p:cNvPr>
            <p:cNvCxnSpPr/>
            <p:nvPr/>
          </p:nvCxnSpPr>
          <p:spPr>
            <a:xfrm>
              <a:off x="410344" y="1422405"/>
              <a:ext cx="54864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988D4AF-441F-4661-828B-88A3D369D259}"/>
                </a:ext>
              </a:extLst>
            </p:cNvPr>
            <p:cNvCxnSpPr/>
            <p:nvPr/>
          </p:nvCxnSpPr>
          <p:spPr>
            <a:xfrm>
              <a:off x="393719" y="1516084"/>
              <a:ext cx="54864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888F907-74A7-463F-A2E1-6CBEB25452C8}"/>
                </a:ext>
              </a:extLst>
            </p:cNvPr>
            <p:cNvCxnSpPr/>
            <p:nvPr/>
          </p:nvCxnSpPr>
          <p:spPr>
            <a:xfrm>
              <a:off x="410344" y="526012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FD1ADAE-8114-4D16-AE4F-B660D154896B}"/>
                </a:ext>
              </a:extLst>
            </p:cNvPr>
            <p:cNvCxnSpPr/>
            <p:nvPr/>
          </p:nvCxnSpPr>
          <p:spPr>
            <a:xfrm>
              <a:off x="393719" y="619691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42B45DB-124B-43EE-9A0A-485794DD48B0}"/>
                </a:ext>
              </a:extLst>
            </p:cNvPr>
            <p:cNvCxnSpPr/>
            <p:nvPr/>
          </p:nvCxnSpPr>
          <p:spPr>
            <a:xfrm>
              <a:off x="404223" y="850873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826E0A5-8929-42AF-8701-1D4C63EC1064}"/>
                </a:ext>
              </a:extLst>
            </p:cNvPr>
            <p:cNvCxnSpPr/>
            <p:nvPr/>
          </p:nvCxnSpPr>
          <p:spPr>
            <a:xfrm>
              <a:off x="387598" y="944552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05258C6-FBB3-451E-98FB-B896243B6E98}"/>
                </a:ext>
              </a:extLst>
            </p:cNvPr>
            <p:cNvCxnSpPr>
              <a:cxnSpLocks/>
            </p:cNvCxnSpPr>
            <p:nvPr/>
          </p:nvCxnSpPr>
          <p:spPr>
            <a:xfrm>
              <a:off x="410344" y="1137912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14C3AD4-36AD-4619-A78B-9E747CA31577}"/>
                </a:ext>
              </a:extLst>
            </p:cNvPr>
            <p:cNvCxnSpPr>
              <a:cxnSpLocks/>
            </p:cNvCxnSpPr>
            <p:nvPr/>
          </p:nvCxnSpPr>
          <p:spPr>
            <a:xfrm>
              <a:off x="393719" y="1231591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ED001C9-AB43-4F2A-9132-2069853EF9F3}"/>
                </a:ext>
              </a:extLst>
            </p:cNvPr>
            <p:cNvCxnSpPr/>
            <p:nvPr/>
          </p:nvCxnSpPr>
          <p:spPr>
            <a:xfrm>
              <a:off x="399442" y="1701419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C9013AE-2FF0-4E4E-848E-1A231B259508}"/>
                </a:ext>
              </a:extLst>
            </p:cNvPr>
            <p:cNvCxnSpPr/>
            <p:nvPr/>
          </p:nvCxnSpPr>
          <p:spPr>
            <a:xfrm>
              <a:off x="403774" y="1792552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24A681B-CFB6-4694-990D-BCEA622CA8B6}"/>
                </a:ext>
              </a:extLst>
            </p:cNvPr>
            <p:cNvCxnSpPr/>
            <p:nvPr/>
          </p:nvCxnSpPr>
          <p:spPr>
            <a:xfrm>
              <a:off x="399442" y="1977887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BEF65E7-6CC9-4498-A0F2-00AE8AC3CFEB}"/>
                </a:ext>
              </a:extLst>
            </p:cNvPr>
            <p:cNvCxnSpPr/>
            <p:nvPr/>
          </p:nvCxnSpPr>
          <p:spPr>
            <a:xfrm>
              <a:off x="410344" y="2069020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7535C72-6D78-4288-BBA1-2D6D38F07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373" y="1416876"/>
              <a:ext cx="1259739" cy="807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08FC361-8B50-4D74-BF7C-0181CF0368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0168" y="1516084"/>
              <a:ext cx="1243843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0DF606D4-7200-456B-AC62-6A2151D04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7694" y="1433394"/>
              <a:ext cx="1123417" cy="1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0A2747F-32E7-4667-92C1-DA8B66FE83F8}"/>
                </a:ext>
              </a:extLst>
            </p:cNvPr>
            <p:cNvCxnSpPr>
              <a:cxnSpLocks/>
            </p:cNvCxnSpPr>
            <p:nvPr/>
          </p:nvCxnSpPr>
          <p:spPr>
            <a:xfrm>
              <a:off x="3447489" y="1524527"/>
              <a:ext cx="1094835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B817DAA-0CFF-4D4F-9792-9A178E2C5E2B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16" y="1433394"/>
              <a:ext cx="41585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480E603-8F76-4EEB-B133-FCE54CC74B0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561" y="1524527"/>
              <a:ext cx="48782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Freeform 135">
              <a:extLst>
                <a:ext uri="{FF2B5EF4-FFF2-40B4-BE49-F238E27FC236}">
                  <a16:creationId xmlns:a16="http://schemas.microsoft.com/office/drawing/2014/main" id="{A81FDC31-C277-403D-AC83-8628B6523313}"/>
                </a:ext>
              </a:extLst>
            </p:cNvPr>
            <p:cNvSpPr/>
            <p:nvPr/>
          </p:nvSpPr>
          <p:spPr>
            <a:xfrm>
              <a:off x="3111803" y="585167"/>
              <a:ext cx="907499" cy="1550311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372" h="2112135">
                  <a:moveTo>
                    <a:pt x="901521" y="270456"/>
                  </a:moveTo>
                  <a:lnTo>
                    <a:pt x="1236372" y="0"/>
                  </a:lnTo>
                  <a:lnTo>
                    <a:pt x="321972" y="1828800"/>
                  </a:lnTo>
                  <a:lnTo>
                    <a:pt x="0" y="2112135"/>
                  </a:lnTo>
                  <a:lnTo>
                    <a:pt x="901521" y="270456"/>
                  </a:lnTo>
                  <a:close/>
                </a:path>
              </a:pathLst>
            </a:custGeom>
            <a:solidFill>
              <a:srgbClr val="EFAFAF">
                <a:alpha val="22745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FCB816BA-8684-4D47-9CFD-E8EF19CB93AA}"/>
                </a:ext>
              </a:extLst>
            </p:cNvPr>
            <p:cNvSpPr/>
            <p:nvPr/>
          </p:nvSpPr>
          <p:spPr>
            <a:xfrm rot="19417943">
              <a:off x="336864" y="472861"/>
              <a:ext cx="1508799" cy="1564094"/>
            </a:xfrm>
            <a:prstGeom prst="parallelogram">
              <a:avLst>
                <a:gd name="adj" fmla="val 76651"/>
              </a:avLst>
            </a:prstGeom>
            <a:solidFill>
              <a:srgbClr val="E7B8B7">
                <a:alpha val="50000"/>
              </a:srgbClr>
            </a:solidFill>
            <a:ln w="38100">
              <a:solidFill>
                <a:srgbClr val="FF0000"/>
              </a:solidFill>
              <a:prstDash val="soli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EC910A9-221B-4129-A1DB-348A1ABF5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06" y="517937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CC4505E-9E94-415A-A9BB-C9645081A447}"/>
                </a:ext>
              </a:extLst>
            </p:cNvPr>
            <p:cNvCxnSpPr>
              <a:cxnSpLocks/>
            </p:cNvCxnSpPr>
            <p:nvPr/>
          </p:nvCxnSpPr>
          <p:spPr>
            <a:xfrm>
              <a:off x="1014801" y="617145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2192F0-6815-4171-A170-1709C0474028}"/>
                    </a:ext>
                  </a:extLst>
                </p:cNvPr>
                <p:cNvSpPr txBox="1"/>
                <p:nvPr/>
              </p:nvSpPr>
              <p:spPr>
                <a:xfrm>
                  <a:off x="584037" y="1296260"/>
                  <a:ext cx="240835" cy="34515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2192F0-6815-4171-A170-1709C0474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037" y="1296260"/>
                  <a:ext cx="240835" cy="345159"/>
                </a:xfrm>
                <a:prstGeom prst="rect">
                  <a:avLst/>
                </a:prstGeom>
                <a:blipFill>
                  <a:blip r:embed="rId27"/>
                  <a:stretch>
                    <a:fillRect l="-23077" r="-17949" b="-8929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2313F3-EF97-4713-AE69-8CFC96DCA006}"/>
                </a:ext>
              </a:extLst>
            </p:cNvPr>
            <p:cNvCxnSpPr/>
            <p:nvPr/>
          </p:nvCxnSpPr>
          <p:spPr>
            <a:xfrm>
              <a:off x="1090301" y="1480240"/>
              <a:ext cx="618331" cy="380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22BC673-C1FC-4B5A-A6C5-C87D881D4570}"/>
                    </a:ext>
                  </a:extLst>
                </p:cNvPr>
                <p:cNvSpPr txBox="1"/>
                <p:nvPr/>
              </p:nvSpPr>
              <p:spPr>
                <a:xfrm rot="27338">
                  <a:off x="1686469" y="1276788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22BC673-C1FC-4B5A-A6C5-C87D881D4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1686469" y="1276788"/>
                  <a:ext cx="234936" cy="347146"/>
                </a:xfrm>
                <a:prstGeom prst="rect">
                  <a:avLst/>
                </a:prstGeom>
                <a:blipFill>
                  <a:blip r:embed="rId28"/>
                  <a:stretch>
                    <a:fillRect l="-20000" t="-32759" r="-950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05167BE-E4D5-409C-B691-E5E06AA72437}"/>
                    </a:ext>
                  </a:extLst>
                </p:cNvPr>
                <p:cNvSpPr txBox="1"/>
                <p:nvPr/>
              </p:nvSpPr>
              <p:spPr>
                <a:xfrm>
                  <a:off x="690192" y="2410491"/>
                  <a:ext cx="10702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05167BE-E4D5-409C-B691-E5E06AA72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192" y="2410491"/>
                  <a:ext cx="1070229" cy="307777"/>
                </a:xfrm>
                <a:prstGeom prst="rect">
                  <a:avLst/>
                </a:prstGeom>
                <a:blipFill>
                  <a:blip r:embed="rId29"/>
                  <a:stretch>
                    <a:fillRect l="-3977" r="-454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E6F023-56DE-43B3-A9B9-B428A220135B}"/>
                    </a:ext>
                  </a:extLst>
                </p:cNvPr>
                <p:cNvSpPr txBox="1"/>
                <p:nvPr/>
              </p:nvSpPr>
              <p:spPr>
                <a:xfrm>
                  <a:off x="5325944" y="1417939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E6F023-56DE-43B3-A9B9-B428A2201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944" y="1417939"/>
                  <a:ext cx="240835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BEBDCA-1A33-4E86-945D-2AA868374FE5}"/>
                </a:ext>
              </a:extLst>
            </p:cNvPr>
            <p:cNvCxnSpPr/>
            <p:nvPr/>
          </p:nvCxnSpPr>
          <p:spPr>
            <a:xfrm flipH="1">
              <a:off x="6136645" y="1113999"/>
              <a:ext cx="5623" cy="4875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7215B8A-C1F5-4A9F-A4CF-12DC420BA8EB}"/>
                    </a:ext>
                  </a:extLst>
                </p:cNvPr>
                <p:cNvSpPr txBox="1"/>
                <p:nvPr/>
              </p:nvSpPr>
              <p:spPr>
                <a:xfrm>
                  <a:off x="5851425" y="2361999"/>
                  <a:ext cx="8881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7215B8A-C1F5-4A9F-A4CF-12DC420BA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425" y="2361999"/>
                  <a:ext cx="888192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6164" r="-479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3CD81C-3A8A-4B1E-808B-B318318C0218}"/>
                    </a:ext>
                  </a:extLst>
                </p:cNvPr>
                <p:cNvSpPr txBox="1"/>
                <p:nvPr/>
              </p:nvSpPr>
              <p:spPr>
                <a:xfrm>
                  <a:off x="3103439" y="1325379"/>
                  <a:ext cx="240835" cy="34515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3CD81C-3A8A-4B1E-808B-B318318C0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3439" y="1325379"/>
                  <a:ext cx="240835" cy="345159"/>
                </a:xfrm>
                <a:prstGeom prst="rect">
                  <a:avLst/>
                </a:prstGeom>
                <a:blipFill>
                  <a:blip r:embed="rId32"/>
                  <a:stretch>
                    <a:fillRect l="-20000" r="-17500" b="-87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FD9958-10F2-448B-A86A-F3E503DAA434}"/>
                    </a:ext>
                  </a:extLst>
                </p:cNvPr>
                <p:cNvSpPr txBox="1"/>
                <p:nvPr/>
              </p:nvSpPr>
              <p:spPr>
                <a:xfrm>
                  <a:off x="3056796" y="2365040"/>
                  <a:ext cx="1266372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FD9958-10F2-448B-A86A-F3E503DAA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796" y="2365040"/>
                  <a:ext cx="1266372" cy="347146"/>
                </a:xfrm>
                <a:prstGeom prst="rect">
                  <a:avLst/>
                </a:prstGeom>
                <a:blipFill>
                  <a:blip r:embed="rId33"/>
                  <a:stretch>
                    <a:fillRect l="-3365" t="-35088" r="-30288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DD77AAB-730C-4635-A971-25FFAF4FA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8885" y="842798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4B65125-AE44-471C-8051-470AA9DB6C15}"/>
                </a:ext>
              </a:extLst>
            </p:cNvPr>
            <p:cNvCxnSpPr>
              <a:cxnSpLocks/>
            </p:cNvCxnSpPr>
            <p:nvPr/>
          </p:nvCxnSpPr>
          <p:spPr>
            <a:xfrm>
              <a:off x="1008680" y="942006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329859E-B9EB-49D2-BAAD-B3BF4A228D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06" y="1129837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6FE8DA1-2473-4B39-B9EF-9E653248A7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4801" y="1229045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D783BC9-09EB-4792-A55D-6F4D52A10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983" y="1693344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FF9AAFE-4DAF-465C-AC59-CA554FAB2F84}"/>
                </a:ext>
              </a:extLst>
            </p:cNvPr>
            <p:cNvCxnSpPr>
              <a:cxnSpLocks/>
            </p:cNvCxnSpPr>
            <p:nvPr/>
          </p:nvCxnSpPr>
          <p:spPr>
            <a:xfrm>
              <a:off x="997778" y="1792552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A88DA4B-F1A9-438B-912B-B6060D768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983" y="1969812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FCEFBC6-3C80-4E01-8A44-78C33D8CF9AA}"/>
                </a:ext>
              </a:extLst>
            </p:cNvPr>
            <p:cNvCxnSpPr>
              <a:cxnSpLocks/>
            </p:cNvCxnSpPr>
            <p:nvPr/>
          </p:nvCxnSpPr>
          <p:spPr>
            <a:xfrm>
              <a:off x="997778" y="2069020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6ED0164-D70A-4270-8C7B-FD048ED373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343" y="1677955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29743E9-F058-499E-AA79-2775BFA2E669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42" y="1771424"/>
              <a:ext cx="1168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FCE00762-720D-4340-95C1-59385E35B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861" y="1961833"/>
              <a:ext cx="14282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4342F7F-4342-47F1-A206-8E9B7A6B5D0A}"/>
                </a:ext>
              </a:extLst>
            </p:cNvPr>
            <p:cNvCxnSpPr>
              <a:cxnSpLocks/>
            </p:cNvCxnSpPr>
            <p:nvPr/>
          </p:nvCxnSpPr>
          <p:spPr>
            <a:xfrm>
              <a:off x="3191216" y="2057839"/>
              <a:ext cx="13511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8A5CEEE-307B-41A8-9E2A-9188DCD97E9C}"/>
                    </a:ext>
                  </a:extLst>
                </p:cNvPr>
                <p:cNvSpPr/>
                <p:nvPr/>
              </p:nvSpPr>
              <p:spPr>
                <a:xfrm>
                  <a:off x="3509039" y="1424903"/>
                  <a:ext cx="330988" cy="307777"/>
                </a:xfrm>
                <a:prstGeom prst="rect">
                  <a:avLst/>
                </a:prstGeom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8A5CEEE-307B-41A8-9E2A-9188DCD97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039" y="1424903"/>
                  <a:ext cx="330988" cy="30777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07233B6-70EF-43F6-8507-B8B9CC66AAE2}"/>
                </a:ext>
              </a:extLst>
            </p:cNvPr>
            <p:cNvCxnSpPr>
              <a:cxnSpLocks/>
            </p:cNvCxnSpPr>
            <p:nvPr/>
          </p:nvCxnSpPr>
          <p:spPr>
            <a:xfrm>
              <a:off x="3562970" y="1393465"/>
              <a:ext cx="488315" cy="2489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38E6378-F0C4-4BB1-B853-76AC95F5CA06}"/>
                </a:ext>
              </a:extLst>
            </p:cNvPr>
            <p:cNvSpPr/>
            <p:nvPr/>
          </p:nvSpPr>
          <p:spPr>
            <a:xfrm>
              <a:off x="3515159" y="1329514"/>
              <a:ext cx="329354" cy="225999"/>
            </a:xfrm>
            <a:prstGeom prst="arc">
              <a:avLst>
                <a:gd name="adj1" fmla="val 19950325"/>
                <a:gd name="adj2" fmla="val 138958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73964E-3E47-4789-98FD-F8C799A90E27}"/>
                </a:ext>
              </a:extLst>
            </p:cNvPr>
            <p:cNvCxnSpPr>
              <a:cxnSpLocks/>
            </p:cNvCxnSpPr>
            <p:nvPr/>
          </p:nvCxnSpPr>
          <p:spPr>
            <a:xfrm>
              <a:off x="3548636" y="1379504"/>
              <a:ext cx="79839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2548695-01D4-430F-AA25-13AE645AEE93}"/>
                    </a:ext>
                  </a:extLst>
                </p:cNvPr>
                <p:cNvSpPr txBox="1"/>
                <p:nvPr/>
              </p:nvSpPr>
              <p:spPr>
                <a:xfrm rot="27338">
                  <a:off x="4032012" y="1354410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2548695-01D4-430F-AA25-13AE645AE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4032012" y="1354410"/>
                  <a:ext cx="234936" cy="347146"/>
                </a:xfrm>
                <a:prstGeom prst="rect">
                  <a:avLst/>
                </a:prstGeom>
                <a:blipFill>
                  <a:blip r:embed="rId35"/>
                  <a:stretch>
                    <a:fillRect l="-20000" t="-32759" r="-925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 113">
              <a:extLst>
                <a:ext uri="{FF2B5EF4-FFF2-40B4-BE49-F238E27FC236}">
                  <a16:creationId xmlns:a16="http://schemas.microsoft.com/office/drawing/2014/main" id="{1A2DAB24-EB38-49E5-9C41-77EDBB8E97CC}"/>
                </a:ext>
              </a:extLst>
            </p:cNvPr>
            <p:cNvSpPr/>
            <p:nvPr/>
          </p:nvSpPr>
          <p:spPr>
            <a:xfrm rot="3856061">
              <a:off x="5840747" y="-38882"/>
              <a:ext cx="940885" cy="2138391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  <a:gd name="connsiteX0" fmla="*/ 901521 w 1236372"/>
                <a:gd name="connsiteY0" fmla="*/ 270456 h 2398355"/>
                <a:gd name="connsiteX1" fmla="*/ 1236372 w 1236372"/>
                <a:gd name="connsiteY1" fmla="*/ 0 h 2398355"/>
                <a:gd name="connsiteX2" fmla="*/ 71074 w 1236372"/>
                <a:gd name="connsiteY2" fmla="*/ 2398355 h 2398355"/>
                <a:gd name="connsiteX3" fmla="*/ 0 w 1236372"/>
                <a:gd name="connsiteY3" fmla="*/ 2112135 h 2398355"/>
                <a:gd name="connsiteX4" fmla="*/ 901521 w 1236372"/>
                <a:gd name="connsiteY4" fmla="*/ 270456 h 2398355"/>
                <a:gd name="connsiteX0" fmla="*/ 901521 w 1236372"/>
                <a:gd name="connsiteY0" fmla="*/ 270456 h 2398355"/>
                <a:gd name="connsiteX1" fmla="*/ 1236372 w 1236372"/>
                <a:gd name="connsiteY1" fmla="*/ 0 h 2398355"/>
                <a:gd name="connsiteX2" fmla="*/ 71074 w 1236372"/>
                <a:gd name="connsiteY2" fmla="*/ 2398355 h 2398355"/>
                <a:gd name="connsiteX3" fmla="*/ 0 w 1236372"/>
                <a:gd name="connsiteY3" fmla="*/ 2112135 h 2398355"/>
                <a:gd name="connsiteX4" fmla="*/ 118012 w 1236372"/>
                <a:gd name="connsiteY4" fmla="*/ 1864728 h 2398355"/>
                <a:gd name="connsiteX5" fmla="*/ 901521 w 1236372"/>
                <a:gd name="connsiteY5" fmla="*/ 270456 h 2398355"/>
                <a:gd name="connsiteX0" fmla="*/ 901521 w 1236372"/>
                <a:gd name="connsiteY0" fmla="*/ 270456 h 2478732"/>
                <a:gd name="connsiteX1" fmla="*/ 1236372 w 1236372"/>
                <a:gd name="connsiteY1" fmla="*/ 0 h 2478732"/>
                <a:gd name="connsiteX2" fmla="*/ 103153 w 1236372"/>
                <a:gd name="connsiteY2" fmla="*/ 2478732 h 2478732"/>
                <a:gd name="connsiteX3" fmla="*/ 0 w 1236372"/>
                <a:gd name="connsiteY3" fmla="*/ 2112135 h 2478732"/>
                <a:gd name="connsiteX4" fmla="*/ 118012 w 1236372"/>
                <a:gd name="connsiteY4" fmla="*/ 1864728 h 2478732"/>
                <a:gd name="connsiteX5" fmla="*/ 901521 w 1236372"/>
                <a:gd name="connsiteY5" fmla="*/ 270456 h 2478732"/>
                <a:gd name="connsiteX0" fmla="*/ 902212 w 1237063"/>
                <a:gd name="connsiteY0" fmla="*/ 270456 h 2478732"/>
                <a:gd name="connsiteX1" fmla="*/ 1237063 w 1237063"/>
                <a:gd name="connsiteY1" fmla="*/ 0 h 2478732"/>
                <a:gd name="connsiteX2" fmla="*/ 103844 w 1237063"/>
                <a:gd name="connsiteY2" fmla="*/ 2478732 h 2478732"/>
                <a:gd name="connsiteX3" fmla="*/ 0 w 1237063"/>
                <a:gd name="connsiteY3" fmla="*/ 2064590 h 2478732"/>
                <a:gd name="connsiteX4" fmla="*/ 118703 w 1237063"/>
                <a:gd name="connsiteY4" fmla="*/ 1864728 h 2478732"/>
                <a:gd name="connsiteX5" fmla="*/ 902212 w 1237063"/>
                <a:gd name="connsiteY5" fmla="*/ 270456 h 2478732"/>
                <a:gd name="connsiteX0" fmla="*/ 894941 w 1229792"/>
                <a:gd name="connsiteY0" fmla="*/ 270456 h 2478732"/>
                <a:gd name="connsiteX1" fmla="*/ 1229792 w 1229792"/>
                <a:gd name="connsiteY1" fmla="*/ 0 h 2478732"/>
                <a:gd name="connsiteX2" fmla="*/ 96573 w 1229792"/>
                <a:gd name="connsiteY2" fmla="*/ 2478732 h 2478732"/>
                <a:gd name="connsiteX3" fmla="*/ 0 w 1229792"/>
                <a:gd name="connsiteY3" fmla="*/ 2073996 h 2478732"/>
                <a:gd name="connsiteX4" fmla="*/ 111432 w 1229792"/>
                <a:gd name="connsiteY4" fmla="*/ 1864728 h 2478732"/>
                <a:gd name="connsiteX5" fmla="*/ 894941 w 1229792"/>
                <a:gd name="connsiteY5" fmla="*/ 270456 h 2478732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1432 w 1229792"/>
                <a:gd name="connsiteY4" fmla="*/ 2284997 h 2899001"/>
                <a:gd name="connsiteX5" fmla="*/ 1139322 w 1229792"/>
                <a:gd name="connsiteY5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49073 w 1239543"/>
                <a:gd name="connsiteY0" fmla="*/ 0 h 2899001"/>
                <a:gd name="connsiteX1" fmla="*/ 1239543 w 1239543"/>
                <a:gd name="connsiteY1" fmla="*/ 420269 h 2899001"/>
                <a:gd name="connsiteX2" fmla="*/ 106324 w 1239543"/>
                <a:gd name="connsiteY2" fmla="*/ 2899001 h 2899001"/>
                <a:gd name="connsiteX3" fmla="*/ 0 w 1239543"/>
                <a:gd name="connsiteY3" fmla="*/ 2477762 h 2899001"/>
                <a:gd name="connsiteX4" fmla="*/ 1149073 w 1239543"/>
                <a:gd name="connsiteY4" fmla="*/ 0 h 2899001"/>
                <a:gd name="connsiteX0" fmla="*/ 1149073 w 1239543"/>
                <a:gd name="connsiteY0" fmla="*/ 0 h 2899001"/>
                <a:gd name="connsiteX1" fmla="*/ 1239543 w 1239543"/>
                <a:gd name="connsiteY1" fmla="*/ 420269 h 2899001"/>
                <a:gd name="connsiteX2" fmla="*/ 106324 w 1239543"/>
                <a:gd name="connsiteY2" fmla="*/ 2899001 h 2899001"/>
                <a:gd name="connsiteX3" fmla="*/ 0 w 1239543"/>
                <a:gd name="connsiteY3" fmla="*/ 2477762 h 2899001"/>
                <a:gd name="connsiteX4" fmla="*/ 1149073 w 1239543"/>
                <a:gd name="connsiteY4" fmla="*/ 0 h 289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543" h="2899001">
                  <a:moveTo>
                    <a:pt x="1149073" y="0"/>
                  </a:moveTo>
                  <a:lnTo>
                    <a:pt x="1239543" y="420269"/>
                  </a:lnTo>
                  <a:lnTo>
                    <a:pt x="106324" y="2899001"/>
                  </a:lnTo>
                  <a:lnTo>
                    <a:pt x="0" y="2477762"/>
                  </a:lnTo>
                  <a:cubicBezTo>
                    <a:pt x="221337" y="1993904"/>
                    <a:pt x="1006022" y="351899"/>
                    <a:pt x="1149073" y="0"/>
                  </a:cubicBezTo>
                  <a:close/>
                </a:path>
              </a:pathLst>
            </a:custGeom>
            <a:solidFill>
              <a:srgbClr val="E7B8B7">
                <a:alpha val="22745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0875DAB2-34F6-4963-B28E-54AD0540C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93" y="739889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E52118B1-D70C-446A-8443-E92DA5B0A834}"/>
                </a:ext>
              </a:extLst>
            </p:cNvPr>
            <p:cNvCxnSpPr>
              <a:cxnSpLocks/>
            </p:cNvCxnSpPr>
            <p:nvPr/>
          </p:nvCxnSpPr>
          <p:spPr>
            <a:xfrm>
              <a:off x="5409934" y="839096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E5A0D6F0-CC25-4B46-A6BF-C5268F556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93" y="1672217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07CCA38-32B1-4488-AADC-3D55A064952D}"/>
                </a:ext>
              </a:extLst>
            </p:cNvPr>
            <p:cNvCxnSpPr>
              <a:cxnSpLocks/>
            </p:cNvCxnSpPr>
            <p:nvPr/>
          </p:nvCxnSpPr>
          <p:spPr>
            <a:xfrm>
              <a:off x="5409934" y="1771424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B56F03F-AA10-4AB9-A689-4EC150EAC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1739" y="1958355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89A4E86F-7989-4B0C-A609-DCD8A1221054}"/>
                </a:ext>
              </a:extLst>
            </p:cNvPr>
            <p:cNvCxnSpPr>
              <a:cxnSpLocks/>
            </p:cNvCxnSpPr>
            <p:nvPr/>
          </p:nvCxnSpPr>
          <p:spPr>
            <a:xfrm>
              <a:off x="5387880" y="2057562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E9BA27-49EB-4BCB-8787-A6A5F7209F4F}"/>
                </a:ext>
              </a:extLst>
            </p:cNvPr>
            <p:cNvCxnSpPr/>
            <p:nvPr/>
          </p:nvCxnSpPr>
          <p:spPr>
            <a:xfrm>
              <a:off x="6223041" y="1468373"/>
              <a:ext cx="22201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F893EE1-3E2A-467E-86ED-5DEDF6EA1645}"/>
                </a:ext>
              </a:extLst>
            </p:cNvPr>
            <p:cNvCxnSpPr/>
            <p:nvPr/>
          </p:nvCxnSpPr>
          <p:spPr>
            <a:xfrm>
              <a:off x="6245569" y="1368704"/>
              <a:ext cx="22201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BD945A-A763-4DD5-BFB0-6CC4C14FD3D5}"/>
                    </a:ext>
                  </a:extLst>
                </p:cNvPr>
                <p:cNvSpPr txBox="1"/>
                <p:nvPr/>
              </p:nvSpPr>
              <p:spPr>
                <a:xfrm rot="27338">
                  <a:off x="6224418" y="1208063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BD945A-A763-4DD5-BFB0-6CC4C14FD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6224418" y="1208063"/>
                  <a:ext cx="234936" cy="347146"/>
                </a:xfrm>
                <a:prstGeom prst="rect">
                  <a:avLst/>
                </a:prstGeom>
                <a:blipFill>
                  <a:blip r:embed="rId36"/>
                  <a:stretch>
                    <a:fillRect l="-20000" t="-32759" r="-950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64E6397B-7918-468E-8005-EC2C6ED0FD2D}"/>
                </a:ext>
              </a:extLst>
            </p:cNvPr>
            <p:cNvCxnSpPr>
              <a:cxnSpLocks/>
            </p:cNvCxnSpPr>
            <p:nvPr/>
          </p:nvCxnSpPr>
          <p:spPr>
            <a:xfrm>
              <a:off x="3011883" y="526012"/>
              <a:ext cx="1639228" cy="80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1B16CE48-A012-492E-87FE-570C9CFC21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2552" y="629156"/>
              <a:ext cx="1619772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81FD6CB-EA26-414A-9F94-5E78676A9B4B}"/>
                </a:ext>
              </a:extLst>
            </p:cNvPr>
            <p:cNvCxnSpPr>
              <a:cxnSpLocks/>
            </p:cNvCxnSpPr>
            <p:nvPr/>
          </p:nvCxnSpPr>
          <p:spPr>
            <a:xfrm>
              <a:off x="3790447" y="817029"/>
              <a:ext cx="86510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C3EB90C-AE6C-4E5C-9292-871C36507FBF}"/>
                </a:ext>
              </a:extLst>
            </p:cNvPr>
            <p:cNvCxnSpPr>
              <a:cxnSpLocks/>
            </p:cNvCxnSpPr>
            <p:nvPr/>
          </p:nvCxnSpPr>
          <p:spPr>
            <a:xfrm>
              <a:off x="3729507" y="937139"/>
              <a:ext cx="8328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F344831-6EC5-4ECD-94FE-CFB15910B167}"/>
                </a:ext>
              </a:extLst>
            </p:cNvPr>
            <p:cNvCxnSpPr>
              <a:cxnSpLocks/>
            </p:cNvCxnSpPr>
            <p:nvPr/>
          </p:nvCxnSpPr>
          <p:spPr>
            <a:xfrm>
              <a:off x="3674533" y="1122673"/>
              <a:ext cx="97657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F466097-1162-4BF6-A3D1-65F2E8FBC815}"/>
                </a:ext>
              </a:extLst>
            </p:cNvPr>
            <p:cNvCxnSpPr>
              <a:cxnSpLocks/>
            </p:cNvCxnSpPr>
            <p:nvPr/>
          </p:nvCxnSpPr>
          <p:spPr>
            <a:xfrm>
              <a:off x="3594328" y="1213804"/>
              <a:ext cx="9479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96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roup 421"/>
          <p:cNvGrpSpPr/>
          <p:nvPr/>
        </p:nvGrpSpPr>
        <p:grpSpPr>
          <a:xfrm>
            <a:off x="9374380" y="0"/>
            <a:ext cx="2365131" cy="2637404"/>
            <a:chOff x="4700780" y="1506783"/>
            <a:chExt cx="2365131" cy="2637404"/>
          </a:xfrm>
        </p:grpSpPr>
        <p:grpSp>
          <p:nvGrpSpPr>
            <p:cNvPr id="403" name="Group 402"/>
            <p:cNvGrpSpPr/>
            <p:nvPr/>
          </p:nvGrpSpPr>
          <p:grpSpPr>
            <a:xfrm>
              <a:off x="4700780" y="1779057"/>
              <a:ext cx="2365131" cy="2365130"/>
              <a:chOff x="5099538" y="1274206"/>
              <a:chExt cx="2365131" cy="2365130"/>
            </a:xfrm>
          </p:grpSpPr>
          <p:sp>
            <p:nvSpPr>
              <p:cNvPr id="404" name="Oval 403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Arc 404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Arc 405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7" name="Oval 406"/>
            <p:cNvSpPr/>
            <p:nvPr/>
          </p:nvSpPr>
          <p:spPr>
            <a:xfrm>
              <a:off x="5782335" y="2930632"/>
              <a:ext cx="202019" cy="2020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8" name="Straight Connector 407"/>
            <p:cNvCxnSpPr>
              <a:stCxn id="407" idx="6"/>
            </p:cNvCxnSpPr>
            <p:nvPr/>
          </p:nvCxnSpPr>
          <p:spPr>
            <a:xfrm>
              <a:off x="5984354" y="3031642"/>
              <a:ext cx="671627" cy="12387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/>
                <p:cNvSpPr txBox="1"/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1" name="TextBox 4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3" name="Rectangle 47"/>
            <p:cNvSpPr/>
            <p:nvPr/>
          </p:nvSpPr>
          <p:spPr>
            <a:xfrm rot="18506906">
              <a:off x="6417110" y="1986147"/>
              <a:ext cx="226084" cy="416254"/>
            </a:xfrm>
            <a:custGeom>
              <a:avLst/>
              <a:gdLst>
                <a:gd name="connsiteX0" fmla="*/ 0 w 222636"/>
                <a:gd name="connsiteY0" fmla="*/ 0 h 267694"/>
                <a:gd name="connsiteX1" fmla="*/ 222636 w 222636"/>
                <a:gd name="connsiteY1" fmla="*/ 0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222636"/>
                <a:gd name="connsiteY0" fmla="*/ 0 h 267694"/>
                <a:gd name="connsiteX1" fmla="*/ 189853 w 222636"/>
                <a:gd name="connsiteY1" fmla="*/ 22645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189853"/>
                <a:gd name="connsiteY0" fmla="*/ 0 h 276236"/>
                <a:gd name="connsiteX1" fmla="*/ 189853 w 189853"/>
                <a:gd name="connsiteY1" fmla="*/ 22645 h 276236"/>
                <a:gd name="connsiteX2" fmla="*/ 182040 w 189853"/>
                <a:gd name="connsiteY2" fmla="*/ 276236 h 276236"/>
                <a:gd name="connsiteX3" fmla="*/ 0 w 189853"/>
                <a:gd name="connsiteY3" fmla="*/ 267694 h 276236"/>
                <a:gd name="connsiteX4" fmla="*/ 0 w 189853"/>
                <a:gd name="connsiteY4" fmla="*/ 0 h 276236"/>
                <a:gd name="connsiteX0" fmla="*/ 24847 w 189853"/>
                <a:gd name="connsiteY0" fmla="*/ 0 h 279042"/>
                <a:gd name="connsiteX1" fmla="*/ 189853 w 189853"/>
                <a:gd name="connsiteY1" fmla="*/ 25451 h 279042"/>
                <a:gd name="connsiteX2" fmla="*/ 182040 w 189853"/>
                <a:gd name="connsiteY2" fmla="*/ 279042 h 279042"/>
                <a:gd name="connsiteX3" fmla="*/ 0 w 189853"/>
                <a:gd name="connsiteY3" fmla="*/ 270500 h 279042"/>
                <a:gd name="connsiteX4" fmla="*/ 24847 w 189853"/>
                <a:gd name="connsiteY4" fmla="*/ 0 h 279042"/>
                <a:gd name="connsiteX0" fmla="*/ 0 w 165006"/>
                <a:gd name="connsiteY0" fmla="*/ 0 h 279042"/>
                <a:gd name="connsiteX1" fmla="*/ 165006 w 165006"/>
                <a:gd name="connsiteY1" fmla="*/ 25451 h 279042"/>
                <a:gd name="connsiteX2" fmla="*/ 157193 w 165006"/>
                <a:gd name="connsiteY2" fmla="*/ 279042 h 279042"/>
                <a:gd name="connsiteX3" fmla="*/ 2075 w 165006"/>
                <a:gd name="connsiteY3" fmla="*/ 266046 h 279042"/>
                <a:gd name="connsiteX4" fmla="*/ 0 w 165006"/>
                <a:gd name="connsiteY4" fmla="*/ 0 h 279042"/>
                <a:gd name="connsiteX0" fmla="*/ 12417 w 177423"/>
                <a:gd name="connsiteY0" fmla="*/ 0 h 279042"/>
                <a:gd name="connsiteX1" fmla="*/ 177423 w 177423"/>
                <a:gd name="connsiteY1" fmla="*/ 25451 h 279042"/>
                <a:gd name="connsiteX2" fmla="*/ 169610 w 177423"/>
                <a:gd name="connsiteY2" fmla="*/ 279042 h 279042"/>
                <a:gd name="connsiteX3" fmla="*/ 25 w 177423"/>
                <a:gd name="connsiteY3" fmla="*/ 260611 h 279042"/>
                <a:gd name="connsiteX4" fmla="*/ 12417 w 177423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85844"/>
                <a:gd name="connsiteY0" fmla="*/ 0 h 279042"/>
                <a:gd name="connsiteX1" fmla="*/ 177398 w 185844"/>
                <a:gd name="connsiteY1" fmla="*/ 25451 h 279042"/>
                <a:gd name="connsiteX2" fmla="*/ 169585 w 185844"/>
                <a:gd name="connsiteY2" fmla="*/ 279042 h 279042"/>
                <a:gd name="connsiteX3" fmla="*/ 0 w 185844"/>
                <a:gd name="connsiteY3" fmla="*/ 260611 h 279042"/>
                <a:gd name="connsiteX4" fmla="*/ 12392 w 185844"/>
                <a:gd name="connsiteY4" fmla="*/ 0 h 279042"/>
                <a:gd name="connsiteX0" fmla="*/ 12392 w 196295"/>
                <a:gd name="connsiteY0" fmla="*/ 0 h 279042"/>
                <a:gd name="connsiteX1" fmla="*/ 177398 w 196295"/>
                <a:gd name="connsiteY1" fmla="*/ 25451 h 279042"/>
                <a:gd name="connsiteX2" fmla="*/ 169585 w 196295"/>
                <a:gd name="connsiteY2" fmla="*/ 279042 h 279042"/>
                <a:gd name="connsiteX3" fmla="*/ 0 w 196295"/>
                <a:gd name="connsiteY3" fmla="*/ 260611 h 279042"/>
                <a:gd name="connsiteX4" fmla="*/ 12392 w 196295"/>
                <a:gd name="connsiteY4" fmla="*/ 0 h 279042"/>
                <a:gd name="connsiteX0" fmla="*/ 12392 w 202940"/>
                <a:gd name="connsiteY0" fmla="*/ 0 h 279042"/>
                <a:gd name="connsiteX1" fmla="*/ 177398 w 202940"/>
                <a:gd name="connsiteY1" fmla="*/ 25451 h 279042"/>
                <a:gd name="connsiteX2" fmla="*/ 169585 w 202940"/>
                <a:gd name="connsiteY2" fmla="*/ 279042 h 279042"/>
                <a:gd name="connsiteX3" fmla="*/ 0 w 202940"/>
                <a:gd name="connsiteY3" fmla="*/ 260611 h 279042"/>
                <a:gd name="connsiteX4" fmla="*/ 12392 w 202940"/>
                <a:gd name="connsiteY4" fmla="*/ 0 h 279042"/>
                <a:gd name="connsiteX0" fmla="*/ 12392 w 198492"/>
                <a:gd name="connsiteY0" fmla="*/ 0 h 279042"/>
                <a:gd name="connsiteX1" fmla="*/ 177398 w 198492"/>
                <a:gd name="connsiteY1" fmla="*/ 25451 h 279042"/>
                <a:gd name="connsiteX2" fmla="*/ 169585 w 198492"/>
                <a:gd name="connsiteY2" fmla="*/ 279042 h 279042"/>
                <a:gd name="connsiteX3" fmla="*/ 0 w 198492"/>
                <a:gd name="connsiteY3" fmla="*/ 260611 h 279042"/>
                <a:gd name="connsiteX4" fmla="*/ 12392 w 198492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65" h="279042">
                  <a:moveTo>
                    <a:pt x="12392" y="0"/>
                  </a:moveTo>
                  <a:lnTo>
                    <a:pt x="177398" y="25451"/>
                  </a:lnTo>
                  <a:cubicBezTo>
                    <a:pt x="205011" y="109678"/>
                    <a:pt x="192457" y="198725"/>
                    <a:pt x="169585" y="279042"/>
                  </a:cubicBezTo>
                  <a:lnTo>
                    <a:pt x="0" y="260611"/>
                  </a:lnTo>
                  <a:cubicBezTo>
                    <a:pt x="20002" y="172419"/>
                    <a:pt x="28406" y="86669"/>
                    <a:pt x="12392" y="0"/>
                  </a:cubicBezTo>
                  <a:close/>
                </a:path>
              </a:pathLst>
            </a:custGeom>
            <a:solidFill>
              <a:srgbClr val="E7B8B7">
                <a:alpha val="42000"/>
              </a:srgb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4" name="Straight Arrow Connector 413"/>
            <p:cNvCxnSpPr/>
            <p:nvPr/>
          </p:nvCxnSpPr>
          <p:spPr>
            <a:xfrm flipV="1">
              <a:off x="6530152" y="1779057"/>
              <a:ext cx="380184" cy="4127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Rectangle 415"/>
                <p:cNvSpPr/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6" name="Rectangle 4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TextBox 416"/>
                <p:cNvSpPr txBox="1"/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7" name="TextBox 4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370" r="-13699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8" name="Straight Arrow Connector 417"/>
            <p:cNvCxnSpPr/>
            <p:nvPr/>
          </p:nvCxnSpPr>
          <p:spPr>
            <a:xfrm flipH="1">
              <a:off x="6221208" y="2182822"/>
              <a:ext cx="306737" cy="3508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232292" y="824261"/>
            <a:ext cx="5480704" cy="3373259"/>
            <a:chOff x="232292" y="824261"/>
            <a:chExt cx="5480704" cy="337325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8A4B6FB-BCD0-4BA1-A911-A125BEB66ADE}"/>
                </a:ext>
              </a:extLst>
            </p:cNvPr>
            <p:cNvGrpSpPr/>
            <p:nvPr/>
          </p:nvGrpSpPr>
          <p:grpSpPr>
            <a:xfrm>
              <a:off x="232292" y="831340"/>
              <a:ext cx="5156670" cy="3366180"/>
              <a:chOff x="4758111" y="2834247"/>
              <a:chExt cx="5156670" cy="3366180"/>
            </a:xfrm>
          </p:grpSpPr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A6F7EA91-FA73-4705-B6E7-DD4C47FD539C}"/>
                  </a:ext>
                </a:extLst>
              </p:cNvPr>
              <p:cNvSpPr/>
              <p:nvPr/>
            </p:nvSpPr>
            <p:spPr>
              <a:xfrm>
                <a:off x="5039349" y="4509614"/>
                <a:ext cx="4875432" cy="1229148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F7BEF62F-5F97-44F0-8AD2-60EE4DA84C94}"/>
                      </a:ext>
                    </a:extLst>
                  </p:cNvPr>
                  <p:cNvSpPr/>
                  <p:nvPr/>
                </p:nvSpPr>
                <p:spPr>
                  <a:xfrm>
                    <a:off x="6440547" y="5738762"/>
                    <a:ext cx="4778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oMath>
                      </m:oMathPara>
                    </a14:m>
                    <a:endParaRPr lang="en-CA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F7BEF62F-5F97-44F0-8AD2-60EE4DA84C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0547" y="5738762"/>
                    <a:ext cx="477887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5" name="Parallelogram 204">
                <a:extLst>
                  <a:ext uri="{FF2B5EF4-FFF2-40B4-BE49-F238E27FC236}">
                    <a16:creationId xmlns:a16="http://schemas.microsoft.com/office/drawing/2014/main" id="{642334AC-9A83-4AFE-9F23-EB35B12C64C6}"/>
                  </a:ext>
                </a:extLst>
              </p:cNvPr>
              <p:cNvSpPr/>
              <p:nvPr/>
            </p:nvSpPr>
            <p:spPr>
              <a:xfrm>
                <a:off x="5408475" y="4500088"/>
                <a:ext cx="2896991" cy="1229148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AC9BD297-22A8-48DD-8405-2C87324CF52C}"/>
                      </a:ext>
                    </a:extLst>
                  </p:cNvPr>
                  <p:cNvSpPr/>
                  <p:nvPr/>
                </p:nvSpPr>
                <p:spPr>
                  <a:xfrm>
                    <a:off x="6198402" y="4949952"/>
                    <a:ext cx="541874" cy="50751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sz="28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AC9BD297-22A8-48DD-8405-2C87324CF5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8402" y="4949952"/>
                    <a:ext cx="541874" cy="50751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DEAAD6A2-854B-4DBF-8F26-1E6FEA416E07}"/>
                      </a:ext>
                    </a:extLst>
                  </p:cNvPr>
                  <p:cNvSpPr/>
                  <p:nvPr/>
                </p:nvSpPr>
                <p:spPr>
                  <a:xfrm>
                    <a:off x="7386949" y="3941916"/>
                    <a:ext cx="541874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CA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CA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DEAAD6A2-854B-4DBF-8F26-1E6FEA416E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6949" y="3941916"/>
                    <a:ext cx="541874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371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4DCFF43E-0D9A-474C-A5F5-7624238356C3}"/>
                  </a:ext>
                </a:extLst>
              </p:cNvPr>
              <p:cNvGrpSpPr/>
              <p:nvPr/>
            </p:nvGrpSpPr>
            <p:grpSpPr>
              <a:xfrm>
                <a:off x="4758111" y="5039734"/>
                <a:ext cx="1007077" cy="805061"/>
                <a:chOff x="8248391" y="2564515"/>
                <a:chExt cx="888156" cy="709995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6180E08A-F8E7-451F-8924-0A757D26AF4A}"/>
                    </a:ext>
                  </a:extLst>
                </p:cNvPr>
                <p:cNvGrpSpPr/>
                <p:nvPr/>
              </p:nvGrpSpPr>
              <p:grpSpPr>
                <a:xfrm>
                  <a:off x="8248391" y="2564515"/>
                  <a:ext cx="888156" cy="709995"/>
                  <a:chOff x="758520" y="708040"/>
                  <a:chExt cx="2565390" cy="2135605"/>
                </a:xfrm>
              </p:grpSpPr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470A4331-90D7-48E7-84B9-990D8F6BDE08}"/>
                      </a:ext>
                    </a:extLst>
                  </p:cNvPr>
                  <p:cNvGrpSpPr/>
                  <p:nvPr/>
                </p:nvGrpSpPr>
                <p:grpSpPr>
                  <a:xfrm>
                    <a:off x="758520" y="708040"/>
                    <a:ext cx="2565390" cy="2135605"/>
                    <a:chOff x="785815" y="680744"/>
                    <a:chExt cx="2565390" cy="2135605"/>
                  </a:xfrm>
                </p:grpSpPr>
                <p:cxnSp>
                  <p:nvCxnSpPr>
                    <p:cNvPr id="213" name="Straight Arrow Connector 212">
                      <a:extLst>
                        <a:ext uri="{FF2B5EF4-FFF2-40B4-BE49-F238E27FC236}">
                          <a16:creationId xmlns:a16="http://schemas.microsoft.com/office/drawing/2014/main" id="{7F9A0DF2-4AD2-4372-9694-8AB2D2E347A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Straight Arrow Connector 213">
                      <a:extLst>
                        <a:ext uri="{FF2B5EF4-FFF2-40B4-BE49-F238E27FC236}">
                          <a16:creationId xmlns:a16="http://schemas.microsoft.com/office/drawing/2014/main" id="{DBABC658-B591-4A18-9333-80FB6CA2A27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476301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5" name="Rectangle 214">
                          <a:extLst>
                            <a:ext uri="{FF2B5EF4-FFF2-40B4-BE49-F238E27FC236}">
                              <a16:creationId xmlns:a16="http://schemas.microsoft.com/office/drawing/2014/main" id="{242A4C45-7A11-44A0-A83A-4207990A8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6" name="Rectangle 215">
                          <a:extLst>
                            <a:ext uri="{FF2B5EF4-FFF2-40B4-BE49-F238E27FC236}">
                              <a16:creationId xmlns:a16="http://schemas.microsoft.com/office/drawing/2014/main" id="{0255F9D1-1B9D-4032-A15A-CEF431C6B4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815" y="912420"/>
                          <a:ext cx="1021790" cy="111091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9" name="Rectangle 8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1021790" cy="1110919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7" name="Rectangle 216">
                          <a:extLst>
                            <a:ext uri="{FF2B5EF4-FFF2-40B4-BE49-F238E27FC236}">
                              <a16:creationId xmlns:a16="http://schemas.microsoft.com/office/drawing/2014/main" id="{782B86EF-80A0-4A64-B58C-A4775E5960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7A8E4A0E-3692-4995-BCA0-C41046D02A8B}"/>
                      </a:ext>
                    </a:extLst>
                  </p:cNvPr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46415690-85E5-4414-B02E-A5A5E530F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99634" y="2880014"/>
                  <a:ext cx="474313" cy="29236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Rectangle 209">
                      <a:extLst>
                        <a:ext uri="{FF2B5EF4-FFF2-40B4-BE49-F238E27FC236}">
                          <a16:creationId xmlns:a16="http://schemas.microsoft.com/office/drawing/2014/main" id="{775C1BC7-6113-4254-9A76-75CCA801F9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1776" y="2655889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10" name="Rectangle 209">
                      <a:extLst>
                        <a:ext uri="{FF2B5EF4-FFF2-40B4-BE49-F238E27FC236}">
                          <a16:creationId xmlns:a16="http://schemas.microsoft.com/office/drawing/2014/main" id="{775C1BC7-6113-4254-9A76-75CCA801F9F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31776" y="2655889"/>
                      <a:ext cx="371384" cy="369332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837B113E-3023-41E1-BDAB-3FC0B2579527}"/>
                      </a:ext>
                    </a:extLst>
                  </p:cNvPr>
                  <p:cNvSpPr/>
                  <p:nvPr/>
                </p:nvSpPr>
                <p:spPr>
                  <a:xfrm>
                    <a:off x="8816626" y="5074475"/>
                    <a:ext cx="4778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oMath>
                      </m:oMathPara>
                    </a14:m>
                    <a:endParaRPr lang="en-CA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837B113E-3023-41E1-BDAB-3FC0B25795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6626" y="5074475"/>
                    <a:ext cx="477887" cy="46166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6CABF9C9-3EB0-4B04-97BA-2489F36827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89366" y="2907354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A4A55F24-CD9E-4081-BFF3-228F832F2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11110" y="3855955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521341FB-6279-4FD7-BC07-FF0D70612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83647" y="2909678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A7D71E22-7CA9-488B-A005-C0780BD509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28998" y="3169185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CD3F0C56-60F1-4696-A7D6-29ED5286C5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06744" y="3381004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7980F46B-B96A-43C1-A2FD-2114F8AED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96768" y="2993640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F636EE89-F353-4AE2-A3D4-E94B9D8C67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73034" y="3684564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97989F49-5042-4EED-831D-5191A66E8B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23280" y="2834247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9D1D717A-9FB0-4E8F-B32F-6B0D04D886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9321" y="3163024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7AB48D7C-2CE4-4A13-A6F3-01231ACD22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01200" y="3904472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FCB4449B-C483-47CB-84B1-664F64F1B9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43868" y="2903600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CD5D526F-9D1E-4417-A3A0-C02BF12CF4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743" y="2475417"/>
              <a:ext cx="0" cy="104740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/>
                <p:nvPr/>
              </p:nvSpPr>
              <p:spPr>
                <a:xfrm>
                  <a:off x="5174067" y="824261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067" y="824261"/>
                  <a:ext cx="538929" cy="50642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>
              <a:off x="2743200" y="2422252"/>
              <a:ext cx="10498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405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913C8A-CBEB-481F-B662-D069E224F14D}"/>
                  </a:ext>
                </a:extLst>
              </p:cNvPr>
              <p:cNvSpPr/>
              <p:nvPr/>
            </p:nvSpPr>
            <p:spPr>
              <a:xfrm>
                <a:off x="4843188" y="2921489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913C8A-CBEB-481F-B662-D069E224F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188" y="2921489"/>
                <a:ext cx="477887" cy="507511"/>
              </a:xfrm>
              <a:prstGeom prst="rect">
                <a:avLst/>
              </a:prstGeom>
              <a:blipFill>
                <a:blip r:embed="rId2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EDDA44F-826C-47A1-85FA-2BC81C58FE67}"/>
              </a:ext>
            </a:extLst>
          </p:cNvPr>
          <p:cNvGrpSpPr/>
          <p:nvPr/>
        </p:nvGrpSpPr>
        <p:grpSpPr>
          <a:xfrm>
            <a:off x="1875224" y="1767107"/>
            <a:ext cx="4299716" cy="3164152"/>
            <a:chOff x="1796284" y="1360370"/>
            <a:chExt cx="6187014" cy="45530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F8646C8-8774-48BC-9262-10C45166464A}"/>
                </a:ext>
              </a:extLst>
            </p:cNvPr>
            <p:cNvGrpSpPr/>
            <p:nvPr/>
          </p:nvGrpSpPr>
          <p:grpSpPr>
            <a:xfrm>
              <a:off x="1796284" y="3629382"/>
              <a:ext cx="6187014" cy="1559811"/>
              <a:chOff x="0" y="3108805"/>
              <a:chExt cx="9018912" cy="2273763"/>
            </a:xfrm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BE8F5A72-D410-4CA8-AC4F-EC7A94CA9F08}"/>
                  </a:ext>
                </a:extLst>
              </p:cNvPr>
              <p:cNvSpPr/>
              <p:nvPr/>
            </p:nvSpPr>
            <p:spPr>
              <a:xfrm>
                <a:off x="0" y="3108805"/>
                <a:ext cx="9018912" cy="2273763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6A6E0562-B2D5-4B78-83A8-F7442709DB9F}"/>
                  </a:ext>
                </a:extLst>
              </p:cNvPr>
              <p:cNvSpPr/>
              <p:nvPr/>
            </p:nvSpPr>
            <p:spPr>
              <a:xfrm>
                <a:off x="0" y="4624647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CC39E7BE-4387-4722-B4AB-1CCCAE375786}"/>
                  </a:ext>
                </a:extLst>
              </p:cNvPr>
              <p:cNvSpPr/>
              <p:nvPr/>
            </p:nvSpPr>
            <p:spPr>
              <a:xfrm>
                <a:off x="3002257" y="3867746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A779FE89-7DE8-49BE-852B-1C684328CC0E}"/>
                  </a:ext>
                </a:extLst>
              </p:cNvPr>
              <p:cNvSpPr/>
              <p:nvPr/>
            </p:nvSpPr>
            <p:spPr>
              <a:xfrm>
                <a:off x="6004514" y="3110845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A4CF11-48F5-42F5-80F9-18CF39B95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900" y="2582124"/>
              <a:ext cx="1" cy="236980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73D374-1762-4C84-B45C-D5465CC94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4764" y="3994808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FFF3F2-056E-45E8-8381-615646BD2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0114" y="3496992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0FA08B-F1F1-436A-89E7-EB6936089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4558" y="2922534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539E45-72C6-4E45-B7CF-96EF9BDA13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1187" y="2317007"/>
              <a:ext cx="1" cy="24565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E79B431-A73D-461D-8BED-5927992CA9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519" y="2596171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A4A72F-91B6-4FB9-8623-A58D12A44C6A}"/>
                </a:ext>
              </a:extLst>
            </p:cNvPr>
            <p:cNvCxnSpPr/>
            <p:nvPr/>
          </p:nvCxnSpPr>
          <p:spPr>
            <a:xfrm>
              <a:off x="2404900" y="4102481"/>
              <a:ext cx="0" cy="703263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89774F-CAC3-43F9-9E3E-DE55919F6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1453" y="1773757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D6481C-0DA1-4BBE-AC4A-D775C29B6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06718" y="2031170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2FBBFFE-6213-493F-B649-F77FE03926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4812" y="1360370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D37C696-9D08-4485-A2DB-D89D4DAD03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4592" y="5545689"/>
              <a:ext cx="51732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9C7A73-3B58-41A7-9DF0-729EF46DAB56}"/>
                </a:ext>
              </a:extLst>
            </p:cNvPr>
            <p:cNvSpPr txBox="1"/>
            <p:nvPr/>
          </p:nvSpPr>
          <p:spPr>
            <a:xfrm>
              <a:off x="3672323" y="5558588"/>
              <a:ext cx="2672064" cy="35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latin typeface="Arial" panose="020B0604020202020204" pitchFamily="34" charset="0"/>
                  <a:cs typeface="Arial" panose="020B0604020202020204" pitchFamily="34" charset="0"/>
                </a:rPr>
                <a:t>Increasing Electric Field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0C93C-896B-4246-AD55-A3BBD693E766}"/>
                  </a:ext>
                </a:extLst>
              </p:cNvPr>
              <p:cNvSpPr/>
              <p:nvPr/>
            </p:nvSpPr>
            <p:spPr>
              <a:xfrm>
                <a:off x="2233458" y="2912219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0C93C-896B-4246-AD55-A3BBD693E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58" y="2912219"/>
                <a:ext cx="538929" cy="506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4267A2-E21A-4F1C-9EE2-B38BB9CF98EE}"/>
                  </a:ext>
                </a:extLst>
              </p:cNvPr>
              <p:cNvSpPr/>
              <p:nvPr/>
            </p:nvSpPr>
            <p:spPr>
              <a:xfrm>
                <a:off x="3390597" y="3300503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4267A2-E21A-4F1C-9EE2-B38BB9CF9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97" y="3300503"/>
                <a:ext cx="477887" cy="507511"/>
              </a:xfrm>
              <a:prstGeom prst="rect">
                <a:avLst/>
              </a:prstGeom>
              <a:blipFill>
                <a:blip r:embed="rId4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A3336C-FF1C-45CB-A936-DC8AD65FEC2C}"/>
                  </a:ext>
                </a:extLst>
              </p:cNvPr>
              <p:cNvSpPr/>
              <p:nvPr/>
            </p:nvSpPr>
            <p:spPr>
              <a:xfrm>
                <a:off x="1930109" y="3640380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A3336C-FF1C-45CB-A936-DC8AD65FE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109" y="3640380"/>
                <a:ext cx="477887" cy="507511"/>
              </a:xfrm>
              <a:prstGeom prst="rect">
                <a:avLst/>
              </a:prstGeom>
              <a:blipFill>
                <a:blip r:embed="rId5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CDE471-CDA0-46E0-B4D4-6A95B692FDA8}"/>
                  </a:ext>
                </a:extLst>
              </p:cNvPr>
              <p:cNvSpPr/>
              <p:nvPr/>
            </p:nvSpPr>
            <p:spPr>
              <a:xfrm>
                <a:off x="3582713" y="2593590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CDE471-CDA0-46E0-B4D4-6A95B692F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713" y="2593590"/>
                <a:ext cx="538929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38DDBFF-FA32-4FD0-AEF6-2191F58AEB87}"/>
                  </a:ext>
                </a:extLst>
              </p:cNvPr>
              <p:cNvSpPr/>
              <p:nvPr/>
            </p:nvSpPr>
            <p:spPr>
              <a:xfrm>
                <a:off x="5045142" y="2160675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38DDBFF-FA32-4FD0-AEF6-2191F58AE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142" y="2160675"/>
                <a:ext cx="538929" cy="506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112C0C-9FBB-4889-950A-A0C61C0389BD}"/>
                  </a:ext>
                </a:extLst>
              </p:cNvPr>
              <p:cNvSpPr txBox="1"/>
              <p:nvPr/>
            </p:nvSpPr>
            <p:spPr>
              <a:xfrm>
                <a:off x="4919221" y="4139130"/>
                <a:ext cx="386319" cy="5614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112C0C-9FBB-4889-950A-A0C61C038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21" y="4139130"/>
                <a:ext cx="386319" cy="5614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4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48309" y="3498399"/>
            <a:ext cx="3029935" cy="2873420"/>
            <a:chOff x="2344165" y="3584054"/>
            <a:chExt cx="3029935" cy="2873420"/>
          </a:xfrm>
        </p:grpSpPr>
        <p:sp>
          <p:nvSpPr>
            <p:cNvPr id="21" name="Oval 20"/>
            <p:cNvSpPr/>
            <p:nvPr/>
          </p:nvSpPr>
          <p:spPr>
            <a:xfrm>
              <a:off x="2344165" y="3584054"/>
              <a:ext cx="3029935" cy="287342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344165" y="4087609"/>
              <a:ext cx="3011052" cy="2246079"/>
              <a:chOff x="4122852" y="1546126"/>
              <a:chExt cx="3011052" cy="2246079"/>
            </a:xfrm>
            <a:noFill/>
          </p:grpSpPr>
          <p:grpSp>
            <p:nvGrpSpPr>
              <p:cNvPr id="25" name="Group 24"/>
              <p:cNvGrpSpPr/>
              <p:nvPr/>
            </p:nvGrpSpPr>
            <p:grpSpPr>
              <a:xfrm>
                <a:off x="4946321" y="1792672"/>
                <a:ext cx="1345224" cy="1345224"/>
                <a:chOff x="5099538" y="1274206"/>
                <a:chExt cx="2365132" cy="2365130"/>
              </a:xfrm>
              <a:grpFill/>
            </p:grpSpPr>
            <p:sp>
              <p:nvSpPr>
                <p:cNvPr id="37" name="Oval 36"/>
                <p:cNvSpPr/>
                <p:nvPr/>
              </p:nvSpPr>
              <p:spPr>
                <a:xfrm>
                  <a:off x="5099540" y="1274206"/>
                  <a:ext cx="2365130" cy="2365130"/>
                </a:xfrm>
                <a:prstGeom prst="ellipse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c 37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Arc 38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122852" y="2220650"/>
                <a:ext cx="3011052" cy="508118"/>
                <a:chOff x="5114278" y="2318331"/>
                <a:chExt cx="2350390" cy="418235"/>
              </a:xfrm>
              <a:grpFill/>
            </p:grpSpPr>
            <p:sp>
              <p:nvSpPr>
                <p:cNvPr id="35" name="Arc 34"/>
                <p:cNvSpPr/>
                <p:nvPr/>
              </p:nvSpPr>
              <p:spPr>
                <a:xfrm>
                  <a:off x="5114278" y="2333845"/>
                  <a:ext cx="235039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>
                  <a:off x="5114278" y="2318331"/>
                  <a:ext cx="235039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268" r="-2682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946321" y="2497601"/>
                <a:ext cx="632690" cy="1776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385"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17857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47"/>
              <p:cNvSpPr/>
              <p:nvPr/>
            </p:nvSpPr>
            <p:spPr>
              <a:xfrm rot="18506906">
                <a:off x="5898782" y="1964340"/>
                <a:ext cx="95555" cy="154926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rgbClr val="E7B8B7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462" t="-30435" r="-100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 flipV="1">
                <a:off x="5974585" y="1767433"/>
                <a:ext cx="274152" cy="283268"/>
              </a:xfrm>
              <a:prstGeom prst="straightConnector1">
                <a:avLst/>
              </a:prstGeom>
              <a:grpFill/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t="-17500" r="-46970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/>
              <p:nvPr/>
            </p:nvCxnSpPr>
            <p:spPr>
              <a:xfrm flipV="1">
                <a:off x="5934533" y="1797155"/>
                <a:ext cx="201251" cy="218330"/>
              </a:xfrm>
              <a:prstGeom prst="straightConnector1">
                <a:avLst/>
              </a:prstGeom>
              <a:grpFill/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3795052" y="5020764"/>
              <a:ext cx="36000" cy="36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6759" y="920400"/>
            <a:ext cx="3116314" cy="1780838"/>
            <a:chOff x="1601971" y="3717883"/>
            <a:chExt cx="3116314" cy="1780838"/>
          </a:xfrm>
        </p:grpSpPr>
        <p:grpSp>
          <p:nvGrpSpPr>
            <p:cNvPr id="41" name="Group 40"/>
            <p:cNvGrpSpPr/>
            <p:nvPr/>
          </p:nvGrpSpPr>
          <p:grpSpPr>
            <a:xfrm>
              <a:off x="1601971" y="3717883"/>
              <a:ext cx="1613552" cy="1613551"/>
              <a:chOff x="5099538" y="1274206"/>
              <a:chExt cx="2365131" cy="2365130"/>
            </a:xfrm>
            <a:noFill/>
          </p:grpSpPr>
          <p:sp>
            <p:nvSpPr>
              <p:cNvPr id="42" name="Oval 41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c 42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Connector 45"/>
            <p:cNvCxnSpPr/>
            <p:nvPr/>
          </p:nvCxnSpPr>
          <p:spPr>
            <a:xfrm>
              <a:off x="2408746" y="4567584"/>
              <a:ext cx="409450" cy="11591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2500" r="-17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>
              <a:off x="3697560" y="4625542"/>
              <a:ext cx="10207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425167" y="3836413"/>
              <a:ext cx="4845" cy="4596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3235" r="-5882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10000" r="-222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9268" r="-26829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501077" y="3567037"/>
            <a:ext cx="2576980" cy="2675633"/>
            <a:chOff x="4280803" y="3497589"/>
            <a:chExt cx="2576980" cy="2675633"/>
          </a:xfrm>
        </p:grpSpPr>
        <p:sp>
          <p:nvSpPr>
            <p:cNvPr id="64" name="Oval 63"/>
            <p:cNvSpPr/>
            <p:nvPr/>
          </p:nvSpPr>
          <p:spPr>
            <a:xfrm>
              <a:off x="4952205" y="4974672"/>
              <a:ext cx="1054635" cy="192823"/>
            </a:xfrm>
            <a:prstGeom prst="ellipse">
              <a:avLst/>
            </a:prstGeom>
            <a:solidFill>
              <a:schemeClr val="bg2">
                <a:lumMod val="90000"/>
                <a:alpha val="48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280803" y="3497589"/>
              <a:ext cx="2576980" cy="2675633"/>
              <a:chOff x="4280803" y="3497589"/>
              <a:chExt cx="2576980" cy="267563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280803" y="3497589"/>
                <a:ext cx="2576980" cy="2675633"/>
                <a:chOff x="2528159" y="252354"/>
                <a:chExt cx="2576980" cy="2675633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3175836" y="1295578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3698733" y="181451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 flipH="1" flipV="1">
                  <a:off x="3731285" y="1827290"/>
                  <a:ext cx="52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Group 5"/>
                <p:cNvGrpSpPr/>
                <p:nvPr/>
              </p:nvGrpSpPr>
              <p:grpSpPr>
                <a:xfrm>
                  <a:off x="2528159" y="252354"/>
                  <a:ext cx="2576980" cy="2675633"/>
                  <a:chOff x="2528159" y="252354"/>
                  <a:chExt cx="2576980" cy="2675633"/>
                </a:xfrm>
              </p:grpSpPr>
              <p:sp>
                <p:nvSpPr>
                  <p:cNvPr id="7" name="Arc 6"/>
                  <p:cNvSpPr/>
                  <p:nvPr/>
                </p:nvSpPr>
                <p:spPr>
                  <a:xfrm>
                    <a:off x="2528159" y="1591992"/>
                    <a:ext cx="2365130" cy="402721"/>
                  </a:xfrm>
                  <a:prstGeom prst="arc">
                    <a:avLst>
                      <a:gd name="adj1" fmla="val 10819517"/>
                      <a:gd name="adj2" fmla="val 21596417"/>
                    </a:avLst>
                  </a:prstGeom>
                  <a:ln w="38100">
                    <a:solidFill>
                      <a:srgbClr val="FF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2528160" y="562857"/>
                    <a:ext cx="2365130" cy="2365130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Arc 9"/>
                  <p:cNvSpPr/>
                  <p:nvPr/>
                </p:nvSpPr>
                <p:spPr>
                  <a:xfrm>
                    <a:off x="2528159" y="1622496"/>
                    <a:ext cx="2365130" cy="402721"/>
                  </a:xfrm>
                  <a:prstGeom prst="arc">
                    <a:avLst>
                      <a:gd name="adj1" fmla="val 31471"/>
                      <a:gd name="adj2" fmla="val 10840678"/>
                    </a:avLst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 flipH="1" flipV="1">
                    <a:off x="2690016" y="1143574"/>
                    <a:ext cx="1000553" cy="679976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TextBox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15625" r="-12500" b="-196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9474" t="-19298" r="-47368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" name="Rectangle 47"/>
                  <p:cNvSpPr/>
                  <p:nvPr/>
                </p:nvSpPr>
                <p:spPr>
                  <a:xfrm rot="18506906">
                    <a:off x="4230056" y="901834"/>
                    <a:ext cx="193165" cy="279042"/>
                  </a:xfrm>
                  <a:custGeom>
                    <a:avLst/>
                    <a:gdLst>
                      <a:gd name="connsiteX0" fmla="*/ 0 w 222636"/>
                      <a:gd name="connsiteY0" fmla="*/ 0 h 267694"/>
                      <a:gd name="connsiteX1" fmla="*/ 222636 w 222636"/>
                      <a:gd name="connsiteY1" fmla="*/ 0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222636"/>
                      <a:gd name="connsiteY0" fmla="*/ 0 h 267694"/>
                      <a:gd name="connsiteX1" fmla="*/ 189853 w 222636"/>
                      <a:gd name="connsiteY1" fmla="*/ 22645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189853"/>
                      <a:gd name="connsiteY0" fmla="*/ 0 h 276236"/>
                      <a:gd name="connsiteX1" fmla="*/ 189853 w 189853"/>
                      <a:gd name="connsiteY1" fmla="*/ 22645 h 276236"/>
                      <a:gd name="connsiteX2" fmla="*/ 182040 w 189853"/>
                      <a:gd name="connsiteY2" fmla="*/ 276236 h 276236"/>
                      <a:gd name="connsiteX3" fmla="*/ 0 w 189853"/>
                      <a:gd name="connsiteY3" fmla="*/ 267694 h 276236"/>
                      <a:gd name="connsiteX4" fmla="*/ 0 w 189853"/>
                      <a:gd name="connsiteY4" fmla="*/ 0 h 276236"/>
                      <a:gd name="connsiteX0" fmla="*/ 24847 w 189853"/>
                      <a:gd name="connsiteY0" fmla="*/ 0 h 279042"/>
                      <a:gd name="connsiteX1" fmla="*/ 189853 w 189853"/>
                      <a:gd name="connsiteY1" fmla="*/ 25451 h 279042"/>
                      <a:gd name="connsiteX2" fmla="*/ 182040 w 189853"/>
                      <a:gd name="connsiteY2" fmla="*/ 279042 h 279042"/>
                      <a:gd name="connsiteX3" fmla="*/ 0 w 189853"/>
                      <a:gd name="connsiteY3" fmla="*/ 270500 h 279042"/>
                      <a:gd name="connsiteX4" fmla="*/ 24847 w 189853"/>
                      <a:gd name="connsiteY4" fmla="*/ 0 h 279042"/>
                      <a:gd name="connsiteX0" fmla="*/ 0 w 165006"/>
                      <a:gd name="connsiteY0" fmla="*/ 0 h 279042"/>
                      <a:gd name="connsiteX1" fmla="*/ 165006 w 165006"/>
                      <a:gd name="connsiteY1" fmla="*/ 25451 h 279042"/>
                      <a:gd name="connsiteX2" fmla="*/ 157193 w 165006"/>
                      <a:gd name="connsiteY2" fmla="*/ 279042 h 279042"/>
                      <a:gd name="connsiteX3" fmla="*/ 2075 w 165006"/>
                      <a:gd name="connsiteY3" fmla="*/ 266046 h 279042"/>
                      <a:gd name="connsiteX4" fmla="*/ 0 w 165006"/>
                      <a:gd name="connsiteY4" fmla="*/ 0 h 279042"/>
                      <a:gd name="connsiteX0" fmla="*/ 12417 w 177423"/>
                      <a:gd name="connsiteY0" fmla="*/ 0 h 279042"/>
                      <a:gd name="connsiteX1" fmla="*/ 177423 w 177423"/>
                      <a:gd name="connsiteY1" fmla="*/ 25451 h 279042"/>
                      <a:gd name="connsiteX2" fmla="*/ 169610 w 177423"/>
                      <a:gd name="connsiteY2" fmla="*/ 279042 h 279042"/>
                      <a:gd name="connsiteX3" fmla="*/ 25 w 177423"/>
                      <a:gd name="connsiteY3" fmla="*/ 260611 h 279042"/>
                      <a:gd name="connsiteX4" fmla="*/ 12417 w 177423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85844"/>
                      <a:gd name="connsiteY0" fmla="*/ 0 h 279042"/>
                      <a:gd name="connsiteX1" fmla="*/ 177398 w 185844"/>
                      <a:gd name="connsiteY1" fmla="*/ 25451 h 279042"/>
                      <a:gd name="connsiteX2" fmla="*/ 169585 w 185844"/>
                      <a:gd name="connsiteY2" fmla="*/ 279042 h 279042"/>
                      <a:gd name="connsiteX3" fmla="*/ 0 w 185844"/>
                      <a:gd name="connsiteY3" fmla="*/ 260611 h 279042"/>
                      <a:gd name="connsiteX4" fmla="*/ 12392 w 185844"/>
                      <a:gd name="connsiteY4" fmla="*/ 0 h 279042"/>
                      <a:gd name="connsiteX0" fmla="*/ 12392 w 196295"/>
                      <a:gd name="connsiteY0" fmla="*/ 0 h 279042"/>
                      <a:gd name="connsiteX1" fmla="*/ 177398 w 196295"/>
                      <a:gd name="connsiteY1" fmla="*/ 25451 h 279042"/>
                      <a:gd name="connsiteX2" fmla="*/ 169585 w 196295"/>
                      <a:gd name="connsiteY2" fmla="*/ 279042 h 279042"/>
                      <a:gd name="connsiteX3" fmla="*/ 0 w 196295"/>
                      <a:gd name="connsiteY3" fmla="*/ 260611 h 279042"/>
                      <a:gd name="connsiteX4" fmla="*/ 12392 w 196295"/>
                      <a:gd name="connsiteY4" fmla="*/ 0 h 279042"/>
                      <a:gd name="connsiteX0" fmla="*/ 12392 w 202940"/>
                      <a:gd name="connsiteY0" fmla="*/ 0 h 279042"/>
                      <a:gd name="connsiteX1" fmla="*/ 177398 w 202940"/>
                      <a:gd name="connsiteY1" fmla="*/ 25451 h 279042"/>
                      <a:gd name="connsiteX2" fmla="*/ 169585 w 202940"/>
                      <a:gd name="connsiteY2" fmla="*/ 279042 h 279042"/>
                      <a:gd name="connsiteX3" fmla="*/ 0 w 202940"/>
                      <a:gd name="connsiteY3" fmla="*/ 260611 h 279042"/>
                      <a:gd name="connsiteX4" fmla="*/ 12392 w 202940"/>
                      <a:gd name="connsiteY4" fmla="*/ 0 h 279042"/>
                      <a:gd name="connsiteX0" fmla="*/ 12392 w 198492"/>
                      <a:gd name="connsiteY0" fmla="*/ 0 h 279042"/>
                      <a:gd name="connsiteX1" fmla="*/ 177398 w 198492"/>
                      <a:gd name="connsiteY1" fmla="*/ 25451 h 279042"/>
                      <a:gd name="connsiteX2" fmla="*/ 169585 w 198492"/>
                      <a:gd name="connsiteY2" fmla="*/ 279042 h 279042"/>
                      <a:gd name="connsiteX3" fmla="*/ 0 w 198492"/>
                      <a:gd name="connsiteY3" fmla="*/ 260611 h 279042"/>
                      <a:gd name="connsiteX4" fmla="*/ 12392 w 198492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165" h="279042">
                        <a:moveTo>
                          <a:pt x="12392" y="0"/>
                        </a:moveTo>
                        <a:lnTo>
                          <a:pt x="177398" y="25451"/>
                        </a:lnTo>
                        <a:cubicBezTo>
                          <a:pt x="205011" y="109678"/>
                          <a:pt x="192457" y="198725"/>
                          <a:pt x="169585" y="279042"/>
                        </a:cubicBezTo>
                        <a:lnTo>
                          <a:pt x="0" y="260611"/>
                        </a:lnTo>
                        <a:cubicBezTo>
                          <a:pt x="20002" y="172419"/>
                          <a:pt x="28406" y="86669"/>
                          <a:pt x="12392" y="0"/>
                        </a:cubicBezTo>
                        <a:close/>
                      </a:path>
                    </a:pathLst>
                  </a:custGeom>
                  <a:solidFill>
                    <a:srgbClr val="E17171">
                      <a:alpha val="42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4367510" y="739842"/>
                    <a:ext cx="351681" cy="36270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l="-14063" t="-33333" r="-95313" b="-122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2857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9268" r="-26829" b="-2941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4282887" y="719726"/>
                    <a:ext cx="298045" cy="29969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3774810" y="1527688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74810" y="1527688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23077" r="-20513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1" name="Group 60"/>
              <p:cNvGrpSpPr/>
              <p:nvPr/>
            </p:nvGrpSpPr>
            <p:grpSpPr>
              <a:xfrm rot="16200000">
                <a:off x="5360322" y="4536099"/>
                <a:ext cx="221445" cy="1069769"/>
                <a:chOff x="9831571" y="1558741"/>
                <a:chExt cx="504586" cy="3062177"/>
              </a:xfrm>
            </p:grpSpPr>
            <p:sp>
              <p:nvSpPr>
                <p:cNvPr id="62" name="Arc 61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Arc 62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69" name="Straight Connector 68"/>
          <p:cNvCxnSpPr>
            <a:stCxn id="21" idx="6"/>
          </p:cNvCxnSpPr>
          <p:nvPr/>
        </p:nvCxnSpPr>
        <p:spPr>
          <a:xfrm flipH="1">
            <a:off x="5029924" y="4935109"/>
            <a:ext cx="1548320" cy="1617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blipFill>
                <a:blip r:embed="rId23"/>
                <a:stretch>
                  <a:fillRect l="-19512" r="-1707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7227106" y="712381"/>
            <a:ext cx="4787684" cy="3806053"/>
            <a:chOff x="7227106" y="712381"/>
            <a:chExt cx="4787684" cy="380605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449780" y="1069754"/>
              <a:ext cx="0" cy="29283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0787014" y="2457006"/>
              <a:ext cx="153889" cy="1538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9651553" y="712381"/>
              <a:ext cx="10632" cy="3806053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0863958" y="1643312"/>
              <a:ext cx="0" cy="5257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1218376" y="2533950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10863958" y="2971423"/>
              <a:ext cx="2" cy="5269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9952074" y="2524959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6471" r="-26471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880154" y="419364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154" y="4193642"/>
                  <a:ext cx="1170513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4167" r="-364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0424793" y="4192250"/>
                  <a:ext cx="1105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4793" y="4192250"/>
                  <a:ext cx="1105495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6630" r="-4420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/>
            <p:nvPr/>
          </p:nvCxnSpPr>
          <p:spPr>
            <a:xfrm>
              <a:off x="8783297" y="2524959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7516995" y="2515968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blipFill>
                  <a:blip r:embed="rId28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blipFill>
                  <a:blip r:embed="rId32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899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-20463" y="156564"/>
            <a:ext cx="4324765" cy="4149593"/>
            <a:chOff x="1145989" y="724046"/>
            <a:chExt cx="4324765" cy="4149593"/>
          </a:xfrm>
        </p:grpSpPr>
        <p:grpSp>
          <p:nvGrpSpPr>
            <p:cNvPr id="79" name="Group 78"/>
            <p:cNvGrpSpPr/>
            <p:nvPr/>
          </p:nvGrpSpPr>
          <p:grpSpPr>
            <a:xfrm>
              <a:off x="1509716" y="724046"/>
              <a:ext cx="3961038" cy="4149593"/>
              <a:chOff x="456175" y="769648"/>
              <a:chExt cx="3961038" cy="4149593"/>
            </a:xfrm>
          </p:grpSpPr>
          <p:sp>
            <p:nvSpPr>
              <p:cNvPr id="38" name="Arc 37"/>
              <p:cNvSpPr/>
              <p:nvPr/>
            </p:nvSpPr>
            <p:spPr>
              <a:xfrm rot="16200000">
                <a:off x="1773948" y="441572"/>
                <a:ext cx="417661" cy="3037370"/>
              </a:xfrm>
              <a:prstGeom prst="arc">
                <a:avLst>
                  <a:gd name="adj1" fmla="val 16171490"/>
                  <a:gd name="adj2" fmla="val 5456334"/>
                </a:avLst>
              </a:prstGeom>
              <a:solidFill>
                <a:srgbClr val="EFAFAF">
                  <a:alpha val="47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 rot="16200000">
                <a:off x="1734971" y="2473407"/>
                <a:ext cx="498236" cy="3055827"/>
                <a:chOff x="9831571" y="1565091"/>
                <a:chExt cx="498236" cy="3055827"/>
              </a:xfrm>
            </p:grpSpPr>
            <p:sp>
              <p:nvSpPr>
                <p:cNvPr id="28" name="Arc 27"/>
                <p:cNvSpPr/>
                <p:nvPr/>
              </p:nvSpPr>
              <p:spPr>
                <a:xfrm>
                  <a:off x="9848258" y="156509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c 28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" name="Straight Connector 1"/>
              <p:cNvCxnSpPr/>
              <p:nvPr/>
            </p:nvCxnSpPr>
            <p:spPr>
              <a:xfrm>
                <a:off x="1986230" y="769648"/>
                <a:ext cx="4697" cy="41495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6471" r="-26471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/>
              <p:cNvSpPr/>
              <p:nvPr/>
            </p:nvSpPr>
            <p:spPr>
              <a:xfrm>
                <a:off x="460458" y="2011211"/>
                <a:ext cx="3036119" cy="2199900"/>
              </a:xfrm>
              <a:custGeom>
                <a:avLst/>
                <a:gdLst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2168486"/>
                  <a:gd name="connsiteX1" fmla="*/ 3023419 w 3023419"/>
                  <a:gd name="connsiteY1" fmla="*/ 0 h 2168486"/>
                  <a:gd name="connsiteX2" fmla="*/ 3023419 w 3023419"/>
                  <a:gd name="connsiteY2" fmla="*/ 1951175 h 2168486"/>
                  <a:gd name="connsiteX3" fmla="*/ 0 w 3023419"/>
                  <a:gd name="connsiteY3" fmla="*/ 1951175 h 2168486"/>
                  <a:gd name="connsiteX4" fmla="*/ 0 w 3023419"/>
                  <a:gd name="connsiteY4" fmla="*/ 0 h 2168486"/>
                  <a:gd name="connsiteX0" fmla="*/ 0 w 3023419"/>
                  <a:gd name="connsiteY0" fmla="*/ 0 h 2219126"/>
                  <a:gd name="connsiteX1" fmla="*/ 3023419 w 3023419"/>
                  <a:gd name="connsiteY1" fmla="*/ 0 h 2219126"/>
                  <a:gd name="connsiteX2" fmla="*/ 3023419 w 3023419"/>
                  <a:gd name="connsiteY2" fmla="*/ 1951175 h 2219126"/>
                  <a:gd name="connsiteX3" fmla="*/ 0 w 3023419"/>
                  <a:gd name="connsiteY3" fmla="*/ 1951175 h 2219126"/>
                  <a:gd name="connsiteX4" fmla="*/ 0 w 3023419"/>
                  <a:gd name="connsiteY4" fmla="*/ 0 h 2219126"/>
                  <a:gd name="connsiteX0" fmla="*/ 0 w 3036119"/>
                  <a:gd name="connsiteY0" fmla="*/ 0 h 2235659"/>
                  <a:gd name="connsiteX1" fmla="*/ 3023419 w 3036119"/>
                  <a:gd name="connsiteY1" fmla="*/ 0 h 2235659"/>
                  <a:gd name="connsiteX2" fmla="*/ 3036119 w 3036119"/>
                  <a:gd name="connsiteY2" fmla="*/ 1976575 h 2235659"/>
                  <a:gd name="connsiteX3" fmla="*/ 0 w 3036119"/>
                  <a:gd name="connsiteY3" fmla="*/ 1951175 h 2235659"/>
                  <a:gd name="connsiteX4" fmla="*/ 0 w 3036119"/>
                  <a:gd name="connsiteY4" fmla="*/ 0 h 2235659"/>
                  <a:gd name="connsiteX0" fmla="*/ 0 w 3036119"/>
                  <a:gd name="connsiteY0" fmla="*/ 0 h 2199900"/>
                  <a:gd name="connsiteX1" fmla="*/ 3023419 w 3036119"/>
                  <a:gd name="connsiteY1" fmla="*/ 0 h 2199900"/>
                  <a:gd name="connsiteX2" fmla="*/ 3036119 w 3036119"/>
                  <a:gd name="connsiteY2" fmla="*/ 1976575 h 2199900"/>
                  <a:gd name="connsiteX3" fmla="*/ 0 w 3036119"/>
                  <a:gd name="connsiteY3" fmla="*/ 1951175 h 2199900"/>
                  <a:gd name="connsiteX4" fmla="*/ 0 w 3036119"/>
                  <a:gd name="connsiteY4" fmla="*/ 0 h 219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6119" h="2199900">
                    <a:moveTo>
                      <a:pt x="0" y="0"/>
                    </a:moveTo>
                    <a:cubicBezTo>
                      <a:pt x="163256" y="254000"/>
                      <a:pt x="2720463" y="406400"/>
                      <a:pt x="3023419" y="0"/>
                    </a:cubicBezTo>
                    <a:cubicBezTo>
                      <a:pt x="3027652" y="658858"/>
                      <a:pt x="3031886" y="1317717"/>
                      <a:pt x="3036119" y="1976575"/>
                    </a:cubicBezTo>
                    <a:cubicBezTo>
                      <a:pt x="2148963" y="2382975"/>
                      <a:pt x="4506" y="2148025"/>
                      <a:pt x="0" y="19511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FAF">
                  <a:alpha val="51000"/>
                </a:srgb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Arc 40"/>
              <p:cNvSpPr/>
              <p:nvPr/>
            </p:nvSpPr>
            <p:spPr>
              <a:xfrm rot="5400000">
                <a:off x="1658595" y="442784"/>
                <a:ext cx="638594" cy="3037370"/>
              </a:xfrm>
              <a:prstGeom prst="arc">
                <a:avLst>
                  <a:gd name="adj1" fmla="val 16200000"/>
                  <a:gd name="adj2" fmla="val 5428219"/>
                </a:avLst>
              </a:prstGeom>
              <a:solidFill>
                <a:srgbClr val="EFAFAF">
                  <a:alpha val="46000"/>
                </a:srgbClr>
              </a:solidFill>
              <a:ln w="38100">
                <a:noFill/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endCxn id="41" idx="0"/>
              </p:cNvCxnSpPr>
              <p:nvPr/>
            </p:nvCxnSpPr>
            <p:spPr>
              <a:xfrm>
                <a:off x="2008304" y="1954766"/>
                <a:ext cx="1488273" cy="6703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/>
              <p:cNvSpPr/>
              <p:nvPr/>
            </p:nvSpPr>
            <p:spPr>
              <a:xfrm>
                <a:off x="3219372" y="2600695"/>
                <a:ext cx="251012" cy="359943"/>
              </a:xfrm>
              <a:custGeom>
                <a:avLst/>
                <a:gdLst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5976 w 245035"/>
                  <a:gd name="connsiteY0" fmla="*/ 53788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5976 w 245035"/>
                  <a:gd name="connsiteY4" fmla="*/ 53788 h 276273"/>
                  <a:gd name="connsiteX0" fmla="*/ 5976 w 245035"/>
                  <a:gd name="connsiteY0" fmla="*/ 53788 h 297522"/>
                  <a:gd name="connsiteX1" fmla="*/ 245035 w 245035"/>
                  <a:gd name="connsiteY1" fmla="*/ 0 h 297522"/>
                  <a:gd name="connsiteX2" fmla="*/ 245035 w 245035"/>
                  <a:gd name="connsiteY2" fmla="*/ 276273 h 297522"/>
                  <a:gd name="connsiteX3" fmla="*/ 0 w 245035"/>
                  <a:gd name="connsiteY3" fmla="*/ 276273 h 297522"/>
                  <a:gd name="connsiteX4" fmla="*/ 5976 w 245035"/>
                  <a:gd name="connsiteY4" fmla="*/ 53788 h 297522"/>
                  <a:gd name="connsiteX0" fmla="*/ 0 w 239059"/>
                  <a:gd name="connsiteY0" fmla="*/ 53788 h 336038"/>
                  <a:gd name="connsiteX1" fmla="*/ 239059 w 239059"/>
                  <a:gd name="connsiteY1" fmla="*/ 0 h 336038"/>
                  <a:gd name="connsiteX2" fmla="*/ 239059 w 239059"/>
                  <a:gd name="connsiteY2" fmla="*/ 276273 h 336038"/>
                  <a:gd name="connsiteX3" fmla="*/ 29882 w 239059"/>
                  <a:gd name="connsiteY3" fmla="*/ 336038 h 336038"/>
                  <a:gd name="connsiteX4" fmla="*/ 0 w 239059"/>
                  <a:gd name="connsiteY4" fmla="*/ 53788 h 336038"/>
                  <a:gd name="connsiteX0" fmla="*/ 0 w 239059"/>
                  <a:gd name="connsiteY0" fmla="*/ 53788 h 301135"/>
                  <a:gd name="connsiteX1" fmla="*/ 239059 w 239059"/>
                  <a:gd name="connsiteY1" fmla="*/ 0 h 301135"/>
                  <a:gd name="connsiteX2" fmla="*/ 239059 w 239059"/>
                  <a:gd name="connsiteY2" fmla="*/ 276273 h 301135"/>
                  <a:gd name="connsiteX3" fmla="*/ 11953 w 239059"/>
                  <a:gd name="connsiteY3" fmla="*/ 288226 h 301135"/>
                  <a:gd name="connsiteX4" fmla="*/ 0 w 239059"/>
                  <a:gd name="connsiteY4" fmla="*/ 53788 h 301135"/>
                  <a:gd name="connsiteX0" fmla="*/ 0 w 239059"/>
                  <a:gd name="connsiteY0" fmla="*/ 53788 h 313460"/>
                  <a:gd name="connsiteX1" fmla="*/ 239059 w 239059"/>
                  <a:gd name="connsiteY1" fmla="*/ 0 h 313460"/>
                  <a:gd name="connsiteX2" fmla="*/ 239059 w 239059"/>
                  <a:gd name="connsiteY2" fmla="*/ 276273 h 313460"/>
                  <a:gd name="connsiteX3" fmla="*/ 11953 w 239059"/>
                  <a:gd name="connsiteY3" fmla="*/ 312132 h 313460"/>
                  <a:gd name="connsiteX4" fmla="*/ 0 w 239059"/>
                  <a:gd name="connsiteY4" fmla="*/ 53788 h 313460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59943"/>
                  <a:gd name="connsiteX1" fmla="*/ 239059 w 239059"/>
                  <a:gd name="connsiteY1" fmla="*/ 0 h 359943"/>
                  <a:gd name="connsiteX2" fmla="*/ 239059 w 239059"/>
                  <a:gd name="connsiteY2" fmla="*/ 276273 h 359943"/>
                  <a:gd name="connsiteX3" fmla="*/ 0 w 239059"/>
                  <a:gd name="connsiteY3" fmla="*/ 359943 h 359943"/>
                  <a:gd name="connsiteX4" fmla="*/ 0 w 239059"/>
                  <a:gd name="connsiteY4" fmla="*/ 53788 h 359943"/>
                  <a:gd name="connsiteX0" fmla="*/ 0 w 251012"/>
                  <a:gd name="connsiteY0" fmla="*/ 83670 h 359943"/>
                  <a:gd name="connsiteX1" fmla="*/ 251012 w 251012"/>
                  <a:gd name="connsiteY1" fmla="*/ 0 h 359943"/>
                  <a:gd name="connsiteX2" fmla="*/ 251012 w 251012"/>
                  <a:gd name="connsiteY2" fmla="*/ 276273 h 359943"/>
                  <a:gd name="connsiteX3" fmla="*/ 11953 w 251012"/>
                  <a:gd name="connsiteY3" fmla="*/ 359943 h 359943"/>
                  <a:gd name="connsiteX4" fmla="*/ 0 w 251012"/>
                  <a:gd name="connsiteY4" fmla="*/ 83670 h 35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012" h="359943">
                    <a:moveTo>
                      <a:pt x="0" y="83670"/>
                    </a:moveTo>
                    <a:cubicBezTo>
                      <a:pt x="117536" y="77693"/>
                      <a:pt x="157381" y="47812"/>
                      <a:pt x="251012" y="0"/>
                    </a:cubicBezTo>
                    <a:lnTo>
                      <a:pt x="251012" y="276273"/>
                    </a:lnTo>
                    <a:cubicBezTo>
                      <a:pt x="151405" y="324085"/>
                      <a:pt x="141443" y="353967"/>
                      <a:pt x="11953" y="359943"/>
                    </a:cubicBezTo>
                    <a:lnTo>
                      <a:pt x="0" y="83670"/>
                    </a:lnTo>
                    <a:close/>
                  </a:path>
                </a:pathLst>
              </a:custGeom>
              <a:solidFill>
                <a:srgbClr val="E7B8B7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>
                <a:off x="1192942" y="1988570"/>
                <a:ext cx="513938" cy="13208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/>
              <p:cNvCxnSpPr/>
              <p:nvPr/>
            </p:nvCxnSpPr>
            <p:spPr>
              <a:xfrm>
                <a:off x="3319071" y="2826087"/>
                <a:ext cx="573630" cy="891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𝑠𝑖𝑑𝑒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6977" t="-33333" r="-232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/>
              <p:nvPr/>
            </p:nvCxnSpPr>
            <p:spPr>
              <a:xfrm>
                <a:off x="3365380" y="2756164"/>
                <a:ext cx="448177" cy="641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3077" r="-17949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Arrow Connector 62"/>
              <p:cNvCxnSpPr/>
              <p:nvPr/>
            </p:nvCxnSpPr>
            <p:spPr>
              <a:xfrm flipV="1">
                <a:off x="1439696" y="1582982"/>
                <a:ext cx="0" cy="4727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𝑙𝑖𝑑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8333" t="-35088" r="-18519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/>
              <p:cNvCxnSpPr/>
              <p:nvPr/>
            </p:nvCxnSpPr>
            <p:spPr>
              <a:xfrm flipH="1">
                <a:off x="908895" y="2050544"/>
                <a:ext cx="548158" cy="94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 flipH="1">
              <a:off x="1389114" y="1892197"/>
              <a:ext cx="11574" cy="2055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26471" r="-235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Cube 25">
            <a:extLst>
              <a:ext uri="{FF2B5EF4-FFF2-40B4-BE49-F238E27FC236}">
                <a16:creationId xmlns:a16="http://schemas.microsoft.com/office/drawing/2014/main" id="{127E448B-78D7-4EF1-9D6C-1A54E90B2B85}"/>
              </a:ext>
            </a:extLst>
          </p:cNvPr>
          <p:cNvSpPr/>
          <p:nvPr/>
        </p:nvSpPr>
        <p:spPr>
          <a:xfrm>
            <a:off x="2204787" y="5279047"/>
            <a:ext cx="1048635" cy="1127072"/>
          </a:xfrm>
          <a:prstGeom prst="cube">
            <a:avLst/>
          </a:prstGeom>
          <a:solidFill>
            <a:srgbClr val="EFAFA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7E6EB4-1868-4E3D-928A-AC1228439F88}"/>
              </a:ext>
            </a:extLst>
          </p:cNvPr>
          <p:cNvCxnSpPr>
            <a:cxnSpLocks/>
          </p:cNvCxnSpPr>
          <p:nvPr/>
        </p:nvCxnSpPr>
        <p:spPr>
          <a:xfrm>
            <a:off x="2464049" y="6130433"/>
            <a:ext cx="756117" cy="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B3528A-462C-4049-9C15-F97F02A61986}"/>
              </a:ext>
            </a:extLst>
          </p:cNvPr>
          <p:cNvCxnSpPr>
            <a:cxnSpLocks/>
          </p:cNvCxnSpPr>
          <p:nvPr/>
        </p:nvCxnSpPr>
        <p:spPr>
          <a:xfrm flipH="1">
            <a:off x="2188629" y="6126357"/>
            <a:ext cx="285094" cy="29268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4A9834-EB2B-4487-96C2-0B0E7C09982E}"/>
              </a:ext>
            </a:extLst>
          </p:cNvPr>
          <p:cNvCxnSpPr>
            <a:cxnSpLocks/>
          </p:cNvCxnSpPr>
          <p:nvPr/>
        </p:nvCxnSpPr>
        <p:spPr>
          <a:xfrm>
            <a:off x="2476003" y="5288443"/>
            <a:ext cx="0" cy="804563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61B9C97-578F-4C23-AA86-E3D83E3C3D3B}"/>
              </a:ext>
            </a:extLst>
          </p:cNvPr>
          <p:cNvSpPr/>
          <p:nvPr/>
        </p:nvSpPr>
        <p:spPr>
          <a:xfrm>
            <a:off x="1558272" y="4595531"/>
            <a:ext cx="2365130" cy="23651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FC305A3A-4E3B-4708-965F-F2B2BB59FD7C}"/>
              </a:ext>
            </a:extLst>
          </p:cNvPr>
          <p:cNvSpPr/>
          <p:nvPr/>
        </p:nvSpPr>
        <p:spPr>
          <a:xfrm>
            <a:off x="1557992" y="5670723"/>
            <a:ext cx="2365130" cy="402721"/>
          </a:xfrm>
          <a:prstGeom prst="arc">
            <a:avLst>
              <a:gd name="adj1" fmla="val 31471"/>
              <a:gd name="adj2" fmla="val 1084067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8914DDE5-3563-46AB-8A1F-B788F5AE8F24}"/>
              </a:ext>
            </a:extLst>
          </p:cNvPr>
          <p:cNvSpPr/>
          <p:nvPr/>
        </p:nvSpPr>
        <p:spPr>
          <a:xfrm>
            <a:off x="1601567" y="5640041"/>
            <a:ext cx="2365130" cy="402721"/>
          </a:xfrm>
          <a:prstGeom prst="arc">
            <a:avLst>
              <a:gd name="adj1" fmla="val 10819517"/>
              <a:gd name="adj2" fmla="val 11768767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33D7DB60-1A09-493D-A1D0-ED42EF186655}"/>
              </a:ext>
            </a:extLst>
          </p:cNvPr>
          <p:cNvSpPr/>
          <p:nvPr/>
        </p:nvSpPr>
        <p:spPr>
          <a:xfrm flipH="1">
            <a:off x="1561884" y="5699948"/>
            <a:ext cx="2365130" cy="402721"/>
          </a:xfrm>
          <a:prstGeom prst="arc">
            <a:avLst>
              <a:gd name="adj1" fmla="val 10819517"/>
              <a:gd name="adj2" fmla="val 11886634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51ACCA1-666B-476A-921A-EED2554998B1}"/>
              </a:ext>
            </a:extLst>
          </p:cNvPr>
          <p:cNvSpPr/>
          <p:nvPr/>
        </p:nvSpPr>
        <p:spPr>
          <a:xfrm>
            <a:off x="4983431" y="3749673"/>
            <a:ext cx="2777924" cy="27779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4E83BA-52F0-41A0-9B16-51D43987C2F0}"/>
              </a:ext>
            </a:extLst>
          </p:cNvPr>
          <p:cNvSpPr/>
          <p:nvPr/>
        </p:nvSpPr>
        <p:spPr>
          <a:xfrm>
            <a:off x="5455581" y="4221823"/>
            <a:ext cx="1833624" cy="183362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F7F1D4-0F59-48F2-853A-CEE8CB5F91B0}"/>
              </a:ext>
            </a:extLst>
          </p:cNvPr>
          <p:cNvSpPr/>
          <p:nvPr/>
        </p:nvSpPr>
        <p:spPr>
          <a:xfrm flipV="1">
            <a:off x="10027030" y="5004262"/>
            <a:ext cx="206416" cy="20641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256068-126F-4195-B033-B113C3B3DB1D}"/>
              </a:ext>
            </a:extLst>
          </p:cNvPr>
          <p:cNvSpPr/>
          <p:nvPr/>
        </p:nvSpPr>
        <p:spPr>
          <a:xfrm>
            <a:off x="8747814" y="3754791"/>
            <a:ext cx="2705298" cy="27052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B4ED0B-F0DE-4273-A598-36C2ABA1CC04}"/>
              </a:ext>
            </a:extLst>
          </p:cNvPr>
          <p:cNvSpPr/>
          <p:nvPr/>
        </p:nvSpPr>
        <p:spPr>
          <a:xfrm>
            <a:off x="9223840" y="4169909"/>
            <a:ext cx="1833624" cy="183362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3615D39-82D4-49FB-B5BE-94FB5D1C4948}"/>
                  </a:ext>
                </a:extLst>
              </p:cNvPr>
              <p:cNvSpPr txBox="1"/>
              <p:nvPr/>
            </p:nvSpPr>
            <p:spPr>
              <a:xfrm>
                <a:off x="10011686" y="5231132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3615D39-82D4-49FB-B5BE-94FB5D1C4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686" y="5231132"/>
                <a:ext cx="443519" cy="307777"/>
              </a:xfrm>
              <a:prstGeom prst="rect">
                <a:avLst/>
              </a:prstGeom>
              <a:blipFill>
                <a:blip r:embed="rId41"/>
                <a:stretch>
                  <a:fillRect l="-10959" r="-13699" b="-294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6676AA5-B721-432E-A9A0-0F0C9B9B39C1}"/>
              </a:ext>
            </a:extLst>
          </p:cNvPr>
          <p:cNvSpPr txBox="1"/>
          <p:nvPr/>
        </p:nvSpPr>
        <p:spPr>
          <a:xfrm>
            <a:off x="9484639" y="433054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A6C99F-A03D-4566-8B82-349EDCDDBE7C}"/>
              </a:ext>
            </a:extLst>
          </p:cNvPr>
          <p:cNvSpPr txBox="1"/>
          <p:nvPr/>
        </p:nvSpPr>
        <p:spPr>
          <a:xfrm>
            <a:off x="9247465" y="487893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467085-0C49-479C-AD73-E70E99A61E02}"/>
              </a:ext>
            </a:extLst>
          </p:cNvPr>
          <p:cNvSpPr txBox="1"/>
          <p:nvPr/>
        </p:nvSpPr>
        <p:spPr>
          <a:xfrm>
            <a:off x="10743385" y="492581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709B50-F548-4C1A-AAD0-1AEE3F2E94E5}"/>
              </a:ext>
            </a:extLst>
          </p:cNvPr>
          <p:cNvSpPr txBox="1"/>
          <p:nvPr/>
        </p:nvSpPr>
        <p:spPr>
          <a:xfrm>
            <a:off x="9429876" y="538266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BB01DB-A23B-42A1-9342-117F7268937A}"/>
              </a:ext>
            </a:extLst>
          </p:cNvPr>
          <p:cNvSpPr txBox="1"/>
          <p:nvPr/>
        </p:nvSpPr>
        <p:spPr>
          <a:xfrm>
            <a:off x="10001014" y="409783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2E8192-0CE1-4DEA-84BF-0D190DFFAB2D}"/>
              </a:ext>
            </a:extLst>
          </p:cNvPr>
          <p:cNvSpPr txBox="1"/>
          <p:nvPr/>
        </p:nvSpPr>
        <p:spPr>
          <a:xfrm>
            <a:off x="10543917" y="43719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00B294-B624-401B-B3A1-8F2DED310347}"/>
              </a:ext>
            </a:extLst>
          </p:cNvPr>
          <p:cNvSpPr txBox="1"/>
          <p:nvPr/>
        </p:nvSpPr>
        <p:spPr>
          <a:xfrm>
            <a:off x="9963819" y="565033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57CFDD-A033-4560-A800-4AAB43D7222C}"/>
              </a:ext>
            </a:extLst>
          </p:cNvPr>
          <p:cNvSpPr txBox="1"/>
          <p:nvPr/>
        </p:nvSpPr>
        <p:spPr>
          <a:xfrm>
            <a:off x="10541425" y="546009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A0ABD9-6099-4262-86E5-299BA45F6217}"/>
              </a:ext>
            </a:extLst>
          </p:cNvPr>
          <p:cNvSpPr txBox="1"/>
          <p:nvPr/>
        </p:nvSpPr>
        <p:spPr>
          <a:xfrm>
            <a:off x="7934240" y="522942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7FB71C-6DF8-4E9A-89AD-CF6621158246}"/>
              </a:ext>
            </a:extLst>
          </p:cNvPr>
          <p:cNvSpPr txBox="1"/>
          <p:nvPr/>
        </p:nvSpPr>
        <p:spPr>
          <a:xfrm>
            <a:off x="8344281" y="61790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65C23F-C5F1-4650-A1DA-870C4BE0F8D8}"/>
              </a:ext>
            </a:extLst>
          </p:cNvPr>
          <p:cNvSpPr txBox="1"/>
          <p:nvPr/>
        </p:nvSpPr>
        <p:spPr>
          <a:xfrm>
            <a:off x="9343059" y="3006596"/>
            <a:ext cx="45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B97458-7627-4A3D-9765-CC4FE81C66AE}"/>
              </a:ext>
            </a:extLst>
          </p:cNvPr>
          <p:cNvSpPr txBox="1"/>
          <p:nvPr/>
        </p:nvSpPr>
        <p:spPr>
          <a:xfrm>
            <a:off x="7925149" y="471793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791673-62F4-467B-A11B-D41EC45414D3}"/>
              </a:ext>
            </a:extLst>
          </p:cNvPr>
          <p:cNvSpPr txBox="1"/>
          <p:nvPr/>
        </p:nvSpPr>
        <p:spPr>
          <a:xfrm>
            <a:off x="8943206" y="31713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1D73A4-6695-4C53-B69A-BB4FF7120144}"/>
              </a:ext>
            </a:extLst>
          </p:cNvPr>
          <p:cNvSpPr txBox="1"/>
          <p:nvPr/>
        </p:nvSpPr>
        <p:spPr>
          <a:xfrm>
            <a:off x="9707357" y="688538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AE53FF-0291-4AF1-A718-53F044CEE173}"/>
              </a:ext>
            </a:extLst>
          </p:cNvPr>
          <p:cNvSpPr txBox="1"/>
          <p:nvPr/>
        </p:nvSpPr>
        <p:spPr>
          <a:xfrm>
            <a:off x="8101113" y="576912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71A9C8-8771-4575-B1B1-220C4615837E}"/>
              </a:ext>
            </a:extLst>
          </p:cNvPr>
          <p:cNvSpPr txBox="1"/>
          <p:nvPr/>
        </p:nvSpPr>
        <p:spPr>
          <a:xfrm>
            <a:off x="9208990" y="67710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F328086-334A-4E64-9212-56BC646AFC10}"/>
              </a:ext>
            </a:extLst>
          </p:cNvPr>
          <p:cNvSpPr txBox="1"/>
          <p:nvPr/>
        </p:nvSpPr>
        <p:spPr>
          <a:xfrm>
            <a:off x="8746536" y="655515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367584-4248-45E9-A7DC-5AB09AB37D56}"/>
              </a:ext>
            </a:extLst>
          </p:cNvPr>
          <p:cNvSpPr txBox="1"/>
          <p:nvPr/>
        </p:nvSpPr>
        <p:spPr>
          <a:xfrm>
            <a:off x="8047898" y="420644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6785E47-2C8F-4638-ABDD-18A1044211B3}"/>
              </a:ext>
            </a:extLst>
          </p:cNvPr>
          <p:cNvSpPr txBox="1"/>
          <p:nvPr/>
        </p:nvSpPr>
        <p:spPr>
          <a:xfrm>
            <a:off x="8579663" y="342080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8CE41C-F856-42C1-848D-6D7EE2FB71BA}"/>
              </a:ext>
            </a:extLst>
          </p:cNvPr>
          <p:cNvSpPr txBox="1"/>
          <p:nvPr/>
        </p:nvSpPr>
        <p:spPr>
          <a:xfrm>
            <a:off x="8262374" y="3766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8270AC-F7B1-41E3-8BEA-7760A7FF103C}"/>
              </a:ext>
            </a:extLst>
          </p:cNvPr>
          <p:cNvCxnSpPr>
            <a:cxnSpLocks/>
          </p:cNvCxnSpPr>
          <p:nvPr/>
        </p:nvCxnSpPr>
        <p:spPr>
          <a:xfrm flipH="1">
            <a:off x="10683386" y="4038304"/>
            <a:ext cx="221725" cy="191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D8D3A66-6CA7-4790-9143-9703C29893F7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10797041" y="4150973"/>
            <a:ext cx="259889" cy="192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951DD9D-7265-42DE-8143-DC48CA109BB8}"/>
                  </a:ext>
                </a:extLst>
              </p:cNvPr>
              <p:cNvSpPr txBox="1"/>
              <p:nvPr/>
            </p:nvSpPr>
            <p:spPr>
              <a:xfrm>
                <a:off x="10416756" y="3840350"/>
                <a:ext cx="355482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951DD9D-7265-42DE-8143-DC48CA109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756" y="3840350"/>
                <a:ext cx="355482" cy="345159"/>
              </a:xfrm>
              <a:prstGeom prst="rect">
                <a:avLst/>
              </a:prstGeom>
              <a:blipFill>
                <a:blip r:embed="rId42"/>
                <a:stretch>
                  <a:fillRect l="-15517" b="-122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A5B8D2A-D1A3-48B0-AFD5-AB98EECE2A43}"/>
                  </a:ext>
                </a:extLst>
              </p:cNvPr>
              <p:cNvSpPr txBox="1"/>
              <p:nvPr/>
            </p:nvSpPr>
            <p:spPr>
              <a:xfrm>
                <a:off x="10905645" y="4230482"/>
                <a:ext cx="362535" cy="373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A5B8D2A-D1A3-48B0-AFD5-AB98EECE2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645" y="4230482"/>
                <a:ext cx="362535" cy="373949"/>
              </a:xfrm>
              <a:prstGeom prst="rect">
                <a:avLst/>
              </a:prstGeom>
              <a:blipFill>
                <a:blip r:embed="rId43"/>
                <a:stretch>
                  <a:fillRect l="-15254" r="-10169" b="-229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229B58F7-11E8-479F-A95C-C5ED1BF25052}"/>
              </a:ext>
            </a:extLst>
          </p:cNvPr>
          <p:cNvSpPr/>
          <p:nvPr/>
        </p:nvSpPr>
        <p:spPr>
          <a:xfrm>
            <a:off x="9144794" y="4098028"/>
            <a:ext cx="1977577" cy="197757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B88678-2FD7-4EAF-9C27-508DE271D0CA}"/>
              </a:ext>
            </a:extLst>
          </p:cNvPr>
          <p:cNvSpPr/>
          <p:nvPr/>
        </p:nvSpPr>
        <p:spPr>
          <a:xfrm>
            <a:off x="10046773" y="5017493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1AEEBE4-9551-4E88-B440-6029C8D7AEDC}"/>
              </a:ext>
            </a:extLst>
          </p:cNvPr>
          <p:cNvSpPr/>
          <p:nvPr/>
        </p:nvSpPr>
        <p:spPr>
          <a:xfrm>
            <a:off x="8311561" y="3302596"/>
            <a:ext cx="3596512" cy="359651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3053E1-02A9-4BD1-914E-B1E81CC10876}"/>
                  </a:ext>
                </a:extLst>
              </p:cNvPr>
              <p:cNvSpPr txBox="1"/>
              <p:nvPr/>
            </p:nvSpPr>
            <p:spPr>
              <a:xfrm>
                <a:off x="8709366" y="5209111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3053E1-02A9-4BD1-914E-B1E81CC10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366" y="5209111"/>
                <a:ext cx="653054" cy="307777"/>
              </a:xfrm>
              <a:prstGeom prst="rect">
                <a:avLst/>
              </a:prstGeom>
              <a:blipFill>
                <a:blip r:embed="rId4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993B61C-4DDB-4EE1-930D-DBDD5F2831DA}"/>
                  </a:ext>
                </a:extLst>
              </p:cNvPr>
              <p:cNvSpPr txBox="1"/>
              <p:nvPr/>
            </p:nvSpPr>
            <p:spPr>
              <a:xfrm>
                <a:off x="7888244" y="5518573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993B61C-4DDB-4EE1-930D-DBDD5F283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244" y="5518573"/>
                <a:ext cx="653054" cy="307777"/>
              </a:xfrm>
              <a:prstGeom prst="rect">
                <a:avLst/>
              </a:prstGeom>
              <a:blipFill>
                <a:blip r:embed="rId45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947B3AF-F608-4A01-B553-B520DED6FD47}"/>
              </a:ext>
            </a:extLst>
          </p:cNvPr>
          <p:cNvCxnSpPr/>
          <p:nvPr/>
        </p:nvCxnSpPr>
        <p:spPr>
          <a:xfrm>
            <a:off x="6357315" y="5155091"/>
            <a:ext cx="824181" cy="109264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542B1C-CBCF-4C91-9B44-2C30CEEFF0D3}"/>
                  </a:ext>
                </a:extLst>
              </p:cNvPr>
              <p:cNvSpPr txBox="1"/>
              <p:nvPr/>
            </p:nvSpPr>
            <p:spPr>
              <a:xfrm>
                <a:off x="6837029" y="5211668"/>
                <a:ext cx="2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542B1C-CBCF-4C91-9B44-2C30CEEFF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029" y="5211668"/>
                <a:ext cx="241540" cy="307777"/>
              </a:xfrm>
              <a:prstGeom prst="rect">
                <a:avLst/>
              </a:prstGeom>
              <a:blipFill>
                <a:blip r:embed="rId46"/>
                <a:stretch>
                  <a:fillRect l="-23077" r="-20513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F9F2EB4-4488-4630-BD92-9A667CC10390}"/>
              </a:ext>
            </a:extLst>
          </p:cNvPr>
          <p:cNvGrpSpPr/>
          <p:nvPr/>
        </p:nvGrpSpPr>
        <p:grpSpPr>
          <a:xfrm flipH="1" flipV="1">
            <a:off x="9766717" y="2929385"/>
            <a:ext cx="2535709" cy="4388815"/>
            <a:chOff x="3131903" y="1629177"/>
            <a:chExt cx="2535709" cy="4388815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B4CE6D0-9CBE-4965-ABD0-1EAFF5F238D9}"/>
                </a:ext>
              </a:extLst>
            </p:cNvPr>
            <p:cNvSpPr txBox="1"/>
            <p:nvPr/>
          </p:nvSpPr>
          <p:spPr>
            <a:xfrm>
              <a:off x="3168885" y="406844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5998719-09A7-46D1-8941-057C65599745}"/>
                </a:ext>
              </a:extLst>
            </p:cNvPr>
            <p:cNvSpPr txBox="1"/>
            <p:nvPr/>
          </p:nvSpPr>
          <p:spPr>
            <a:xfrm>
              <a:off x="3595423" y="494777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777A7B5-25CE-42B3-A9D0-9DC0B7D1C94B}"/>
                </a:ext>
              </a:extLst>
            </p:cNvPr>
            <p:cNvSpPr txBox="1"/>
            <p:nvPr/>
          </p:nvSpPr>
          <p:spPr>
            <a:xfrm>
              <a:off x="4473387" y="1725513"/>
              <a:ext cx="450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C213DED-DE5B-46A6-A750-D3D427DB2AD1}"/>
                </a:ext>
              </a:extLst>
            </p:cNvPr>
            <p:cNvSpPr txBox="1"/>
            <p:nvPr/>
          </p:nvSpPr>
          <p:spPr>
            <a:xfrm>
              <a:off x="3131903" y="357602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A34D2DF-2F99-4764-9059-0BEA3E83A80D}"/>
                </a:ext>
              </a:extLst>
            </p:cNvPr>
            <p:cNvSpPr txBox="1"/>
            <p:nvPr/>
          </p:nvSpPr>
          <p:spPr>
            <a:xfrm>
              <a:off x="5333866" y="561788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92AA66A-FECC-40A6-898E-2C969201D9EE}"/>
                </a:ext>
              </a:extLst>
            </p:cNvPr>
            <p:cNvSpPr txBox="1"/>
            <p:nvPr/>
          </p:nvSpPr>
          <p:spPr>
            <a:xfrm>
              <a:off x="4046759" y="193613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127433B-56F2-4C24-BCB3-E8E0EABC9AA0}"/>
                </a:ext>
              </a:extLst>
            </p:cNvPr>
            <p:cNvSpPr txBox="1"/>
            <p:nvPr/>
          </p:nvSpPr>
          <p:spPr>
            <a:xfrm>
              <a:off x="4902730" y="561081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E48DFE-6208-4EA0-AE24-D7CC7B0EFB44}"/>
                </a:ext>
              </a:extLst>
            </p:cNvPr>
            <p:cNvSpPr txBox="1"/>
            <p:nvPr/>
          </p:nvSpPr>
          <p:spPr>
            <a:xfrm>
              <a:off x="4924359" y="162917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C822290-06B8-46B7-866D-BE34E3B2C80F}"/>
                </a:ext>
              </a:extLst>
            </p:cNvPr>
            <p:cNvSpPr txBox="1"/>
            <p:nvPr/>
          </p:nvSpPr>
          <p:spPr>
            <a:xfrm>
              <a:off x="3324156" y="45671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C102254-2E25-4946-B95B-71342BF12C97}"/>
                </a:ext>
              </a:extLst>
            </p:cNvPr>
            <p:cNvSpPr txBox="1"/>
            <p:nvPr/>
          </p:nvSpPr>
          <p:spPr>
            <a:xfrm>
              <a:off x="4444115" y="551563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8659FF1-3111-49AC-9C85-39EA74E4C3BB}"/>
                </a:ext>
              </a:extLst>
            </p:cNvPr>
            <p:cNvSpPr txBox="1"/>
            <p:nvPr/>
          </p:nvSpPr>
          <p:spPr>
            <a:xfrm>
              <a:off x="3959828" y="527494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48E9A8-A99D-442C-A4D0-A4A9B27BE988}"/>
                </a:ext>
              </a:extLst>
            </p:cNvPr>
            <p:cNvSpPr txBox="1"/>
            <p:nvPr/>
          </p:nvSpPr>
          <p:spPr>
            <a:xfrm>
              <a:off x="3207888" y="303419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8FB954B-2F63-4926-AC26-D9AD7778266C}"/>
                </a:ext>
              </a:extLst>
            </p:cNvPr>
            <p:cNvSpPr txBox="1"/>
            <p:nvPr/>
          </p:nvSpPr>
          <p:spPr>
            <a:xfrm>
              <a:off x="3681598" y="222459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722CB09-F310-46D3-8A5E-DDF7A69CAA6D}"/>
                </a:ext>
              </a:extLst>
            </p:cNvPr>
            <p:cNvSpPr txBox="1"/>
            <p:nvPr/>
          </p:nvSpPr>
          <p:spPr>
            <a:xfrm>
              <a:off x="3407891" y="258277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2C649CDA-76AF-44EA-9B7D-7DAF422AC013}"/>
              </a:ext>
            </a:extLst>
          </p:cNvPr>
          <p:cNvSpPr txBox="1"/>
          <p:nvPr/>
        </p:nvSpPr>
        <p:spPr>
          <a:xfrm>
            <a:off x="9655745" y="555883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9688294-332F-4D31-B7B9-77E7C6F1B661}"/>
              </a:ext>
            </a:extLst>
          </p:cNvPr>
          <p:cNvSpPr txBox="1"/>
          <p:nvPr/>
        </p:nvSpPr>
        <p:spPr>
          <a:xfrm>
            <a:off x="10271893" y="558815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31853E-5372-4E3C-A099-4AD1E5C17CD8}"/>
              </a:ext>
            </a:extLst>
          </p:cNvPr>
          <p:cNvSpPr txBox="1"/>
          <p:nvPr/>
        </p:nvSpPr>
        <p:spPr>
          <a:xfrm>
            <a:off x="10700448" y="521024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20E300A-A120-40E1-8859-28A5A6ADB460}"/>
              </a:ext>
            </a:extLst>
          </p:cNvPr>
          <p:cNvSpPr txBox="1"/>
          <p:nvPr/>
        </p:nvSpPr>
        <p:spPr>
          <a:xfrm>
            <a:off x="10698932" y="462353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C1B0CC9-871A-4162-BC10-A92C4FCF9CF3}"/>
              </a:ext>
            </a:extLst>
          </p:cNvPr>
          <p:cNvSpPr txBox="1"/>
          <p:nvPr/>
        </p:nvSpPr>
        <p:spPr>
          <a:xfrm>
            <a:off x="10317002" y="419199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B2664B-D09B-4839-A8B3-D7B6F5BFD5C1}"/>
              </a:ext>
            </a:extLst>
          </p:cNvPr>
          <p:cNvSpPr txBox="1"/>
          <p:nvPr/>
        </p:nvSpPr>
        <p:spPr>
          <a:xfrm>
            <a:off x="9694193" y="417447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7A492B9-37D4-4951-AFB6-DDD0BDAF657A}"/>
              </a:ext>
            </a:extLst>
          </p:cNvPr>
          <p:cNvSpPr txBox="1"/>
          <p:nvPr/>
        </p:nvSpPr>
        <p:spPr>
          <a:xfrm>
            <a:off x="9302987" y="460064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49F0130-8581-4600-A030-F7C96535D95F}"/>
              </a:ext>
            </a:extLst>
          </p:cNvPr>
          <p:cNvSpPr txBox="1"/>
          <p:nvPr/>
        </p:nvSpPr>
        <p:spPr>
          <a:xfrm>
            <a:off x="9302987" y="513863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B8D8B5A-11C6-4380-A661-D70C85AE4203}"/>
                  </a:ext>
                </a:extLst>
              </p:cNvPr>
              <p:cNvSpPr txBox="1"/>
              <p:nvPr/>
            </p:nvSpPr>
            <p:spPr>
              <a:xfrm>
                <a:off x="3834792" y="5075344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B8D8B5A-11C6-4380-A661-D70C85AE4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792" y="5075344"/>
                <a:ext cx="443519" cy="307777"/>
              </a:xfrm>
              <a:prstGeom prst="rect">
                <a:avLst/>
              </a:prstGeom>
              <a:blipFill>
                <a:blip r:embed="rId47"/>
                <a:stretch>
                  <a:fillRect l="-10959" r="-13699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87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533400" y="799945"/>
            <a:ext cx="3629622" cy="3191041"/>
            <a:chOff x="533400" y="799945"/>
            <a:chExt cx="3629622" cy="3191041"/>
          </a:xfrm>
        </p:grpSpPr>
        <p:sp>
          <p:nvSpPr>
            <p:cNvPr id="76" name="Parallelogram 75"/>
            <p:cNvSpPr/>
            <p:nvPr/>
          </p:nvSpPr>
          <p:spPr>
            <a:xfrm>
              <a:off x="533400" y="1752255"/>
              <a:ext cx="362962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980760" y="799945"/>
              <a:ext cx="2554965" cy="3191041"/>
              <a:chOff x="980760" y="799945"/>
              <a:chExt cx="2554965" cy="319104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980760" y="799945"/>
                <a:ext cx="2554965" cy="1823947"/>
                <a:chOff x="980760" y="799945"/>
                <a:chExt cx="2554965" cy="182394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699800" y="799945"/>
                  <a:ext cx="1835925" cy="1742906"/>
                  <a:chOff x="1977592" y="1355530"/>
                  <a:chExt cx="1835925" cy="1742906"/>
                </a:xfrm>
              </p:grpSpPr>
              <p:cxnSp>
                <p:nvCxnSpPr>
                  <p:cNvPr id="10" name="Straight Arrow Connector 9"/>
                  <p:cNvCxnSpPr/>
                  <p:nvPr/>
                </p:nvCxnSpPr>
                <p:spPr>
                  <a:xfrm flipV="1">
                    <a:off x="2872969" y="1562957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0000" r="-17500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3216201" y="1363808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3210288" y="1942469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3390053" y="1761453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3384140" y="2340114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3804547" y="1355530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798634" y="1934191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2395393" y="1785881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2401055" y="2364542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983505" y="1802446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977592" y="2381107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870364" y="2109415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3514" r="-1081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" name="Group 34"/>
              <p:cNvGrpSpPr/>
              <p:nvPr/>
            </p:nvGrpSpPr>
            <p:grpSpPr>
              <a:xfrm rot="10800000" flipH="1">
                <a:off x="1693119" y="2997612"/>
                <a:ext cx="1821042" cy="993374"/>
                <a:chOff x="1591896" y="3776568"/>
                <a:chExt cx="1830012" cy="993374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2481360" y="3983995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2824592" y="3784846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rot="10800000" flipH="1">
                  <a:off x="2998444" y="4171690"/>
                  <a:ext cx="2574" cy="5572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412938" y="3776568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2003784" y="4206919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1591896" y="4223484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1693119" y="2623892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111914" y="2648320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580997" y="2648319"/>
                <a:ext cx="0" cy="63908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902046" y="2648319"/>
                <a:ext cx="15078" cy="79620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505764" y="2412648"/>
                <a:ext cx="15078" cy="103188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090975" y="2648319"/>
                <a:ext cx="1933" cy="40568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2" name="Group 91"/>
          <p:cNvGrpSpPr/>
          <p:nvPr/>
        </p:nvGrpSpPr>
        <p:grpSpPr>
          <a:xfrm>
            <a:off x="4572891" y="484071"/>
            <a:ext cx="7042222" cy="2539181"/>
            <a:chOff x="4605705" y="483907"/>
            <a:chExt cx="7042222" cy="2539181"/>
          </a:xfrm>
        </p:grpSpPr>
        <p:sp>
          <p:nvSpPr>
            <p:cNvPr id="59" name="Can 58"/>
            <p:cNvSpPr/>
            <p:nvPr/>
          </p:nvSpPr>
          <p:spPr>
            <a:xfrm>
              <a:off x="6080368" y="2029484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arallelogram 73"/>
            <p:cNvSpPr/>
            <p:nvPr/>
          </p:nvSpPr>
          <p:spPr>
            <a:xfrm>
              <a:off x="4605705" y="1682985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Cube 59"/>
            <p:cNvSpPr/>
            <p:nvPr/>
          </p:nvSpPr>
          <p:spPr>
            <a:xfrm>
              <a:off x="9276743" y="2028191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0811" r="-13514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Parallelogram 56"/>
            <p:cNvSpPr/>
            <p:nvPr/>
          </p:nvSpPr>
          <p:spPr>
            <a:xfrm>
              <a:off x="7853585" y="1677370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Can 57"/>
            <p:cNvSpPr/>
            <p:nvPr/>
          </p:nvSpPr>
          <p:spPr>
            <a:xfrm>
              <a:off x="6080368" y="1216653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Parallelogram 64"/>
            <p:cNvSpPr/>
            <p:nvPr/>
          </p:nvSpPr>
          <p:spPr>
            <a:xfrm>
              <a:off x="6333680" y="1275388"/>
              <a:ext cx="349895" cy="77428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6462201" y="767668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6557307" y="762869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  <a:blipFill>
                  <a:blip r:embed="rId8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  <a:blipFill>
                  <a:blip r:embed="rId9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be 70"/>
            <p:cNvSpPr/>
            <p:nvPr/>
          </p:nvSpPr>
          <p:spPr>
            <a:xfrm>
              <a:off x="9276743" y="1064109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arallelogram 67"/>
            <p:cNvSpPr/>
            <p:nvPr/>
          </p:nvSpPr>
          <p:spPr>
            <a:xfrm>
              <a:off x="9613940" y="1120519"/>
              <a:ext cx="325140" cy="126342"/>
            </a:xfrm>
            <a:prstGeom prst="parallelogram">
              <a:avLst>
                <a:gd name="adj" fmla="val 108505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9830031" y="624403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9739898" y="637824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10526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H="1">
              <a:off x="7050066" y="1284735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 flipH="1">
              <a:off x="10353002" y="1064109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/>
            <p:nvPr/>
          </p:nvCxnSpPr>
          <p:spPr>
            <a:xfrm>
              <a:off x="9236838" y="2123263"/>
              <a:ext cx="7542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1111" r="-111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>
              <a:off x="6502876" y="2095935"/>
              <a:ext cx="434013" cy="17218"/>
            </a:xfrm>
            <a:prstGeom prst="line">
              <a:avLst/>
            </a:prstGeom>
            <a:ln w="222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Group 129"/>
          <p:cNvGrpSpPr/>
          <p:nvPr/>
        </p:nvGrpSpPr>
        <p:grpSpPr>
          <a:xfrm>
            <a:off x="5216916" y="3715465"/>
            <a:ext cx="4187232" cy="2789367"/>
            <a:chOff x="5216916" y="3715465"/>
            <a:chExt cx="4187232" cy="2789367"/>
          </a:xfrm>
        </p:grpSpPr>
        <p:sp>
          <p:nvSpPr>
            <p:cNvPr id="94" name="Rectangle 93"/>
            <p:cNvSpPr/>
            <p:nvPr/>
          </p:nvSpPr>
          <p:spPr>
            <a:xfrm>
              <a:off x="5486400" y="4687747"/>
              <a:ext cx="3750438" cy="72920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474825" y="4424477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86400" y="5280112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94217" y="4261923"/>
              <a:ext cx="1265920" cy="570864"/>
            </a:xfrm>
            <a:prstGeom prst="rect">
              <a:avLst/>
            </a:prstGeom>
            <a:solidFill>
              <a:srgbClr val="EFAFAF">
                <a:alpha val="6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5657808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6047644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6437480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6849703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7239539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7629375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8035973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8425809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8815645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9227868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 rot="10800000">
              <a:off x="5644184" y="5947119"/>
              <a:ext cx="3579030" cy="557713"/>
              <a:chOff x="833094" y="5001822"/>
              <a:chExt cx="3579030" cy="557713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 flipV="1">
                <a:off x="833094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V="1">
                <a:off x="1222930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1612766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2024989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2414825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2804661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3211259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3601095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3990931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4403154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Arrow Connector 121"/>
            <p:cNvCxnSpPr/>
            <p:nvPr/>
          </p:nvCxnSpPr>
          <p:spPr>
            <a:xfrm flipV="1">
              <a:off x="7712208" y="3727970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  <a:blipFill>
                  <a:blip r:embed="rId16"/>
                  <a:stretch>
                    <a:fillRect t="-22727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/>
            <p:nvPr/>
          </p:nvCxnSpPr>
          <p:spPr>
            <a:xfrm flipV="1">
              <a:off x="6994217" y="4954044"/>
              <a:ext cx="1302043" cy="151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1111" r="-111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972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m3d="http://schemas.microsoft.com/office/drawing/2017/model3d" Requires="am3d">
          <p:graphicFrame>
            <p:nvGraphicFramePr>
              <p:cNvPr id="11" name="3D Model 10">
                <a:extLst>
                  <a:ext uri="{FF2B5EF4-FFF2-40B4-BE49-F238E27FC236}">
                    <a16:creationId xmlns:a16="http://schemas.microsoft.com/office/drawing/2014/main" id="{9B541354-1ED4-458C-BCD4-277DB86474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9743809"/>
                  </p:ext>
                </p:extLst>
              </p:nvPr>
            </p:nvGraphicFramePr>
            <p:xfrm>
              <a:off x="2058383" y="903649"/>
              <a:ext cx="5696646" cy="545620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696646" cy="5456201"/>
                    </a:xfrm>
                    <a:prstGeom prst="rect">
                      <a:avLst/>
                    </a:prstGeom>
                  </am3d:spPr>
                  <am3d:camera>
                    <am3d:pos x="0" y="0" z="6923287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31216" d="1000000"/>
                    <am3d:preTrans dx="22822556" dy="-5827066" dz="-6567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2788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>
                <a:extLst>
                  <a:ext uri="{FF2B5EF4-FFF2-40B4-BE49-F238E27FC236}">
                    <a16:creationId xmlns:a16="http://schemas.microsoft.com/office/drawing/2014/main" id="{9B541354-1ED4-458C-BCD4-277DB86474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8383" y="903649"/>
                <a:ext cx="5696646" cy="5456201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/>
          <p:cNvSpPr txBox="1"/>
          <p:nvPr/>
        </p:nvSpPr>
        <p:spPr>
          <a:xfrm>
            <a:off x="8425543" y="1763486"/>
            <a:ext cx="2318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version can be rotated in some versions of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ppt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0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33337</TotalTime>
  <Words>278</Words>
  <Application>Microsoft Office PowerPoint</Application>
  <PresentationFormat>Widescreen</PresentationFormat>
  <Paragraphs>279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579</cp:revision>
  <dcterms:created xsi:type="dcterms:W3CDTF">2017-07-11T12:03:09Z</dcterms:created>
  <dcterms:modified xsi:type="dcterms:W3CDTF">2019-08-23T20:47:43Z</dcterms:modified>
</cp:coreProperties>
</file>