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83" r:id="rId3"/>
    <p:sldId id="284" r:id="rId4"/>
    <p:sldId id="285" r:id="rId5"/>
    <p:sldId id="28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E7B8B7"/>
    <a:srgbClr val="E17171"/>
    <a:srgbClr val="C42A2A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94"/>
    <p:restoredTop sz="86676" autoAdjust="0"/>
  </p:normalViewPr>
  <p:slideViewPr>
    <p:cSldViewPr snapToGrid="0">
      <p:cViewPr varScale="1">
        <p:scale>
          <a:sx n="90" d="100"/>
          <a:sy n="90" d="100"/>
        </p:scale>
        <p:origin x="540" y="8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5/27/2019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2019-05-27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507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050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921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5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27142</TotalTime>
  <Words>14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570</cp:revision>
  <dcterms:created xsi:type="dcterms:W3CDTF">2017-07-11T12:03:09Z</dcterms:created>
  <dcterms:modified xsi:type="dcterms:W3CDTF">2019-05-27T18:05:41Z</dcterms:modified>
</cp:coreProperties>
</file>