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3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1351-A70C-4682-B937-9738E1A8C89F}" type="datetimeFigureOut">
              <a:rPr lang="en-CA" smtClean="0"/>
              <a:t>2022-06-23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4C89-CF05-4D9E-98F7-E9D6F312FB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5789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1351-A70C-4682-B937-9738E1A8C89F}" type="datetimeFigureOut">
              <a:rPr lang="en-CA" smtClean="0"/>
              <a:t>2022-06-23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4C89-CF05-4D9E-98F7-E9D6F312FB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2868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1351-A70C-4682-B937-9738E1A8C89F}" type="datetimeFigureOut">
              <a:rPr lang="en-CA" smtClean="0"/>
              <a:t>2022-06-23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4C89-CF05-4D9E-98F7-E9D6F312FB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727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1351-A70C-4682-B937-9738E1A8C89F}" type="datetimeFigureOut">
              <a:rPr lang="en-CA" smtClean="0"/>
              <a:t>2022-06-23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4C89-CF05-4D9E-98F7-E9D6F312FB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018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1351-A70C-4682-B937-9738E1A8C89F}" type="datetimeFigureOut">
              <a:rPr lang="en-CA" smtClean="0"/>
              <a:t>2022-06-23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4C89-CF05-4D9E-98F7-E9D6F312FB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3963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1351-A70C-4682-B937-9738E1A8C89F}" type="datetimeFigureOut">
              <a:rPr lang="en-CA" smtClean="0"/>
              <a:t>2022-06-23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4C89-CF05-4D9E-98F7-E9D6F312FB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9138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1351-A70C-4682-B937-9738E1A8C89F}" type="datetimeFigureOut">
              <a:rPr lang="en-CA" smtClean="0"/>
              <a:t>2022-06-23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4C89-CF05-4D9E-98F7-E9D6F312FB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4870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1351-A70C-4682-B937-9738E1A8C89F}" type="datetimeFigureOut">
              <a:rPr lang="en-CA" smtClean="0"/>
              <a:t>2022-06-23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4C89-CF05-4D9E-98F7-E9D6F312FB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0495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1351-A70C-4682-B937-9738E1A8C89F}" type="datetimeFigureOut">
              <a:rPr lang="en-CA" smtClean="0"/>
              <a:t>2022-06-23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4C89-CF05-4D9E-98F7-E9D6F312FB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3789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1351-A70C-4682-B937-9738E1A8C89F}" type="datetimeFigureOut">
              <a:rPr lang="en-CA" smtClean="0"/>
              <a:t>2022-06-23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4C89-CF05-4D9E-98F7-E9D6F312FB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8324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51351-A70C-4682-B937-9738E1A8C89F}" type="datetimeFigureOut">
              <a:rPr lang="en-CA" smtClean="0"/>
              <a:t>2022-06-23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4C89-CF05-4D9E-98F7-E9D6F312FB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0036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51351-A70C-4682-B937-9738E1A8C89F}" type="datetimeFigureOut">
              <a:rPr lang="en-CA" smtClean="0"/>
              <a:t>2022-06-23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94C89-CF05-4D9E-98F7-E9D6F312FB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5242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429000" y="0"/>
            <a:ext cx="5377543" cy="6858000"/>
            <a:chOff x="3429000" y="0"/>
            <a:chExt cx="5377543" cy="6858000"/>
          </a:xfrm>
        </p:grpSpPr>
        <p:sp>
          <p:nvSpPr>
            <p:cNvPr id="5" name="Rectangle 4"/>
            <p:cNvSpPr/>
            <p:nvPr/>
          </p:nvSpPr>
          <p:spPr>
            <a:xfrm>
              <a:off x="3429000" y="0"/>
              <a:ext cx="5377543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1139" y="0"/>
              <a:ext cx="5269721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33032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USD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1</cp:revision>
  <dcterms:created xsi:type="dcterms:W3CDTF">2022-06-23T20:59:36Z</dcterms:created>
  <dcterms:modified xsi:type="dcterms:W3CDTF">2022-06-23T21:01:26Z</dcterms:modified>
</cp:coreProperties>
</file>