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90" r:id="rId3"/>
    <p:sldId id="291" r:id="rId4"/>
    <p:sldId id="292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87" d="100"/>
          <a:sy n="87" d="100"/>
        </p:scale>
        <p:origin x="96" y="10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33" Type="http://schemas.openxmlformats.org/officeDocument/2006/relationships/image" Target="../media/image23.png"/><Relationship Id="rId2" Type="http://schemas.openxmlformats.org/officeDocument/2006/relationships/image" Target="../media/image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32" Type="http://schemas.openxmlformats.org/officeDocument/2006/relationships/image" Target="../media/image22.png"/><Relationship Id="rId5" Type="http://schemas.openxmlformats.org/officeDocument/2006/relationships/image" Target="../media/image8.png"/><Relationship Id="rId28" Type="http://schemas.openxmlformats.org/officeDocument/2006/relationships/image" Target="../media/image62.png"/><Relationship Id="rId10" Type="http://schemas.openxmlformats.org/officeDocument/2006/relationships/image" Target="../media/image14.png"/><Relationship Id="rId31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27" Type="http://schemas.openxmlformats.org/officeDocument/2006/relationships/image" Target="../media/image61.png"/><Relationship Id="rId30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56448" y="912194"/>
            <a:ext cx="4143743" cy="2331379"/>
            <a:chOff x="2442029" y="1600200"/>
            <a:chExt cx="4143743" cy="2331379"/>
          </a:xfrm>
        </p:grpSpPr>
        <p:sp>
          <p:nvSpPr>
            <p:cNvPr id="12" name="Freeform 11"/>
            <p:cNvSpPr/>
            <p:nvPr/>
          </p:nvSpPr>
          <p:spPr>
            <a:xfrm>
              <a:off x="2442029" y="1600200"/>
              <a:ext cx="765797" cy="2331379"/>
            </a:xfrm>
            <a:custGeom>
              <a:avLst/>
              <a:gdLst>
                <a:gd name="connsiteX0" fmla="*/ 424188 w 1573763"/>
                <a:gd name="connsiteY0" fmla="*/ 3091543 h 3091543"/>
                <a:gd name="connsiteX1" fmla="*/ 54073 w 1573763"/>
                <a:gd name="connsiteY1" fmla="*/ 1992086 h 3091543"/>
                <a:gd name="connsiteX2" fmla="*/ 1458330 w 1573763"/>
                <a:gd name="connsiteY2" fmla="*/ 1251857 h 3091543"/>
                <a:gd name="connsiteX3" fmla="*/ 1393016 w 1573763"/>
                <a:gd name="connsiteY3" fmla="*/ 0 h 3091543"/>
                <a:gd name="connsiteX0" fmla="*/ 82854 w 1178851"/>
                <a:gd name="connsiteY0" fmla="*/ 3091543 h 3091543"/>
                <a:gd name="connsiteX1" fmla="*/ 450869 w 1178851"/>
                <a:gd name="connsiteY1" fmla="*/ 1705647 h 3091543"/>
                <a:gd name="connsiteX2" fmla="*/ 1116996 w 1178851"/>
                <a:gd name="connsiteY2" fmla="*/ 1251857 h 3091543"/>
                <a:gd name="connsiteX3" fmla="*/ 1051682 w 1178851"/>
                <a:gd name="connsiteY3" fmla="*/ 0 h 3091543"/>
                <a:gd name="connsiteX0" fmla="*/ 253694 w 765797"/>
                <a:gd name="connsiteY0" fmla="*/ 2331379 h 2331379"/>
                <a:gd name="connsiteX1" fmla="*/ 37815 w 765797"/>
                <a:gd name="connsiteY1" fmla="*/ 1705647 h 2331379"/>
                <a:gd name="connsiteX2" fmla="*/ 703942 w 765797"/>
                <a:gd name="connsiteY2" fmla="*/ 1251857 h 2331379"/>
                <a:gd name="connsiteX3" fmla="*/ 638628 w 765797"/>
                <a:gd name="connsiteY3" fmla="*/ 0 h 23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797" h="2331379">
                  <a:moveTo>
                    <a:pt x="253694" y="2331379"/>
                  </a:moveTo>
                  <a:cubicBezTo>
                    <a:pt x="-17542" y="1934957"/>
                    <a:pt x="-37226" y="1885567"/>
                    <a:pt x="37815" y="1705647"/>
                  </a:cubicBezTo>
                  <a:cubicBezTo>
                    <a:pt x="112856" y="1525727"/>
                    <a:pt x="603807" y="1536131"/>
                    <a:pt x="703942" y="1251857"/>
                  </a:cubicBezTo>
                  <a:cubicBezTo>
                    <a:pt x="804077" y="967583"/>
                    <a:pt x="782863" y="459921"/>
                    <a:pt x="63862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3130250" y="1783944"/>
              <a:ext cx="65314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V="1">
              <a:off x="3158335" y="2492828"/>
              <a:ext cx="141230" cy="3573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blipFill>
                  <a:blip r:embed="rId3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12" idx="2"/>
            </p:cNvCxnSpPr>
            <p:nvPr/>
          </p:nvCxnSpPr>
          <p:spPr>
            <a:xfrm flipV="1">
              <a:off x="3145971" y="2628483"/>
              <a:ext cx="1268476" cy="2235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Multiply 166"/>
            <p:cNvSpPr/>
            <p:nvPr/>
          </p:nvSpPr>
          <p:spPr>
            <a:xfrm>
              <a:off x="4283098" y="2431794"/>
              <a:ext cx="427838" cy="393376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𝑖𝑛𝑡𝑜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𝑝𝑎𝑔𝑒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2156" r="-3235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511520" y="233870"/>
            <a:ext cx="5462478" cy="4076573"/>
            <a:chOff x="5978120" y="695852"/>
            <a:chExt cx="5462478" cy="4076573"/>
          </a:xfrm>
        </p:grpSpPr>
        <p:grpSp>
          <p:nvGrpSpPr>
            <p:cNvPr id="139" name="Group 138"/>
            <p:cNvGrpSpPr/>
            <p:nvPr/>
          </p:nvGrpSpPr>
          <p:grpSpPr>
            <a:xfrm>
              <a:off x="5978120" y="695852"/>
              <a:ext cx="5462478" cy="4076573"/>
              <a:chOff x="5978120" y="695852"/>
              <a:chExt cx="5462478" cy="4076573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5978120" y="695852"/>
                <a:ext cx="5462478" cy="4076573"/>
                <a:chOff x="5978120" y="695852"/>
                <a:chExt cx="5462478" cy="4076573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6210537" y="695852"/>
                  <a:ext cx="5230061" cy="3677844"/>
                  <a:chOff x="6210537" y="695852"/>
                  <a:chExt cx="5230061" cy="3677844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7006727" y="707371"/>
                    <a:ext cx="0" cy="3666325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Arrow Connector 172"/>
                  <p:cNvCxnSpPr/>
                  <p:nvPr/>
                </p:nvCxnSpPr>
                <p:spPr>
                  <a:xfrm flipH="1" flipV="1">
                    <a:off x="7006726" y="3835825"/>
                    <a:ext cx="1" cy="3904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6742037" y="4031040"/>
                        <a:ext cx="1764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TextBox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42037" y="4031040"/>
                        <a:ext cx="176459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1034" r="-24138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034268" y="2540533"/>
                    <a:ext cx="2263968" cy="883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/>
                  <p:cNvCxnSpPr/>
                  <p:nvPr/>
                </p:nvCxnSpPr>
                <p:spPr>
                  <a:xfrm flipV="1">
                    <a:off x="7006726" y="1400739"/>
                    <a:ext cx="0" cy="374921"/>
                  </a:xfrm>
                  <a:prstGeom prst="straightConnector1">
                    <a:avLst/>
                  </a:prstGeom>
                  <a:ln w="444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6" name="TextBox 245"/>
                      <p:cNvSpPr txBox="1"/>
                      <p:nvPr/>
                    </p:nvSpPr>
                    <p:spPr>
                      <a:xfrm>
                        <a:off x="6601853" y="1414525"/>
                        <a:ext cx="317651" cy="35330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6" name="TextBox 24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01853" y="1414525"/>
                        <a:ext cx="317651" cy="35330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7308" t="-32759" r="-103846" b="-86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7006726" y="1767827"/>
                    <a:ext cx="2291510" cy="7727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/>
                      <p:cNvSpPr txBox="1"/>
                      <p:nvPr/>
                    </p:nvSpPr>
                    <p:spPr>
                      <a:xfrm>
                        <a:off x="7966256" y="172468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6256" y="172468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1250" t="-36000" r="-96875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7" name="Multiply 246"/>
                  <p:cNvSpPr/>
                  <p:nvPr/>
                </p:nvSpPr>
                <p:spPr>
                  <a:xfrm>
                    <a:off x="9136243" y="2327312"/>
                    <a:ext cx="427838" cy="393376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8" name="TextBox 247"/>
                      <p:cNvSpPr txBox="1"/>
                      <p:nvPr/>
                    </p:nvSpPr>
                    <p:spPr>
                      <a:xfrm>
                        <a:off x="9178889" y="2019040"/>
                        <a:ext cx="226170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𝑖𝑛𝑡𝑜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𝑡h𝑒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𝑝𝑎𝑔𝑒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8" name="TextBox 24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78889" y="2019040"/>
                        <a:ext cx="2261709" cy="34515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156" r="-3235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7726586" y="2603686"/>
                        <a:ext cx="2175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26586" y="2603686"/>
                        <a:ext cx="217560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25000" r="-22222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5" name="Arc 124"/>
                  <p:cNvSpPr/>
                  <p:nvPr/>
                </p:nvSpPr>
                <p:spPr>
                  <a:xfrm>
                    <a:off x="8509865" y="2270881"/>
                    <a:ext cx="308278" cy="561338"/>
                  </a:xfrm>
                  <a:prstGeom prst="arc">
                    <a:avLst>
                      <a:gd name="adj1" fmla="val 11309349"/>
                      <a:gd name="adj2" fmla="val 15243741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TextBox 125"/>
                      <p:cNvSpPr txBox="1"/>
                      <p:nvPr/>
                    </p:nvSpPr>
                    <p:spPr>
                      <a:xfrm>
                        <a:off x="8238823" y="2237174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TextBox 1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38823" y="2237174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5000" r="-25000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9" name="Straight Arrow Connector 128"/>
                  <p:cNvCxnSpPr/>
                  <p:nvPr/>
                </p:nvCxnSpPr>
                <p:spPr>
                  <a:xfrm>
                    <a:off x="6555899" y="695852"/>
                    <a:ext cx="11017" cy="36663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/>
                      <p:cNvSpPr txBox="1"/>
                      <p:nvPr/>
                    </p:nvSpPr>
                    <p:spPr>
                      <a:xfrm>
                        <a:off x="6210537" y="2449797"/>
                        <a:ext cx="21204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0" name="TextBox 1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10537" y="2449797"/>
                        <a:ext cx="212045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25714" r="-200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9" name="Straight Connector 248"/>
                  <p:cNvCxnSpPr/>
                  <p:nvPr/>
                </p:nvCxnSpPr>
                <p:spPr>
                  <a:xfrm flipH="1">
                    <a:off x="7006725" y="2535519"/>
                    <a:ext cx="2253120" cy="182665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Arc 249"/>
                  <p:cNvSpPr/>
                  <p:nvPr/>
                </p:nvSpPr>
                <p:spPr>
                  <a:xfrm>
                    <a:off x="8683200" y="2422572"/>
                    <a:ext cx="308278" cy="561338"/>
                  </a:xfrm>
                  <a:prstGeom prst="arc">
                    <a:avLst>
                      <a:gd name="adj1" fmla="val 6989760"/>
                      <a:gd name="adj2" fmla="val 1352034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1" name="TextBox 250"/>
                      <p:cNvSpPr txBox="1"/>
                      <p:nvPr/>
                    </p:nvSpPr>
                    <p:spPr>
                      <a:xfrm>
                        <a:off x="8262246" y="2695762"/>
                        <a:ext cx="3400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1" name="TextBox 2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62246" y="2695762"/>
                        <a:ext cx="340063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2500" r="-48214" b="-196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5978120" y="4062430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53" name="Group 252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55" name="Straight Arrow Connector 254"/>
                    <p:cNvCxnSpPr/>
                    <p:nvPr/>
                  </p:nvCxnSpPr>
                  <p:spPr>
                    <a:xfrm flipV="1">
                      <a:off x="1452939" y="680744"/>
                      <a:ext cx="7683" cy="185953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Straight Arrow Connector 255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7" name="Rectangle 2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8" name="Rectangle 2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9" name="Rectangle 2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54" name="Rectangle 2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60" name="Straight Arrow Connector 259"/>
              <p:cNvCxnSpPr/>
              <p:nvPr/>
            </p:nvCxnSpPr>
            <p:spPr>
              <a:xfrm flipH="1">
                <a:off x="6911072" y="1777234"/>
                <a:ext cx="7424" cy="719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6653754" y="1943463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3754" y="1943463"/>
                    <a:ext cx="219163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5000" r="-2500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Arc 42"/>
            <p:cNvSpPr/>
            <p:nvPr/>
          </p:nvSpPr>
          <p:spPr>
            <a:xfrm>
              <a:off x="6829110" y="1596333"/>
              <a:ext cx="451140" cy="469839"/>
            </a:xfrm>
            <a:prstGeom prst="arc">
              <a:avLst>
                <a:gd name="adj1" fmla="val 15767481"/>
                <a:gd name="adj2" fmla="val 2522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280250" y="1467883"/>
                  <a:ext cx="250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250" y="1467883"/>
                  <a:ext cx="25077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991518" y="2972743"/>
            <a:ext cx="5520002" cy="3318125"/>
            <a:chOff x="991518" y="2972743"/>
            <a:chExt cx="5520002" cy="3318125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689581" y="5410233"/>
              <a:ext cx="0" cy="88063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3675435" y="5732498"/>
              <a:ext cx="1" cy="3904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327047" y="581515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047" y="5815152"/>
                  <a:ext cx="176459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Parallelogram 4"/>
            <p:cNvSpPr/>
            <p:nvPr/>
          </p:nvSpPr>
          <p:spPr>
            <a:xfrm>
              <a:off x="991518" y="4310443"/>
              <a:ext cx="5520002" cy="1076805"/>
            </a:xfrm>
            <a:prstGeom prst="parallelogram">
              <a:avLst>
                <a:gd name="adj" fmla="val 182083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3691966" y="4629940"/>
              <a:ext cx="0" cy="1220017"/>
            </a:xfrm>
            <a:prstGeom prst="lin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566093" y="467417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093" y="4674178"/>
                  <a:ext cx="245708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0000" r="-22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/>
            <p:cNvGrpSpPr/>
            <p:nvPr/>
          </p:nvGrpSpPr>
          <p:grpSpPr>
            <a:xfrm>
              <a:off x="3248256" y="4763966"/>
              <a:ext cx="882650" cy="247348"/>
              <a:chOff x="9055100" y="3993844"/>
              <a:chExt cx="882650" cy="247348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V="1">
                <a:off x="9703011" y="4205424"/>
                <a:ext cx="116205" cy="301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973211" y="4694384"/>
              <a:ext cx="1426482" cy="399748"/>
              <a:chOff x="9055100" y="3993844"/>
              <a:chExt cx="882650" cy="247348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/>
              <p:cNvCxnSpPr/>
              <p:nvPr/>
            </p:nvCxnSpPr>
            <p:spPr>
              <a:xfrm flipV="1">
                <a:off x="9713401" y="4207939"/>
                <a:ext cx="58035" cy="1916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2308574" y="4487686"/>
              <a:ext cx="2784550" cy="780324"/>
              <a:chOff x="9055100" y="3993844"/>
              <a:chExt cx="882650" cy="24734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 flipV="1">
                <a:off x="9700977" y="4216702"/>
                <a:ext cx="42125" cy="1266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3465060" y="4829079"/>
              <a:ext cx="442783" cy="124086"/>
              <a:chOff x="9055100" y="3993838"/>
              <a:chExt cx="882650" cy="247354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055100" y="3993838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9631680" y="4211074"/>
                <a:ext cx="116205" cy="301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>
              <a:off x="3691966" y="2972743"/>
              <a:ext cx="291" cy="1888464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07634" y="506777"/>
            <a:ext cx="4827705" cy="4111946"/>
            <a:chOff x="405937" y="716098"/>
            <a:chExt cx="4827705" cy="4111946"/>
          </a:xfrm>
        </p:grpSpPr>
        <p:grpSp>
          <p:nvGrpSpPr>
            <p:cNvPr id="73" name="Group 72"/>
            <p:cNvGrpSpPr/>
            <p:nvPr/>
          </p:nvGrpSpPr>
          <p:grpSpPr>
            <a:xfrm>
              <a:off x="405937" y="716098"/>
              <a:ext cx="4827705" cy="4111946"/>
              <a:chOff x="4812684" y="2192358"/>
              <a:chExt cx="4827705" cy="4111946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5026273" y="4084959"/>
                <a:ext cx="4354285" cy="59903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reeform 62"/>
              <p:cNvSpPr/>
              <p:nvPr/>
            </p:nvSpPr>
            <p:spPr>
              <a:xfrm>
                <a:off x="5434149" y="3683726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6378766" y="2192358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5" name="Arc 4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276821" y="3993844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 rot="10800000">
                <a:off x="7282773" y="3962070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674625" y="4488795"/>
                <a:ext cx="1316174" cy="368836"/>
                <a:chOff x="5674625" y="4488795"/>
                <a:chExt cx="1316174" cy="368836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011206" y="4552013"/>
                  <a:ext cx="643012" cy="180193"/>
                  <a:chOff x="9055100" y="3993844"/>
                  <a:chExt cx="882650" cy="247348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5674625" y="4488795"/>
                  <a:ext cx="1316174" cy="368836"/>
                  <a:chOff x="9055100" y="3993844"/>
                  <a:chExt cx="882650" cy="247348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9" name="Group 48"/>
              <p:cNvGrpSpPr/>
              <p:nvPr/>
            </p:nvGrpSpPr>
            <p:grpSpPr>
              <a:xfrm>
                <a:off x="6747017" y="3850228"/>
                <a:ext cx="1316174" cy="368837"/>
                <a:chOff x="2647393" y="4035098"/>
                <a:chExt cx="1316174" cy="368837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2983974" y="4098328"/>
                  <a:ext cx="643012" cy="180198"/>
                  <a:chOff x="9055100" y="3993837"/>
                  <a:chExt cx="882650" cy="247354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9055100" y="3993837"/>
                    <a:ext cx="882650" cy="247347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>
                    <a:endCxn id="54" idx="4"/>
                  </p:cNvCxnSpPr>
                  <p:nvPr/>
                </p:nvCxnSpPr>
                <p:spPr>
                  <a:xfrm flipH="1" flipV="1">
                    <a:off x="9496425" y="4241190"/>
                    <a:ext cx="135254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647393" y="4035098"/>
                  <a:ext cx="1316174" cy="368837"/>
                  <a:chOff x="9055100" y="3993844"/>
                  <a:chExt cx="882650" cy="247349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Arrow Connector 52"/>
                  <p:cNvCxnSpPr>
                    <a:endCxn id="52" idx="4"/>
                  </p:cNvCxnSpPr>
                  <p:nvPr/>
                </p:nvCxnSpPr>
                <p:spPr>
                  <a:xfrm flipH="1" flipV="1">
                    <a:off x="9496425" y="4241192"/>
                    <a:ext cx="135255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166183" y="4097704"/>
                <a:ext cx="589177" cy="812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reeform 63"/>
              <p:cNvSpPr/>
              <p:nvPr/>
            </p:nvSpPr>
            <p:spPr>
              <a:xfrm rot="10800000">
                <a:off x="4812684" y="4333247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130837" y="4333400"/>
                <a:ext cx="303312" cy="179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522969" y="3794716"/>
                <a:ext cx="151656" cy="10984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9512" r="-19512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Group 148"/>
          <p:cNvGrpSpPr/>
          <p:nvPr/>
        </p:nvGrpSpPr>
        <p:grpSpPr>
          <a:xfrm>
            <a:off x="6995793" y="683046"/>
            <a:ext cx="4280214" cy="5001059"/>
            <a:chOff x="6995793" y="683046"/>
            <a:chExt cx="4280214" cy="5001059"/>
          </a:xfrm>
        </p:grpSpPr>
        <p:grpSp>
          <p:nvGrpSpPr>
            <p:cNvPr id="110" name="Group 109"/>
            <p:cNvGrpSpPr/>
            <p:nvPr/>
          </p:nvGrpSpPr>
          <p:grpSpPr>
            <a:xfrm>
              <a:off x="7250520" y="1572159"/>
              <a:ext cx="1240943" cy="4111946"/>
              <a:chOff x="7250520" y="1572159"/>
              <a:chExt cx="1240943" cy="4111946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362910" y="1572159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108" name="Arc 107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Arc 108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7250520" y="3545993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/>
              <p:cNvGrpSpPr/>
              <p:nvPr/>
            </p:nvGrpSpPr>
            <p:grpSpPr>
              <a:xfrm rot="10800000">
                <a:off x="8266076" y="3798342"/>
                <a:ext cx="225387" cy="176270"/>
                <a:chOff x="9117220" y="2059075"/>
                <a:chExt cx="225387" cy="176270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9210404" y="2059075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9117220" y="2059075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995793" y="3655818"/>
                  <a:ext cx="2117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793" y="3655818"/>
                  <a:ext cx="2117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2353" r="-2647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/>
            <p:nvPr/>
          </p:nvCxnSpPr>
          <p:spPr>
            <a:xfrm flipV="1">
              <a:off x="7899094" y="3613533"/>
              <a:ext cx="3316077" cy="11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7929799" y="683046"/>
              <a:ext cx="0" cy="2937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7937277" y="2593938"/>
              <a:ext cx="1327721" cy="101245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8993405" y="2317973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3405" y="2317973"/>
                  <a:ext cx="21454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1429" r="-11429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/>
            <p:nvPr/>
          </p:nvCxnSpPr>
          <p:spPr>
            <a:xfrm flipV="1">
              <a:off x="7907765" y="683046"/>
              <a:ext cx="0" cy="2937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1077684" y="3655818"/>
                  <a:ext cx="1983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7684" y="3655818"/>
                  <a:ext cx="19832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718114" y="713955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114" y="713955"/>
                  <a:ext cx="21916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7943047" y="1359951"/>
              <a:ext cx="304532" cy="233735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8207817" y="1381230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817" y="1381230"/>
                  <a:ext cx="317651" cy="353302"/>
                </a:xfrm>
                <a:prstGeom prst="rect">
                  <a:avLst/>
                </a:prstGeom>
                <a:blipFill>
                  <a:blip r:embed="rId8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/>
            <p:cNvCxnSpPr>
              <a:stCxn id="109" idx="0"/>
            </p:cNvCxnSpPr>
            <p:nvPr/>
          </p:nvCxnSpPr>
          <p:spPr>
            <a:xfrm>
              <a:off x="7899948" y="1572159"/>
              <a:ext cx="1894047" cy="20488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9272475" y="2775482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475" y="2775482"/>
                  <a:ext cx="19800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7273" t="-33333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/>
            <p:nvPr/>
          </p:nvCxnSpPr>
          <p:spPr>
            <a:xfrm>
              <a:off x="7880785" y="3691463"/>
              <a:ext cx="17465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709341" y="3679143"/>
                  <a:ext cx="2175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9341" y="3679143"/>
                  <a:ext cx="217559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714" r="-25714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/>
            <p:nvPr/>
          </p:nvCxnSpPr>
          <p:spPr>
            <a:xfrm flipH="1">
              <a:off x="9342303" y="3643215"/>
              <a:ext cx="429658" cy="464490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9553149" y="3875460"/>
                  <a:ext cx="40293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3149" y="3875460"/>
                  <a:ext cx="402931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13636" r="-1212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Straight Connector 143"/>
            <p:cNvCxnSpPr/>
            <p:nvPr/>
          </p:nvCxnSpPr>
          <p:spPr>
            <a:xfrm flipH="1" flipV="1">
              <a:off x="7475907" y="2396399"/>
              <a:ext cx="423187" cy="123173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7502762" y="297325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762" y="2973250"/>
                  <a:ext cx="241540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Arc 146"/>
            <p:cNvSpPr/>
            <p:nvPr/>
          </p:nvSpPr>
          <p:spPr>
            <a:xfrm>
              <a:off x="9451523" y="3267255"/>
              <a:ext cx="606181" cy="662972"/>
            </a:xfrm>
            <a:prstGeom prst="arc">
              <a:avLst>
                <a:gd name="adj1" fmla="val 10780567"/>
                <a:gd name="adj2" fmla="val 13878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9228792" y="325056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8792" y="3250563"/>
                  <a:ext cx="222304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33362</TotalTime>
  <Words>40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678</cp:revision>
  <dcterms:created xsi:type="dcterms:W3CDTF">2017-07-11T12:03:09Z</dcterms:created>
  <dcterms:modified xsi:type="dcterms:W3CDTF">2019-07-25T20:56:48Z</dcterms:modified>
</cp:coreProperties>
</file>