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1" r:id="rId2"/>
    <p:sldId id="278" r:id="rId3"/>
    <p:sldId id="288" r:id="rId4"/>
    <p:sldId id="279" r:id="rId5"/>
    <p:sldId id="290" r:id="rId6"/>
    <p:sldId id="280" r:id="rId7"/>
    <p:sldId id="281" r:id="rId8"/>
    <p:sldId id="282" r:id="rId9"/>
    <p:sldId id="284" r:id="rId10"/>
    <p:sldId id="285" r:id="rId11"/>
    <p:sldId id="287" r:id="rId12"/>
    <p:sldId id="28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F2F9F2"/>
    <a:srgbClr val="FFFFFF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9D1A-1587-4195-A703-6A1025D84B97}" v="194" dt="2019-06-11T18:22:09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1657" autoAdjust="0"/>
  </p:normalViewPr>
  <p:slideViewPr>
    <p:cSldViewPr snapToGrid="0">
      <p:cViewPr>
        <p:scale>
          <a:sx n="104" d="100"/>
          <a:sy n="104" d="100"/>
        </p:scale>
        <p:origin x="636" y="11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1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9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26" Type="http://schemas.openxmlformats.org/officeDocument/2006/relationships/image" Target="../media/image42.png"/><Relationship Id="rId3" Type="http://schemas.openxmlformats.org/officeDocument/2006/relationships/image" Target="../media/image32.png"/><Relationship Id="rId34" Type="http://schemas.openxmlformats.org/officeDocument/2006/relationships/image" Target="../media/image50.png"/><Relationship Id="rId7" Type="http://schemas.openxmlformats.org/officeDocument/2006/relationships/image" Target="../media/image36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2" Type="http://schemas.openxmlformats.org/officeDocument/2006/relationships/image" Target="../media/image31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32" Type="http://schemas.openxmlformats.org/officeDocument/2006/relationships/image" Target="../media/image48.png"/><Relationship Id="rId5" Type="http://schemas.openxmlformats.org/officeDocument/2006/relationships/image" Target="../media/image34.png"/><Relationship Id="rId23" Type="http://schemas.openxmlformats.org/officeDocument/2006/relationships/image" Target="../media/image52.png"/><Relationship Id="rId28" Type="http://schemas.openxmlformats.org/officeDocument/2006/relationships/image" Target="../media/image44.png"/><Relationship Id="rId36" Type="http://schemas.openxmlformats.org/officeDocument/2006/relationships/image" Target="../media/image55.png"/><Relationship Id="rId10" Type="http://schemas.openxmlformats.org/officeDocument/2006/relationships/image" Target="../media/image39.png"/><Relationship Id="rId31" Type="http://schemas.openxmlformats.org/officeDocument/2006/relationships/image" Target="../media/image47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22" Type="http://schemas.openxmlformats.org/officeDocument/2006/relationships/image" Target="../media/image51.png"/><Relationship Id="rId27" Type="http://schemas.openxmlformats.org/officeDocument/2006/relationships/image" Target="../media/image43.png"/><Relationship Id="rId30" Type="http://schemas.openxmlformats.org/officeDocument/2006/relationships/image" Target="../media/image46.png"/><Relationship Id="rId35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9" Type="http://schemas.openxmlformats.org/officeDocument/2006/relationships/image" Target="NULL"/><Relationship Id="rId31" Type="http://schemas.openxmlformats.org/officeDocument/2006/relationships/image" Target="../media/image650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530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0.png"/><Relationship Id="rId38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36" Type="http://schemas.openxmlformats.org/officeDocument/2006/relationships/image" Target="../media/image700.png"/><Relationship Id="rId35" Type="http://schemas.openxmlformats.org/officeDocument/2006/relationships/image" Target="../media/image6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FBB1D9C-8B66-4729-8693-09458D5EFF7A}"/>
              </a:ext>
            </a:extLst>
          </p:cNvPr>
          <p:cNvSpPr/>
          <p:nvPr/>
        </p:nvSpPr>
        <p:spPr>
          <a:xfrm>
            <a:off x="6796362" y="110472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0E769-BF1E-489C-8029-16838FC571CC}"/>
              </a:ext>
            </a:extLst>
          </p:cNvPr>
          <p:cNvSpPr/>
          <p:nvPr/>
        </p:nvSpPr>
        <p:spPr>
          <a:xfrm>
            <a:off x="8501261" y="318051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E32409-A2EE-4033-9D27-D7DC5F17A84C}"/>
              </a:ext>
            </a:extLst>
          </p:cNvPr>
          <p:cNvSpPr/>
          <p:nvPr/>
        </p:nvSpPr>
        <p:spPr>
          <a:xfrm>
            <a:off x="9288159" y="396741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E7188-9F79-428A-8F17-FB3D771CB548}"/>
                  </a:ext>
                </a:extLst>
              </p:cNvPr>
              <p:cNvSpPr txBox="1"/>
              <p:nvPr/>
            </p:nvSpPr>
            <p:spPr>
              <a:xfrm>
                <a:off x="8794172" y="413123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E7188-9F79-428A-8F17-FB3D771CB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172" y="413123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2F76467-EF8B-44D7-B385-BE3DA7D632A4}"/>
              </a:ext>
            </a:extLst>
          </p:cNvPr>
          <p:cNvSpPr/>
          <p:nvPr/>
        </p:nvSpPr>
        <p:spPr>
          <a:xfrm>
            <a:off x="8390490" y="3087709"/>
            <a:ext cx="1946919" cy="19469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77B28-EAAB-44F1-AB34-FFF8C842DE36}"/>
              </a:ext>
            </a:extLst>
          </p:cNvPr>
          <p:cNvSpPr txBox="1"/>
          <p:nvPr/>
        </p:nvSpPr>
        <p:spPr>
          <a:xfrm>
            <a:off x="8712973" y="3312437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8557F-4504-4E63-A60D-2CE4681303A5}"/>
              </a:ext>
            </a:extLst>
          </p:cNvPr>
          <p:cNvSpPr txBox="1"/>
          <p:nvPr/>
        </p:nvSpPr>
        <p:spPr>
          <a:xfrm>
            <a:off x="8475799" y="3860826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F28F1-F411-47D3-B9D1-B47DFAF9001B}"/>
              </a:ext>
            </a:extLst>
          </p:cNvPr>
          <p:cNvSpPr txBox="1"/>
          <p:nvPr/>
        </p:nvSpPr>
        <p:spPr>
          <a:xfrm>
            <a:off x="9971719" y="390770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E627-EAC8-40F5-97F0-DB9742C27E47}"/>
              </a:ext>
            </a:extLst>
          </p:cNvPr>
          <p:cNvSpPr txBox="1"/>
          <p:nvPr/>
        </p:nvSpPr>
        <p:spPr>
          <a:xfrm>
            <a:off x="8658210" y="4364556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D4AFC-7A8B-4148-8D7B-996180878B0D}"/>
              </a:ext>
            </a:extLst>
          </p:cNvPr>
          <p:cNvSpPr txBox="1"/>
          <p:nvPr/>
        </p:nvSpPr>
        <p:spPr>
          <a:xfrm>
            <a:off x="9229348" y="3079726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52CA2-CE5C-4041-A9A7-ED14A8FD8FC6}"/>
              </a:ext>
            </a:extLst>
          </p:cNvPr>
          <p:cNvSpPr txBox="1"/>
          <p:nvPr/>
        </p:nvSpPr>
        <p:spPr>
          <a:xfrm>
            <a:off x="9772251" y="335379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39F86-C170-4F35-93A7-FF95FA82593E}"/>
              </a:ext>
            </a:extLst>
          </p:cNvPr>
          <p:cNvSpPr txBox="1"/>
          <p:nvPr/>
        </p:nvSpPr>
        <p:spPr>
          <a:xfrm>
            <a:off x="9192153" y="4632223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0AF60-E0DA-4C30-8E72-B7962CF72C3D}"/>
              </a:ext>
            </a:extLst>
          </p:cNvPr>
          <p:cNvSpPr txBox="1"/>
          <p:nvPr/>
        </p:nvSpPr>
        <p:spPr>
          <a:xfrm>
            <a:off x="9769759" y="444198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BA00A-28C5-4CB6-8FCA-FA122CA576E4}"/>
              </a:ext>
            </a:extLst>
          </p:cNvPr>
          <p:cNvSpPr txBox="1"/>
          <p:nvPr/>
        </p:nvSpPr>
        <p:spPr>
          <a:xfrm>
            <a:off x="8898317" y="450151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9FE71-1211-47D8-9705-6B48411C33D6}"/>
              </a:ext>
            </a:extLst>
          </p:cNvPr>
          <p:cNvSpPr txBox="1"/>
          <p:nvPr/>
        </p:nvSpPr>
        <p:spPr>
          <a:xfrm>
            <a:off x="9500227" y="457004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C3C08-ABEC-46D3-A2EE-DCE523CB364A}"/>
              </a:ext>
            </a:extLst>
          </p:cNvPr>
          <p:cNvSpPr txBox="1"/>
          <p:nvPr/>
        </p:nvSpPr>
        <p:spPr>
          <a:xfrm>
            <a:off x="9928782" y="4192135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3CCF0-1B0D-4D97-AD5B-5984007078BD}"/>
              </a:ext>
            </a:extLst>
          </p:cNvPr>
          <p:cNvSpPr txBox="1"/>
          <p:nvPr/>
        </p:nvSpPr>
        <p:spPr>
          <a:xfrm>
            <a:off x="9927266" y="360542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7001F-A0C1-4B1D-A509-CA30B82B0171}"/>
              </a:ext>
            </a:extLst>
          </p:cNvPr>
          <p:cNvSpPr txBox="1"/>
          <p:nvPr/>
        </p:nvSpPr>
        <p:spPr>
          <a:xfrm>
            <a:off x="9545336" y="3173888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1E648-378D-4DFC-9226-7C0E2486F9FD}"/>
              </a:ext>
            </a:extLst>
          </p:cNvPr>
          <p:cNvSpPr txBox="1"/>
          <p:nvPr/>
        </p:nvSpPr>
        <p:spPr>
          <a:xfrm>
            <a:off x="8922527" y="315636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C4CAA-1D81-4818-8D85-9EB99C12BFC2}"/>
              </a:ext>
            </a:extLst>
          </p:cNvPr>
          <p:cNvSpPr txBox="1"/>
          <p:nvPr/>
        </p:nvSpPr>
        <p:spPr>
          <a:xfrm>
            <a:off x="8531321" y="3582536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CC737-8364-4DC7-94F3-4F7E442AC8A1}"/>
              </a:ext>
            </a:extLst>
          </p:cNvPr>
          <p:cNvSpPr txBox="1"/>
          <p:nvPr/>
        </p:nvSpPr>
        <p:spPr>
          <a:xfrm>
            <a:off x="8531321" y="4120524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45373-15E4-4BE2-BB19-FCACFA6E22C9}"/>
              </a:ext>
            </a:extLst>
          </p:cNvPr>
          <p:cNvSpPr txBox="1"/>
          <p:nvPr/>
        </p:nvSpPr>
        <p:spPr>
          <a:xfrm>
            <a:off x="11692336" y="549800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3020E4-D39E-4FFB-A880-D011CEB5B3B5}"/>
              </a:ext>
            </a:extLst>
          </p:cNvPr>
          <p:cNvSpPr txBox="1"/>
          <p:nvPr/>
        </p:nvSpPr>
        <p:spPr>
          <a:xfrm>
            <a:off x="9197076" y="5504231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527EB-0299-48E7-A816-1E03B6168973}"/>
              </a:ext>
            </a:extLst>
          </p:cNvPr>
          <p:cNvSpPr txBox="1"/>
          <p:nvPr/>
        </p:nvSpPr>
        <p:spPr>
          <a:xfrm>
            <a:off x="11433020" y="44419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1C292-4685-44F5-99FF-2708C4BDB3AA}"/>
              </a:ext>
            </a:extLst>
          </p:cNvPr>
          <p:cNvSpPr txBox="1"/>
          <p:nvPr/>
        </p:nvSpPr>
        <p:spPr>
          <a:xfrm>
            <a:off x="10719441" y="3199231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F2F3F-4074-4EA4-8F7F-F155DE7F26B1}"/>
              </a:ext>
            </a:extLst>
          </p:cNvPr>
          <p:cNvSpPr txBox="1"/>
          <p:nvPr/>
        </p:nvSpPr>
        <p:spPr>
          <a:xfrm>
            <a:off x="8546100" y="1696105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91CD56-6FAF-40C8-837E-33A74910F347}"/>
              </a:ext>
            </a:extLst>
          </p:cNvPr>
          <p:cNvSpPr txBox="1"/>
          <p:nvPr/>
        </p:nvSpPr>
        <p:spPr>
          <a:xfrm>
            <a:off x="9033130" y="914428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9416E-BA52-4961-AB0A-241C6E03C207}"/>
              </a:ext>
            </a:extLst>
          </p:cNvPr>
          <p:cNvSpPr txBox="1"/>
          <p:nvPr/>
        </p:nvSpPr>
        <p:spPr>
          <a:xfrm>
            <a:off x="7675128" y="320531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27726-9386-44E1-AEFD-B358549E8FBC}"/>
              </a:ext>
            </a:extLst>
          </p:cNvPr>
          <p:cNvSpPr txBox="1"/>
          <p:nvPr/>
        </p:nvSpPr>
        <p:spPr>
          <a:xfrm>
            <a:off x="7030608" y="4372809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9EDD97-2666-41EF-AD89-A25AF7382E7A}"/>
              </a:ext>
            </a:extLst>
          </p:cNvPr>
          <p:cNvSpPr txBox="1"/>
          <p:nvPr/>
        </p:nvSpPr>
        <p:spPr>
          <a:xfrm>
            <a:off x="10864512" y="549800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3050C-CD83-475F-BC72-0CE7F650D64F}"/>
              </a:ext>
            </a:extLst>
          </p:cNvPr>
          <p:cNvSpPr txBox="1"/>
          <p:nvPr/>
        </p:nvSpPr>
        <p:spPr>
          <a:xfrm>
            <a:off x="7571905" y="5487279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CD0B6-00F1-4412-BB6B-2D560DBD6FEB}"/>
              </a:ext>
            </a:extLst>
          </p:cNvPr>
          <p:cNvSpPr txBox="1"/>
          <p:nvPr/>
        </p:nvSpPr>
        <p:spPr>
          <a:xfrm>
            <a:off x="6754569" y="5487279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9A1BA-8904-4734-A8A8-91ED2819D08D}"/>
              </a:ext>
            </a:extLst>
          </p:cNvPr>
          <p:cNvSpPr txBox="1"/>
          <p:nvPr/>
        </p:nvSpPr>
        <p:spPr>
          <a:xfrm>
            <a:off x="11849938" y="5171425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7A863E-3733-4FD3-B504-57C2928D6E6E}"/>
              </a:ext>
            </a:extLst>
          </p:cNvPr>
          <p:cNvSpPr txBox="1"/>
          <p:nvPr/>
        </p:nvSpPr>
        <p:spPr>
          <a:xfrm>
            <a:off x="9830598" y="1696105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8D2DFB-E645-46F0-9DC8-368F33EBDEC9}"/>
              </a:ext>
            </a:extLst>
          </p:cNvPr>
          <p:cNvSpPr txBox="1"/>
          <p:nvPr/>
        </p:nvSpPr>
        <p:spPr>
          <a:xfrm>
            <a:off x="9383920" y="904666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502759-1B1B-4CE1-97FE-36CF7F9C64B4}"/>
              </a:ext>
            </a:extLst>
          </p:cNvPr>
          <p:cNvSpPr txBox="1"/>
          <p:nvPr/>
        </p:nvSpPr>
        <p:spPr>
          <a:xfrm>
            <a:off x="6608221" y="5129045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16AF14-BF58-4E38-9895-774A56B9DE4A}"/>
              </a:ext>
            </a:extLst>
          </p:cNvPr>
          <p:cNvSpPr/>
          <p:nvPr/>
        </p:nvSpPr>
        <p:spPr>
          <a:xfrm>
            <a:off x="6247457" y="467206"/>
            <a:ext cx="6238837" cy="5378307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8D5500-8DE4-4123-84DE-8B530B3FE122}"/>
                  </a:ext>
                </a:extLst>
              </p:cNvPr>
              <p:cNvSpPr txBox="1"/>
              <p:nvPr/>
            </p:nvSpPr>
            <p:spPr>
              <a:xfrm>
                <a:off x="7863237" y="3883710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8D5500-8DE4-4123-84DE-8B530B3FE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37" y="3883710"/>
                <a:ext cx="653054" cy="307777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41A049-DCE4-406C-8A33-9064F439706A}"/>
                  </a:ext>
                </a:extLst>
              </p:cNvPr>
              <p:cNvSpPr txBox="1"/>
              <p:nvPr/>
            </p:nvSpPr>
            <p:spPr>
              <a:xfrm>
                <a:off x="6678384" y="390033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41A049-DCE4-406C-8A33-9064F439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384" y="3900333"/>
                <a:ext cx="653054" cy="30777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2380E3D6-9C8C-41AA-8C48-F5506E0D7B8F}"/>
              </a:ext>
            </a:extLst>
          </p:cNvPr>
          <p:cNvSpPr/>
          <p:nvPr/>
        </p:nvSpPr>
        <p:spPr>
          <a:xfrm>
            <a:off x="986515" y="881746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ACDF9E-C3AA-4C8F-8D54-7CB8E4023907}"/>
              </a:ext>
            </a:extLst>
          </p:cNvPr>
          <p:cNvSpPr/>
          <p:nvPr/>
        </p:nvSpPr>
        <p:spPr>
          <a:xfrm>
            <a:off x="2346008" y="223021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E38FE-7B90-46EA-A5C2-A7CA01BCCC38}"/>
              </a:ext>
            </a:extLst>
          </p:cNvPr>
          <p:cNvSpPr/>
          <p:nvPr/>
        </p:nvSpPr>
        <p:spPr>
          <a:xfrm>
            <a:off x="3132906" y="301711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B77FE1-85A3-4F98-B282-CFFBF0DE5C06}"/>
                  </a:ext>
                </a:extLst>
              </p:cNvPr>
              <p:cNvSpPr txBox="1"/>
              <p:nvPr/>
            </p:nvSpPr>
            <p:spPr>
              <a:xfrm>
                <a:off x="2638919" y="318094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B77FE1-85A3-4F98-B282-CFFBF0DE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19" y="3180943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56919F80-999C-4676-841A-6E010942DE30}"/>
              </a:ext>
            </a:extLst>
          </p:cNvPr>
          <p:cNvSpPr/>
          <p:nvPr/>
        </p:nvSpPr>
        <p:spPr>
          <a:xfrm>
            <a:off x="2235237" y="2137414"/>
            <a:ext cx="1946919" cy="19469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70167-3D05-4D90-A0B4-DD089A8380CC}"/>
              </a:ext>
            </a:extLst>
          </p:cNvPr>
          <p:cNvSpPr txBox="1"/>
          <p:nvPr/>
        </p:nvSpPr>
        <p:spPr>
          <a:xfrm>
            <a:off x="2557720" y="236214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49088-F819-4C84-9F20-84C91FF2C701}"/>
              </a:ext>
            </a:extLst>
          </p:cNvPr>
          <p:cNvSpPr txBox="1"/>
          <p:nvPr/>
        </p:nvSpPr>
        <p:spPr>
          <a:xfrm>
            <a:off x="2320546" y="2910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22CFBB-05B9-4541-9D6A-25BC089B7B35}"/>
              </a:ext>
            </a:extLst>
          </p:cNvPr>
          <p:cNvSpPr txBox="1"/>
          <p:nvPr/>
        </p:nvSpPr>
        <p:spPr>
          <a:xfrm>
            <a:off x="3816466" y="295740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2E4741-456B-4D79-ABB7-01776726129D}"/>
              </a:ext>
            </a:extLst>
          </p:cNvPr>
          <p:cNvSpPr txBox="1"/>
          <p:nvPr/>
        </p:nvSpPr>
        <p:spPr>
          <a:xfrm>
            <a:off x="2502957" y="341426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A9C7E7-6823-45CB-B83D-AF5140902F28}"/>
              </a:ext>
            </a:extLst>
          </p:cNvPr>
          <p:cNvSpPr txBox="1"/>
          <p:nvPr/>
        </p:nvSpPr>
        <p:spPr>
          <a:xfrm>
            <a:off x="3074095" y="2129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063C96-C016-44E4-A9EC-02E1FECE0E69}"/>
              </a:ext>
            </a:extLst>
          </p:cNvPr>
          <p:cNvSpPr txBox="1"/>
          <p:nvPr/>
        </p:nvSpPr>
        <p:spPr>
          <a:xfrm>
            <a:off x="3616998" y="240349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50759A-36B9-44B3-8281-C5E66383FC02}"/>
              </a:ext>
            </a:extLst>
          </p:cNvPr>
          <p:cNvSpPr txBox="1"/>
          <p:nvPr/>
        </p:nvSpPr>
        <p:spPr>
          <a:xfrm>
            <a:off x="3036900" y="368192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CFDF34-E9A6-4F47-91D8-F91B63826BA6}"/>
              </a:ext>
            </a:extLst>
          </p:cNvPr>
          <p:cNvSpPr txBox="1"/>
          <p:nvPr/>
        </p:nvSpPr>
        <p:spPr>
          <a:xfrm>
            <a:off x="3614506" y="34916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0C2D81-767F-4C52-977C-35B1405E0F7F}"/>
              </a:ext>
            </a:extLst>
          </p:cNvPr>
          <p:cNvSpPr txBox="1"/>
          <p:nvPr/>
        </p:nvSpPr>
        <p:spPr>
          <a:xfrm>
            <a:off x="2743064" y="355121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CC97EF-33EB-4B63-BC85-E662D2668EBA}"/>
              </a:ext>
            </a:extLst>
          </p:cNvPr>
          <p:cNvSpPr txBox="1"/>
          <p:nvPr/>
        </p:nvSpPr>
        <p:spPr>
          <a:xfrm>
            <a:off x="3344974" y="3619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55C61D-EC1B-4647-AEA0-60020FA36914}"/>
              </a:ext>
            </a:extLst>
          </p:cNvPr>
          <p:cNvSpPr txBox="1"/>
          <p:nvPr/>
        </p:nvSpPr>
        <p:spPr>
          <a:xfrm>
            <a:off x="3773529" y="324184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3EC08-D8F1-48C6-BB6B-8CBEA1D00AB1}"/>
              </a:ext>
            </a:extLst>
          </p:cNvPr>
          <p:cNvSpPr txBox="1"/>
          <p:nvPr/>
        </p:nvSpPr>
        <p:spPr>
          <a:xfrm>
            <a:off x="3772013" y="265512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5B72DE-4A3B-432F-AD1F-F9BBBF9D6D46}"/>
              </a:ext>
            </a:extLst>
          </p:cNvPr>
          <p:cNvSpPr txBox="1"/>
          <p:nvPr/>
        </p:nvSpPr>
        <p:spPr>
          <a:xfrm>
            <a:off x="3390083" y="222359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60297-4930-4235-B700-93345657BA93}"/>
              </a:ext>
            </a:extLst>
          </p:cNvPr>
          <p:cNvSpPr txBox="1"/>
          <p:nvPr/>
        </p:nvSpPr>
        <p:spPr>
          <a:xfrm>
            <a:off x="2767274" y="220606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1FEDE1-E61C-40B6-B677-81BB85A18600}"/>
              </a:ext>
            </a:extLst>
          </p:cNvPr>
          <p:cNvSpPr txBox="1"/>
          <p:nvPr/>
        </p:nvSpPr>
        <p:spPr>
          <a:xfrm>
            <a:off x="2376068" y="263224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BF19C8-4600-4578-AE90-4AA84EA9E849}"/>
              </a:ext>
            </a:extLst>
          </p:cNvPr>
          <p:cNvSpPr txBox="1"/>
          <p:nvPr/>
        </p:nvSpPr>
        <p:spPr>
          <a:xfrm>
            <a:off x="2376068" y="31702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43C22D-1B4D-4A84-99FF-1737B3FFE582}"/>
              </a:ext>
            </a:extLst>
          </p:cNvPr>
          <p:cNvSpPr/>
          <p:nvPr/>
        </p:nvSpPr>
        <p:spPr>
          <a:xfrm>
            <a:off x="535912" y="410081"/>
            <a:ext cx="5427173" cy="54738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A2D62-2766-4459-9907-6D9422F89A75}"/>
              </a:ext>
            </a:extLst>
          </p:cNvPr>
          <p:cNvSpPr txBox="1"/>
          <p:nvPr/>
        </p:nvSpPr>
        <p:spPr>
          <a:xfrm>
            <a:off x="652769" y="500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4748B9-E63E-4A51-880F-48FEB6F12D7D}"/>
              </a:ext>
            </a:extLst>
          </p:cNvPr>
          <p:cNvSpPr txBox="1"/>
          <p:nvPr/>
        </p:nvSpPr>
        <p:spPr>
          <a:xfrm>
            <a:off x="652769" y="4392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CEE47B-0681-4C0A-80F5-4538FE90A09E}"/>
              </a:ext>
            </a:extLst>
          </p:cNvPr>
          <p:cNvSpPr txBox="1"/>
          <p:nvPr/>
        </p:nvSpPr>
        <p:spPr>
          <a:xfrm>
            <a:off x="652769" y="291053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640CBC-071F-422B-9771-58E93C384E99}"/>
              </a:ext>
            </a:extLst>
          </p:cNvPr>
          <p:cNvSpPr txBox="1"/>
          <p:nvPr/>
        </p:nvSpPr>
        <p:spPr>
          <a:xfrm>
            <a:off x="652769" y="8472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2F630F-24A4-4D52-9C14-8D836D0DCF4C}"/>
              </a:ext>
            </a:extLst>
          </p:cNvPr>
          <p:cNvSpPr txBox="1"/>
          <p:nvPr/>
        </p:nvSpPr>
        <p:spPr>
          <a:xfrm>
            <a:off x="652769" y="141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EBE770-1CAD-4F9B-A76A-2D477201D408}"/>
              </a:ext>
            </a:extLst>
          </p:cNvPr>
          <p:cNvSpPr txBox="1"/>
          <p:nvPr/>
        </p:nvSpPr>
        <p:spPr>
          <a:xfrm>
            <a:off x="952942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7F3290-B5BF-44A8-99EC-B241752998E7}"/>
              </a:ext>
            </a:extLst>
          </p:cNvPr>
          <p:cNvSpPr txBox="1"/>
          <p:nvPr/>
        </p:nvSpPr>
        <p:spPr>
          <a:xfrm>
            <a:off x="1532490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7D066D-BFA1-4813-B23E-0E654BF768A4}"/>
              </a:ext>
            </a:extLst>
          </p:cNvPr>
          <p:cNvSpPr txBox="1"/>
          <p:nvPr/>
        </p:nvSpPr>
        <p:spPr>
          <a:xfrm>
            <a:off x="3012690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F47B25-0D7E-4E00-92F6-E19AE19DD2DF}"/>
              </a:ext>
            </a:extLst>
          </p:cNvPr>
          <p:cNvSpPr txBox="1"/>
          <p:nvPr/>
        </p:nvSpPr>
        <p:spPr>
          <a:xfrm>
            <a:off x="5142613" y="5136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8A4857-E808-4D49-9E64-8C3315A12522}"/>
              </a:ext>
            </a:extLst>
          </p:cNvPr>
          <p:cNvSpPr txBox="1"/>
          <p:nvPr/>
        </p:nvSpPr>
        <p:spPr>
          <a:xfrm>
            <a:off x="4507994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D385-6132-4F1E-BB1A-374A958A8CD2}"/>
              </a:ext>
            </a:extLst>
          </p:cNvPr>
          <p:cNvSpPr txBox="1"/>
          <p:nvPr/>
        </p:nvSpPr>
        <p:spPr>
          <a:xfrm>
            <a:off x="971921" y="52733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DE4726-4F00-43A1-9BC0-E7757A02CCAB}"/>
              </a:ext>
            </a:extLst>
          </p:cNvPr>
          <p:cNvSpPr txBox="1"/>
          <p:nvPr/>
        </p:nvSpPr>
        <p:spPr>
          <a:xfrm>
            <a:off x="1542878" y="52733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12AA18-2312-4B9F-87FA-1B5022664BB4}"/>
              </a:ext>
            </a:extLst>
          </p:cNvPr>
          <p:cNvSpPr txBox="1"/>
          <p:nvPr/>
        </p:nvSpPr>
        <p:spPr>
          <a:xfrm>
            <a:off x="3015151" y="52843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1DA328-6F15-403D-A865-68B90BF47615}"/>
              </a:ext>
            </a:extLst>
          </p:cNvPr>
          <p:cNvSpPr txBox="1"/>
          <p:nvPr/>
        </p:nvSpPr>
        <p:spPr>
          <a:xfrm>
            <a:off x="4510937" y="53052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DB2D0A-CBB8-4B1B-8B09-9224941264CD}"/>
              </a:ext>
            </a:extLst>
          </p:cNvPr>
          <p:cNvSpPr txBox="1"/>
          <p:nvPr/>
        </p:nvSpPr>
        <p:spPr>
          <a:xfrm>
            <a:off x="5142613" y="528810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79F271-5B49-4E72-80F5-97F80DA7F430}"/>
              </a:ext>
            </a:extLst>
          </p:cNvPr>
          <p:cNvSpPr txBox="1"/>
          <p:nvPr/>
        </p:nvSpPr>
        <p:spPr>
          <a:xfrm>
            <a:off x="5430876" y="497221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96A7DD-F9C9-4E03-9BDA-E1C863532993}"/>
              </a:ext>
            </a:extLst>
          </p:cNvPr>
          <p:cNvSpPr txBox="1"/>
          <p:nvPr/>
        </p:nvSpPr>
        <p:spPr>
          <a:xfrm>
            <a:off x="5430876" y="4392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77CFF4-BF50-48EB-B433-A1D9CB3EBF8B}"/>
              </a:ext>
            </a:extLst>
          </p:cNvPr>
          <p:cNvSpPr txBox="1"/>
          <p:nvPr/>
        </p:nvSpPr>
        <p:spPr>
          <a:xfrm>
            <a:off x="5425434" y="29469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E04FD-2BCB-4254-88D0-BBCC493253F5}"/>
              </a:ext>
            </a:extLst>
          </p:cNvPr>
          <p:cNvSpPr txBox="1"/>
          <p:nvPr/>
        </p:nvSpPr>
        <p:spPr>
          <a:xfrm>
            <a:off x="5426985" y="8216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4BD678-AADC-44B5-AF3D-C2938BCB576C}"/>
              </a:ext>
            </a:extLst>
          </p:cNvPr>
          <p:cNvSpPr txBox="1"/>
          <p:nvPr/>
        </p:nvSpPr>
        <p:spPr>
          <a:xfrm>
            <a:off x="5421423" y="141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9AF6AD-BE77-4D41-B9D5-C5A830A404EF}"/>
                  </a:ext>
                </a:extLst>
              </p:cNvPr>
              <p:cNvSpPr txBox="1"/>
              <p:nvPr/>
            </p:nvSpPr>
            <p:spPr>
              <a:xfrm>
                <a:off x="1685657" y="299313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9AF6AD-BE77-4D41-B9D5-C5A830A4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57" y="2993133"/>
                <a:ext cx="653054" cy="30777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7AA76F3-2259-4CC3-92C7-DE7DD61D3238}"/>
                  </a:ext>
                </a:extLst>
              </p:cNvPr>
              <p:cNvSpPr txBox="1"/>
              <p:nvPr/>
            </p:nvSpPr>
            <p:spPr>
              <a:xfrm>
                <a:off x="18163" y="3001038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7AA76F3-2259-4CC3-92C7-DE7DD61D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" y="3001038"/>
                <a:ext cx="653054" cy="307777"/>
              </a:xfrm>
              <a:prstGeom prst="rect">
                <a:avLst/>
              </a:prstGeom>
              <a:blipFill>
                <a:blip r:embed="rId7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5" name="Group 74">
            <a:extLst>
              <a:ext uri="{FF2B5EF4-FFF2-40B4-BE49-F238E27FC236}">
                <a16:creationId xmlns:a16="http://schemas.microsoft.com/office/drawing/2014/main" id="{2B974998-0C66-497D-B691-C998E3569092}"/>
              </a:ext>
            </a:extLst>
          </p:cNvPr>
          <p:cNvGrpSpPr/>
          <p:nvPr/>
        </p:nvGrpSpPr>
        <p:grpSpPr>
          <a:xfrm>
            <a:off x="4715516" y="851858"/>
            <a:ext cx="1003526" cy="4792880"/>
            <a:chOff x="5230466" y="224086"/>
            <a:chExt cx="1003526" cy="479288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027D3AF3-F510-4E87-9E90-5116A6F45312}"/>
                </a:ext>
              </a:extLst>
            </p:cNvPr>
            <p:cNvGrpSpPr/>
            <p:nvPr/>
          </p:nvGrpSpPr>
          <p:grpSpPr>
            <a:xfrm>
              <a:off x="5230466" y="224086"/>
              <a:ext cx="1003526" cy="4792880"/>
              <a:chOff x="7607767" y="1433087"/>
              <a:chExt cx="1003526" cy="4792880"/>
            </a:xfrm>
            <a:solidFill>
              <a:srgbClr val="EFAFAF"/>
            </a:solidFill>
          </p:grpSpPr>
          <p:sp>
            <p:nvSpPr>
              <p:cNvPr id="67" name="Cylinder 66">
                <a:extLst>
                  <a:ext uri="{FF2B5EF4-FFF2-40B4-BE49-F238E27FC236}">
                    <a16:creationId xmlns:a16="http://schemas.microsoft.com/office/drawing/2014/main" id="{EACAC1AE-5C4A-4596-A736-627E178F7A78}"/>
                  </a:ext>
                </a:extLst>
              </p:cNvPr>
              <p:cNvSpPr/>
              <p:nvPr/>
            </p:nvSpPr>
            <p:spPr>
              <a:xfrm>
                <a:off x="7607767" y="1433087"/>
                <a:ext cx="1003526" cy="4792880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70" name="Arc 69">
                <a:extLst>
                  <a:ext uri="{FF2B5EF4-FFF2-40B4-BE49-F238E27FC236}">
                    <a16:creationId xmlns:a16="http://schemas.microsoft.com/office/drawing/2014/main" id="{1F238755-5981-47DE-BDAE-96CA226D5D4D}"/>
                  </a:ext>
                </a:extLst>
              </p:cNvPr>
              <p:cNvSpPr/>
              <p:nvPr/>
            </p:nvSpPr>
            <p:spPr>
              <a:xfrm rot="16200000">
                <a:off x="7958125" y="5572798"/>
                <a:ext cx="302812" cy="1003525"/>
              </a:xfrm>
              <a:prstGeom prst="arc">
                <a:avLst>
                  <a:gd name="adj1" fmla="val 16200000"/>
                  <a:gd name="adj2" fmla="val 5342088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538265" y="827610"/>
              <a:ext cx="387928" cy="3550033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>
                  <a:off x="5435641" y="2219999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641" y="2219999"/>
                  <a:ext cx="593176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060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7337902" y="582850"/>
            <a:ext cx="3071855" cy="5061888"/>
            <a:chOff x="7998999" y="811676"/>
            <a:chExt cx="3071855" cy="506188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7998999" y="811676"/>
              <a:ext cx="3071855" cy="5061888"/>
              <a:chOff x="7607767" y="1433087"/>
              <a:chExt cx="1003526" cy="4792880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607767" y="1433087"/>
                <a:ext cx="1003526" cy="4792880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06857" y="5206717"/>
                <a:ext cx="605347" cy="1003525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406">
            <a:extLst>
              <a:ext uri="{FF2B5EF4-FFF2-40B4-BE49-F238E27FC236}">
                <a16:creationId xmlns:a16="http://schemas.microsoft.com/office/drawing/2014/main" id="{139CB1C0-F53B-4B32-B798-D37D6F951AD9}"/>
              </a:ext>
            </a:extLst>
          </p:cNvPr>
          <p:cNvGrpSpPr/>
          <p:nvPr/>
        </p:nvGrpSpPr>
        <p:grpSpPr>
          <a:xfrm>
            <a:off x="336864" y="240193"/>
            <a:ext cx="7043521" cy="2478075"/>
            <a:chOff x="2223911" y="243563"/>
            <a:chExt cx="7043521" cy="2478075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1F18956-9638-46E5-A509-3F48A25F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40" y="1119867"/>
              <a:ext cx="1777524" cy="12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808D383-26AE-49B9-8AE4-23A9E9FA1AD0}"/>
                </a:ext>
              </a:extLst>
            </p:cNvPr>
            <p:cNvCxnSpPr>
              <a:cxnSpLocks/>
            </p:cNvCxnSpPr>
            <p:nvPr/>
          </p:nvCxnSpPr>
          <p:spPr>
            <a:xfrm>
              <a:off x="7296981" y="1219074"/>
              <a:ext cx="181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2524F00-B87C-40FC-B103-7B4E01866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40" y="1371214"/>
              <a:ext cx="1777524" cy="1283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AB77142-3A74-411D-910B-E8B22D0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7296981" y="1470421"/>
              <a:ext cx="1815282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37C7A3-3D34-40DC-BEA9-748A930054DA}"/>
                </a:ext>
              </a:extLst>
            </p:cNvPr>
            <p:cNvCxnSpPr/>
            <p:nvPr/>
          </p:nvCxnSpPr>
          <p:spPr>
            <a:xfrm>
              <a:off x="2297391" y="1425775"/>
              <a:ext cx="54864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88D4AF-441F-4661-828B-88A3D369D259}"/>
                </a:ext>
              </a:extLst>
            </p:cNvPr>
            <p:cNvCxnSpPr/>
            <p:nvPr/>
          </p:nvCxnSpPr>
          <p:spPr>
            <a:xfrm>
              <a:off x="2280766" y="1519454"/>
              <a:ext cx="54864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88F907-74A7-463F-A2E1-6CBEB25452C8}"/>
                </a:ext>
              </a:extLst>
            </p:cNvPr>
            <p:cNvCxnSpPr/>
            <p:nvPr/>
          </p:nvCxnSpPr>
          <p:spPr>
            <a:xfrm>
              <a:off x="2297391" y="529382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D1ADAE-8114-4D16-AE4F-B660D154896B}"/>
                </a:ext>
              </a:extLst>
            </p:cNvPr>
            <p:cNvCxnSpPr/>
            <p:nvPr/>
          </p:nvCxnSpPr>
          <p:spPr>
            <a:xfrm>
              <a:off x="2280766" y="623061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2B45DB-124B-43EE-9A0A-485794DD48B0}"/>
                </a:ext>
              </a:extLst>
            </p:cNvPr>
            <p:cNvCxnSpPr/>
            <p:nvPr/>
          </p:nvCxnSpPr>
          <p:spPr>
            <a:xfrm>
              <a:off x="2291270" y="854243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26E0A5-8929-42AF-8701-1D4C63EC1064}"/>
                </a:ext>
              </a:extLst>
            </p:cNvPr>
            <p:cNvCxnSpPr/>
            <p:nvPr/>
          </p:nvCxnSpPr>
          <p:spPr>
            <a:xfrm>
              <a:off x="2274645" y="947922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5258C6-FBB3-451E-98FB-B896243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97391" y="1141282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4C3AD4-36AD-4619-A78B-9E747CA31577}"/>
                </a:ext>
              </a:extLst>
            </p:cNvPr>
            <p:cNvCxnSpPr>
              <a:cxnSpLocks/>
            </p:cNvCxnSpPr>
            <p:nvPr/>
          </p:nvCxnSpPr>
          <p:spPr>
            <a:xfrm>
              <a:off x="2280766" y="1234961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D001C9-AB43-4F2A-9132-2069853EF9F3}"/>
                </a:ext>
              </a:extLst>
            </p:cNvPr>
            <p:cNvCxnSpPr/>
            <p:nvPr/>
          </p:nvCxnSpPr>
          <p:spPr>
            <a:xfrm>
              <a:off x="2286489" y="1704789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9013AE-2FF0-4E4E-848E-1A231B259508}"/>
                </a:ext>
              </a:extLst>
            </p:cNvPr>
            <p:cNvCxnSpPr/>
            <p:nvPr/>
          </p:nvCxnSpPr>
          <p:spPr>
            <a:xfrm>
              <a:off x="2290821" y="1795922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4A681B-CFB6-4694-990D-BCEA622CA8B6}"/>
                </a:ext>
              </a:extLst>
            </p:cNvPr>
            <p:cNvCxnSpPr/>
            <p:nvPr/>
          </p:nvCxnSpPr>
          <p:spPr>
            <a:xfrm>
              <a:off x="2286489" y="1981257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EF65E7-6CC9-4498-A0F2-00AE8AC3CFEB}"/>
                </a:ext>
              </a:extLst>
            </p:cNvPr>
            <p:cNvCxnSpPr/>
            <p:nvPr/>
          </p:nvCxnSpPr>
          <p:spPr>
            <a:xfrm>
              <a:off x="2297391" y="2072390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535C72-6D78-4288-BBA1-2D6D38F0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420" y="1420246"/>
              <a:ext cx="1259739" cy="807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08FC361-8B50-4D74-BF7C-0181CF0368F7}"/>
                </a:ext>
              </a:extLst>
            </p:cNvPr>
            <p:cNvCxnSpPr>
              <a:cxnSpLocks/>
            </p:cNvCxnSpPr>
            <p:nvPr/>
          </p:nvCxnSpPr>
          <p:spPr>
            <a:xfrm>
              <a:off x="2887215" y="1519454"/>
              <a:ext cx="124384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F606D4-7200-456B-AC62-6A2151D04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4741" y="1428689"/>
              <a:ext cx="1259739" cy="807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A2747F-32E7-4667-92C1-DA8B66FE83F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6" y="1527897"/>
              <a:ext cx="124384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817DAA-0CFF-4D4F-9792-9A178E2C5E2B}"/>
                </a:ext>
              </a:extLst>
            </p:cNvPr>
            <p:cNvCxnSpPr/>
            <p:nvPr/>
          </p:nvCxnSpPr>
          <p:spPr>
            <a:xfrm>
              <a:off x="4769075" y="1436764"/>
              <a:ext cx="54864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80E603-8F76-4EEB-B133-FCE54CC74B06}"/>
                </a:ext>
              </a:extLst>
            </p:cNvPr>
            <p:cNvCxnSpPr/>
            <p:nvPr/>
          </p:nvCxnSpPr>
          <p:spPr>
            <a:xfrm>
              <a:off x="4721788" y="1527897"/>
              <a:ext cx="54864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A81FDC31-C277-403D-AC83-8628B6523313}"/>
                </a:ext>
              </a:extLst>
            </p:cNvPr>
            <p:cNvSpPr/>
            <p:nvPr/>
          </p:nvSpPr>
          <p:spPr>
            <a:xfrm>
              <a:off x="4885085" y="24356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B816BA-8684-4D47-9CFD-E8EF19CB93AA}"/>
                </a:ext>
              </a:extLst>
            </p:cNvPr>
            <p:cNvSpPr/>
            <p:nvPr/>
          </p:nvSpPr>
          <p:spPr>
            <a:xfrm rot="19417943">
              <a:off x="2223911" y="47623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rgbClr val="E7B8B7">
                <a:alpha val="50000"/>
              </a:srgbClr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EC910A9-221B-4129-A1DB-348A1ABF5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053" y="521307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C4505E-9E94-415A-A9BB-C9645081A447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48" y="620515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/>
                <p:nvPr/>
              </p:nvSpPr>
              <p:spPr>
                <a:xfrm>
                  <a:off x="2471084" y="129963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084" y="1299630"/>
                  <a:ext cx="24083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3077" r="-17949" b="-70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313F3-EF97-4713-AE69-8CFC96DCA006}"/>
                </a:ext>
              </a:extLst>
            </p:cNvPr>
            <p:cNvCxnSpPr/>
            <p:nvPr/>
          </p:nvCxnSpPr>
          <p:spPr>
            <a:xfrm>
              <a:off x="2977348" y="1483610"/>
              <a:ext cx="618331" cy="3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/>
                <p:nvPr/>
              </p:nvSpPr>
              <p:spPr>
                <a:xfrm rot="27338">
                  <a:off x="3573516" y="1280158"/>
                  <a:ext cx="234936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3573516" y="1280158"/>
                  <a:ext cx="234936" cy="347146"/>
                </a:xfrm>
                <a:prstGeom prst="rect">
                  <a:avLst/>
                </a:prstGeom>
                <a:blipFill>
                  <a:blip r:embed="rId3"/>
                  <a:stretch>
                    <a:fillRect l="-20000" t="-32759" r="-92500" b="-6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/>
                <p:nvPr/>
              </p:nvSpPr>
              <p:spPr>
                <a:xfrm>
                  <a:off x="2577239" y="2413861"/>
                  <a:ext cx="10702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239" y="2413861"/>
                  <a:ext cx="107022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977" r="-4545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/>
                <p:nvPr/>
              </p:nvSpPr>
              <p:spPr>
                <a:xfrm>
                  <a:off x="7212991" y="142130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991" y="1421309"/>
                  <a:ext cx="240835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70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EBDCA-1A33-4E86-945D-2AA868374FE5}"/>
                </a:ext>
              </a:extLst>
            </p:cNvPr>
            <p:cNvCxnSpPr/>
            <p:nvPr/>
          </p:nvCxnSpPr>
          <p:spPr>
            <a:xfrm flipH="1">
              <a:off x="8023692" y="1117369"/>
              <a:ext cx="5623" cy="487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/>
                <p:nvPr/>
              </p:nvSpPr>
              <p:spPr>
                <a:xfrm rot="27338">
                  <a:off x="8111465" y="1211433"/>
                  <a:ext cx="234936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8111465" y="1211433"/>
                  <a:ext cx="234936" cy="347146"/>
                </a:xfrm>
                <a:prstGeom prst="rect">
                  <a:avLst/>
                </a:prstGeom>
                <a:blipFill>
                  <a:blip r:embed="rId6"/>
                  <a:stretch>
                    <a:fillRect l="-20000" t="-32759" r="-95000" b="-6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/>
                <p:nvPr/>
              </p:nvSpPr>
              <p:spPr>
                <a:xfrm>
                  <a:off x="7738472" y="2365369"/>
                  <a:ext cx="888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472" y="2365369"/>
                  <a:ext cx="88819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6164" r="-4795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/>
                <p:nvPr/>
              </p:nvSpPr>
              <p:spPr>
                <a:xfrm>
                  <a:off x="4990486" y="132874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486" y="1328749"/>
                  <a:ext cx="240835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/>
                <p:nvPr/>
              </p:nvSpPr>
              <p:spPr>
                <a:xfrm>
                  <a:off x="4943843" y="2368410"/>
                  <a:ext cx="1266372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3843" y="2368410"/>
                  <a:ext cx="1266372" cy="347146"/>
                </a:xfrm>
                <a:prstGeom prst="rect">
                  <a:avLst/>
                </a:prstGeom>
                <a:blipFill>
                  <a:blip r:embed="rId9"/>
                  <a:stretch>
                    <a:fillRect l="-3365" t="-33333" r="-30288" b="-1754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DD77AAB-730C-4635-A971-25FFAF4F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932" y="846168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B65125-AE44-471C-8051-470AA9DB6C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727" y="945376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29859E-B9EB-49D2-BAAD-B3BF4A228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053" y="1133207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6FE8DA1-2473-4B39-B9EF-9E65324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48" y="1232415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D783BC9-09EB-4792-A55D-6F4D52A1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030" y="1696714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F9AAFE-4DAF-465C-AC59-CA554FA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25" y="1795922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8DA4B-F1A9-438B-912B-B6060D76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030" y="1973182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CEFBC6-3C80-4E01-8A44-78C33D8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25" y="2072390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1FD6CB-EA26-414A-9F94-5E78676A9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055" y="889492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C3EB90C-AE6C-4E5C-9292-871C36507FBF}"/>
                </a:ext>
              </a:extLst>
            </p:cNvPr>
            <p:cNvCxnSpPr>
              <a:cxnSpLocks/>
            </p:cNvCxnSpPr>
            <p:nvPr/>
          </p:nvCxnSpPr>
          <p:spPr>
            <a:xfrm>
              <a:off x="5593850" y="988700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C4277C-280A-4E7F-962A-F04D43BED8C9}"/>
                </a:ext>
              </a:extLst>
            </p:cNvPr>
            <p:cNvCxnSpPr/>
            <p:nvPr/>
          </p:nvCxnSpPr>
          <p:spPr>
            <a:xfrm>
              <a:off x="5028389" y="897567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D2C9DF-94F3-493C-BCFA-22F0A11A6274}"/>
                </a:ext>
              </a:extLst>
            </p:cNvPr>
            <p:cNvCxnSpPr/>
            <p:nvPr/>
          </p:nvCxnSpPr>
          <p:spPr>
            <a:xfrm>
              <a:off x="4981102" y="988700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344831-6EC5-4ECD-94FE-CFB15910B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914" y="1159071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466097-1162-4BF6-A3D1-65F2E8FBC815}"/>
                </a:ext>
              </a:extLst>
            </p:cNvPr>
            <p:cNvCxnSpPr>
              <a:cxnSpLocks/>
            </p:cNvCxnSpPr>
            <p:nvPr/>
          </p:nvCxnSpPr>
          <p:spPr>
            <a:xfrm>
              <a:off x="5478709" y="1258279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4EAF58-4128-43B6-96D2-0AFB770DCC12}"/>
                </a:ext>
              </a:extLst>
            </p:cNvPr>
            <p:cNvCxnSpPr/>
            <p:nvPr/>
          </p:nvCxnSpPr>
          <p:spPr>
            <a:xfrm>
              <a:off x="4897717" y="1167146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0959F5-098B-4BB5-B06E-701E250DAC2F}"/>
                </a:ext>
              </a:extLst>
            </p:cNvPr>
            <p:cNvCxnSpPr/>
            <p:nvPr/>
          </p:nvCxnSpPr>
          <p:spPr>
            <a:xfrm>
              <a:off x="4847123" y="1260825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6ED0164-D70A-4270-8C7B-FD048ED3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7390" y="1681325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9743E9-F058-499E-AA79-2775BFA2E66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089" y="1774794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5366FE-0BBC-4D77-8D2E-DD3872EEE3A2}"/>
                </a:ext>
              </a:extLst>
            </p:cNvPr>
            <p:cNvCxnSpPr/>
            <p:nvPr/>
          </p:nvCxnSpPr>
          <p:spPr>
            <a:xfrm>
              <a:off x="4645419" y="1683661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C04BA5-3D79-4B8F-9C8B-F1EECF3A4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07895" y="1774794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E00762-720D-4340-95C1-59385E35B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908" y="1957127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342F7F-4342-47F1-A206-8E9B7A6B5D0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263" y="2061209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EF24A-7936-4BC0-B5E1-AC4369DB5138}"/>
                </a:ext>
              </a:extLst>
            </p:cNvPr>
            <p:cNvCxnSpPr/>
            <p:nvPr/>
          </p:nvCxnSpPr>
          <p:spPr>
            <a:xfrm>
              <a:off x="4508288" y="1962001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C5CF92-F7AA-43E8-9A0E-B4B7D2983124}"/>
                </a:ext>
              </a:extLst>
            </p:cNvPr>
            <p:cNvCxnSpPr/>
            <p:nvPr/>
          </p:nvCxnSpPr>
          <p:spPr>
            <a:xfrm>
              <a:off x="4466612" y="2061209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/>
                <p:nvPr/>
              </p:nvSpPr>
              <p:spPr>
                <a:xfrm>
                  <a:off x="5396086" y="1428273"/>
                  <a:ext cx="33098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086" y="1428273"/>
                  <a:ext cx="33098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233B6-70EF-43F6-8507-B8B9CC66AAE2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17" y="1396835"/>
              <a:ext cx="488315" cy="248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8E6378-F0C4-4BB1-B853-76AC95F5CA06}"/>
                </a:ext>
              </a:extLst>
            </p:cNvPr>
            <p:cNvSpPr/>
            <p:nvPr/>
          </p:nvSpPr>
          <p:spPr>
            <a:xfrm>
              <a:off x="5402206" y="133288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73964E-3E47-4789-98FD-F8C799A90E27}"/>
                </a:ext>
              </a:extLst>
            </p:cNvPr>
            <p:cNvCxnSpPr>
              <a:cxnSpLocks/>
            </p:cNvCxnSpPr>
            <p:nvPr/>
          </p:nvCxnSpPr>
          <p:spPr>
            <a:xfrm>
              <a:off x="5435683" y="1382874"/>
              <a:ext cx="79839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E6397B-7918-468E-8005-EC2C6ED0F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417" y="575306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B16CE48-A012-492E-87FE-570C9CFC21DB}"/>
                </a:ext>
              </a:extLst>
            </p:cNvPr>
            <p:cNvCxnSpPr>
              <a:cxnSpLocks/>
            </p:cNvCxnSpPr>
            <p:nvPr/>
          </p:nvCxnSpPr>
          <p:spPr>
            <a:xfrm>
              <a:off x="5745212" y="674514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D20966-1937-4943-8B38-91C70782512D}"/>
                </a:ext>
              </a:extLst>
            </p:cNvPr>
            <p:cNvCxnSpPr/>
            <p:nvPr/>
          </p:nvCxnSpPr>
          <p:spPr>
            <a:xfrm>
              <a:off x="5179751" y="583381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0229E1-2C64-4B38-B8DA-43C34C96C2ED}"/>
                </a:ext>
              </a:extLst>
            </p:cNvPr>
            <p:cNvCxnSpPr/>
            <p:nvPr/>
          </p:nvCxnSpPr>
          <p:spPr>
            <a:xfrm>
              <a:off x="5132464" y="674514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/>
                <p:nvPr/>
              </p:nvSpPr>
              <p:spPr>
                <a:xfrm rot="27338">
                  <a:off x="5919059" y="1357780"/>
                  <a:ext cx="234936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5919059" y="1357780"/>
                  <a:ext cx="234936" cy="347146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32759" r="-92500" b="-6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1A2DAB24-EB38-49E5-9C41-77EDBB8E97CC}"/>
                </a:ext>
              </a:extLst>
            </p:cNvPr>
            <p:cNvSpPr/>
            <p:nvPr/>
          </p:nvSpPr>
          <p:spPr>
            <a:xfrm rot="3856061">
              <a:off x="7727794" y="-35512"/>
              <a:ext cx="940885" cy="213839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901521 w 1236372"/>
                <a:gd name="connsiteY4" fmla="*/ 270456 h 239835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118012 w 1236372"/>
                <a:gd name="connsiteY4" fmla="*/ 1864728 h 2398355"/>
                <a:gd name="connsiteX5" fmla="*/ 901521 w 1236372"/>
                <a:gd name="connsiteY5" fmla="*/ 270456 h 2398355"/>
                <a:gd name="connsiteX0" fmla="*/ 901521 w 1236372"/>
                <a:gd name="connsiteY0" fmla="*/ 270456 h 2478732"/>
                <a:gd name="connsiteX1" fmla="*/ 1236372 w 1236372"/>
                <a:gd name="connsiteY1" fmla="*/ 0 h 2478732"/>
                <a:gd name="connsiteX2" fmla="*/ 103153 w 1236372"/>
                <a:gd name="connsiteY2" fmla="*/ 2478732 h 2478732"/>
                <a:gd name="connsiteX3" fmla="*/ 0 w 1236372"/>
                <a:gd name="connsiteY3" fmla="*/ 2112135 h 2478732"/>
                <a:gd name="connsiteX4" fmla="*/ 118012 w 1236372"/>
                <a:gd name="connsiteY4" fmla="*/ 1864728 h 2478732"/>
                <a:gd name="connsiteX5" fmla="*/ 901521 w 1236372"/>
                <a:gd name="connsiteY5" fmla="*/ 270456 h 2478732"/>
                <a:gd name="connsiteX0" fmla="*/ 902212 w 1237063"/>
                <a:gd name="connsiteY0" fmla="*/ 270456 h 2478732"/>
                <a:gd name="connsiteX1" fmla="*/ 1237063 w 1237063"/>
                <a:gd name="connsiteY1" fmla="*/ 0 h 2478732"/>
                <a:gd name="connsiteX2" fmla="*/ 103844 w 1237063"/>
                <a:gd name="connsiteY2" fmla="*/ 2478732 h 2478732"/>
                <a:gd name="connsiteX3" fmla="*/ 0 w 1237063"/>
                <a:gd name="connsiteY3" fmla="*/ 2064590 h 2478732"/>
                <a:gd name="connsiteX4" fmla="*/ 118703 w 1237063"/>
                <a:gd name="connsiteY4" fmla="*/ 1864728 h 2478732"/>
                <a:gd name="connsiteX5" fmla="*/ 902212 w 1237063"/>
                <a:gd name="connsiteY5" fmla="*/ 270456 h 2478732"/>
                <a:gd name="connsiteX0" fmla="*/ 894941 w 1229792"/>
                <a:gd name="connsiteY0" fmla="*/ 270456 h 2478732"/>
                <a:gd name="connsiteX1" fmla="*/ 1229792 w 1229792"/>
                <a:gd name="connsiteY1" fmla="*/ 0 h 2478732"/>
                <a:gd name="connsiteX2" fmla="*/ 96573 w 1229792"/>
                <a:gd name="connsiteY2" fmla="*/ 2478732 h 2478732"/>
                <a:gd name="connsiteX3" fmla="*/ 0 w 1229792"/>
                <a:gd name="connsiteY3" fmla="*/ 2073996 h 2478732"/>
                <a:gd name="connsiteX4" fmla="*/ 111432 w 1229792"/>
                <a:gd name="connsiteY4" fmla="*/ 1864728 h 2478732"/>
                <a:gd name="connsiteX5" fmla="*/ 894941 w 1229792"/>
                <a:gd name="connsiteY5" fmla="*/ 270456 h 2478732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1432 w 1229792"/>
                <a:gd name="connsiteY4" fmla="*/ 2284997 h 2899001"/>
                <a:gd name="connsiteX5" fmla="*/ 1139322 w 1229792"/>
                <a:gd name="connsiteY5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543" h="2899001">
                  <a:moveTo>
                    <a:pt x="1149073" y="0"/>
                  </a:moveTo>
                  <a:lnTo>
                    <a:pt x="1239543" y="420269"/>
                  </a:lnTo>
                  <a:lnTo>
                    <a:pt x="106324" y="2899001"/>
                  </a:lnTo>
                  <a:lnTo>
                    <a:pt x="0" y="2477762"/>
                  </a:lnTo>
                  <a:cubicBezTo>
                    <a:pt x="221337" y="1993904"/>
                    <a:pt x="1006022" y="351899"/>
                    <a:pt x="1149073" y="0"/>
                  </a:cubicBez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75DAB2-34F6-4963-B28E-54AD0540C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40" y="743259"/>
              <a:ext cx="1777524" cy="12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52118B1-D70C-446A-8443-E92DA5B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7296981" y="842466"/>
              <a:ext cx="181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5A0D6F0-CC25-4B46-A6BF-C5268F55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40" y="1675587"/>
              <a:ext cx="1777524" cy="12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7CCA38-32B1-4488-AADC-3D55A064952D}"/>
                </a:ext>
              </a:extLst>
            </p:cNvPr>
            <p:cNvCxnSpPr>
              <a:cxnSpLocks/>
            </p:cNvCxnSpPr>
            <p:nvPr/>
          </p:nvCxnSpPr>
          <p:spPr>
            <a:xfrm>
              <a:off x="7296981" y="1774794"/>
              <a:ext cx="181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B56F03F-AA10-4AB9-A689-4EC150EAC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786" y="1961725"/>
              <a:ext cx="1777524" cy="12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9A4E86F-7989-4B0C-A609-DCD8A1221054}"/>
                </a:ext>
              </a:extLst>
            </p:cNvPr>
            <p:cNvCxnSpPr>
              <a:cxnSpLocks/>
            </p:cNvCxnSpPr>
            <p:nvPr/>
          </p:nvCxnSpPr>
          <p:spPr>
            <a:xfrm>
              <a:off x="7274927" y="2060932"/>
              <a:ext cx="181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BEEB3F89-D9A8-48D2-9C11-C80FEBC74852}"/>
              </a:ext>
            </a:extLst>
          </p:cNvPr>
          <p:cNvGrpSpPr/>
          <p:nvPr/>
        </p:nvGrpSpPr>
        <p:grpSpPr>
          <a:xfrm>
            <a:off x="8180182" y="297413"/>
            <a:ext cx="3369113" cy="2112135"/>
            <a:chOff x="3922591" y="3058532"/>
            <a:chExt cx="3369113" cy="2112135"/>
          </a:xfrm>
        </p:grpSpPr>
        <p:sp>
          <p:nvSpPr>
            <p:cNvPr id="605" name="Parallelogram 604">
              <a:extLst>
                <a:ext uri="{FF2B5EF4-FFF2-40B4-BE49-F238E27FC236}">
                  <a16:creationId xmlns:a16="http://schemas.microsoft.com/office/drawing/2014/main" id="{7261EC9D-C280-44C4-8AC1-6F8CE5DE61DB}"/>
                </a:ext>
              </a:extLst>
            </p:cNvPr>
            <p:cNvSpPr/>
            <p:nvPr/>
          </p:nvSpPr>
          <p:spPr>
            <a:xfrm rot="19417943">
              <a:off x="3922591" y="336125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chemeClr val="bg2">
                <a:lumMod val="90000"/>
                <a:alpha val="5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289" y="4243658"/>
              <a:ext cx="1259739" cy="807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5541084" y="4342866"/>
              <a:ext cx="124384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5132464" y="4251733"/>
              <a:ext cx="39179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5091633" y="4342866"/>
              <a:ext cx="385343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5091633" y="3058532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5197034" y="414371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7034" y="4143718"/>
                  <a:ext cx="240835" cy="345159"/>
                </a:xfrm>
                <a:prstGeom prst="rect">
                  <a:avLst/>
                </a:prstGeom>
                <a:blipFill>
                  <a:blip r:embed="rId22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603" y="3704461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5800398" y="3803669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712536"/>
              <a:ext cx="113815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803669"/>
              <a:ext cx="1090871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462" y="3974040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5685257" y="4073248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982115"/>
              <a:ext cx="100748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075794"/>
              <a:ext cx="95689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3938" y="4496294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5467637" y="4589763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60" y="4498630"/>
              <a:ext cx="72744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60" y="4589763"/>
              <a:ext cx="689923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456" y="4772096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5284811" y="4876178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60" y="4776970"/>
              <a:ext cx="59031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4673160" y="4876178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5602634" y="4243242"/>
                  <a:ext cx="33098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634" y="4243242"/>
                  <a:ext cx="330988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5656565" y="4211804"/>
              <a:ext cx="488315" cy="248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5608754" y="4147853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642231" y="4197843"/>
              <a:ext cx="79839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965" y="3390275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51760" y="3489483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398350"/>
              <a:ext cx="128952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489483"/>
              <a:ext cx="1242233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6125607" y="4172749"/>
                  <a:ext cx="234936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6125607" y="4172749"/>
                  <a:ext cx="234936" cy="347146"/>
                </a:xfrm>
                <a:prstGeom prst="rect">
                  <a:avLst/>
                </a:prstGeom>
                <a:blipFill>
                  <a:blip r:embed="rId24"/>
                  <a:stretch>
                    <a:fillRect l="-20000" t="-32759" r="-95000" b="-6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60" y="4340156"/>
              <a:ext cx="418473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3160" y="4251733"/>
              <a:ext cx="4593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0FA08A57-7A64-4CF0-AD66-04DFC61240C8}"/>
              </a:ext>
            </a:extLst>
          </p:cNvPr>
          <p:cNvGrpSpPr/>
          <p:nvPr/>
        </p:nvGrpSpPr>
        <p:grpSpPr>
          <a:xfrm>
            <a:off x="881105" y="3217690"/>
            <a:ext cx="10572089" cy="3164152"/>
            <a:chOff x="499006" y="2858081"/>
            <a:chExt cx="10572089" cy="31641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466970" y="40124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6970" y="4012463"/>
                  <a:ext cx="477887" cy="507511"/>
                </a:xfrm>
                <a:prstGeom prst="rect">
                  <a:avLst/>
                </a:prstGeom>
                <a:blipFill>
                  <a:blip r:embed="rId25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386079E0-24DA-4A12-9531-1528A500FBFA}"/>
                </a:ext>
              </a:extLst>
            </p:cNvPr>
            <p:cNvGrpSpPr/>
            <p:nvPr/>
          </p:nvGrpSpPr>
          <p:grpSpPr>
            <a:xfrm>
              <a:off x="499006" y="2858081"/>
              <a:ext cx="4299716" cy="3164152"/>
              <a:chOff x="1796284" y="1360370"/>
              <a:chExt cx="6187014" cy="4553010"/>
            </a:xfrm>
          </p:grpSpPr>
          <p:grpSp>
            <p:nvGrpSpPr>
              <p:cNvPr id="283" name="Group 282">
                <a:extLst>
                  <a:ext uri="{FF2B5EF4-FFF2-40B4-BE49-F238E27FC236}">
                    <a16:creationId xmlns:a16="http://schemas.microsoft.com/office/drawing/2014/main" id="{E8088BC3-0922-4FC9-9D53-5BA364673771}"/>
                  </a:ext>
                </a:extLst>
              </p:cNvPr>
              <p:cNvGrpSpPr/>
              <p:nvPr/>
            </p:nvGrpSpPr>
            <p:grpSpPr>
              <a:xfrm>
                <a:off x="1796284" y="3629382"/>
                <a:ext cx="6187014" cy="1559811"/>
                <a:chOff x="0" y="3108805"/>
                <a:chExt cx="9018912" cy="2273763"/>
              </a:xfrm>
            </p:grpSpPr>
            <p:sp>
              <p:nvSpPr>
                <p:cNvPr id="296" name="Parallelogram 295">
                  <a:extLst>
                    <a:ext uri="{FF2B5EF4-FFF2-40B4-BE49-F238E27FC236}">
                      <a16:creationId xmlns:a16="http://schemas.microsoft.com/office/drawing/2014/main" id="{3CE2520A-1300-4DA4-92A7-FFECCB051706}"/>
                    </a:ext>
                  </a:extLst>
                </p:cNvPr>
                <p:cNvSpPr/>
                <p:nvPr/>
              </p:nvSpPr>
              <p:spPr>
                <a:xfrm>
                  <a:off x="0" y="3108805"/>
                  <a:ext cx="9018912" cy="2273763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7" name="Parallelogram 296">
                  <a:extLst>
                    <a:ext uri="{FF2B5EF4-FFF2-40B4-BE49-F238E27FC236}">
                      <a16:creationId xmlns:a16="http://schemas.microsoft.com/office/drawing/2014/main" id="{B7B23D93-1817-494C-9D17-0A0F8B0CF16D}"/>
                    </a:ext>
                  </a:extLst>
                </p:cNvPr>
                <p:cNvSpPr/>
                <p:nvPr/>
              </p:nvSpPr>
              <p:spPr>
                <a:xfrm>
                  <a:off x="0" y="4624647"/>
                  <a:ext cx="3006303" cy="7579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8" name="Parallelogram 297">
                  <a:extLst>
                    <a:ext uri="{FF2B5EF4-FFF2-40B4-BE49-F238E27FC236}">
                      <a16:creationId xmlns:a16="http://schemas.microsoft.com/office/drawing/2014/main" id="{2F1F002C-7038-452E-B1CE-6FABEE605058}"/>
                    </a:ext>
                  </a:extLst>
                </p:cNvPr>
                <p:cNvSpPr/>
                <p:nvPr/>
              </p:nvSpPr>
              <p:spPr>
                <a:xfrm>
                  <a:off x="3002257" y="3867746"/>
                  <a:ext cx="3006303" cy="7579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9" name="Parallelogram 298">
                  <a:extLst>
                    <a:ext uri="{FF2B5EF4-FFF2-40B4-BE49-F238E27FC236}">
                      <a16:creationId xmlns:a16="http://schemas.microsoft.com/office/drawing/2014/main" id="{5583E2C9-612D-4833-B920-EB470B1BBBA8}"/>
                    </a:ext>
                  </a:extLst>
                </p:cNvPr>
                <p:cNvSpPr/>
                <p:nvPr/>
              </p:nvSpPr>
              <p:spPr>
                <a:xfrm>
                  <a:off x="6004514" y="3110845"/>
                  <a:ext cx="3006303" cy="7579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284" name="Straight Arrow Connector 283">
                <a:extLst>
                  <a:ext uri="{FF2B5EF4-FFF2-40B4-BE49-F238E27FC236}">
                    <a16:creationId xmlns:a16="http://schemas.microsoft.com/office/drawing/2014/main" id="{C318207A-751B-428E-AC3F-AEDB77794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04900" y="2582124"/>
                <a:ext cx="1" cy="236980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Straight Arrow Connector 284">
                <a:extLst>
                  <a:ext uri="{FF2B5EF4-FFF2-40B4-BE49-F238E27FC236}">
                    <a16:creationId xmlns:a16="http://schemas.microsoft.com/office/drawing/2014/main" id="{67334FDC-9FD6-4F7D-AF92-189F6C552D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4764" y="3994808"/>
                <a:ext cx="0" cy="95712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Straight Arrow Connector 285">
                <a:extLst>
                  <a:ext uri="{FF2B5EF4-FFF2-40B4-BE49-F238E27FC236}">
                    <a16:creationId xmlns:a16="http://schemas.microsoft.com/office/drawing/2014/main" id="{82A8BAA3-11EB-454C-A4E8-17CC2907312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30114" y="3496992"/>
                <a:ext cx="0" cy="95712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Straight Arrow Connector 286">
                <a:extLst>
                  <a:ext uri="{FF2B5EF4-FFF2-40B4-BE49-F238E27FC236}">
                    <a16:creationId xmlns:a16="http://schemas.microsoft.com/office/drawing/2014/main" id="{0037DDB4-CF6D-4446-BCEB-DEA1C07E30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04558" y="2922534"/>
                <a:ext cx="0" cy="95712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Straight Arrow Connector 287">
                <a:extLst>
                  <a:ext uri="{FF2B5EF4-FFF2-40B4-BE49-F238E27FC236}">
                    <a16:creationId xmlns:a16="http://schemas.microsoft.com/office/drawing/2014/main" id="{D575B302-70D5-4DD7-A416-8C1DF16FC4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1187" y="2317007"/>
                <a:ext cx="1" cy="245655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Straight Arrow Connector 288">
                <a:extLst>
                  <a:ext uri="{FF2B5EF4-FFF2-40B4-BE49-F238E27FC236}">
                    <a16:creationId xmlns:a16="http://schemas.microsoft.com/office/drawing/2014/main" id="{7A660F0A-BB9F-4D15-A58B-F6CE0AD89F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13519" y="2596171"/>
                <a:ext cx="1" cy="251928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Straight Connector 289">
                <a:extLst>
                  <a:ext uri="{FF2B5EF4-FFF2-40B4-BE49-F238E27FC236}">
                    <a16:creationId xmlns:a16="http://schemas.microsoft.com/office/drawing/2014/main" id="{AE66A639-DF0F-438A-8E91-4108CE594E6A}"/>
                  </a:ext>
                </a:extLst>
              </p:cNvPr>
              <p:cNvCxnSpPr/>
              <p:nvPr/>
            </p:nvCxnSpPr>
            <p:spPr>
              <a:xfrm>
                <a:off x="2404900" y="4102481"/>
                <a:ext cx="0" cy="703263"/>
              </a:xfrm>
              <a:prstGeom prst="line">
                <a:avLst/>
              </a:prstGeom>
              <a:ln w="571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7CFB8433-AA92-4363-9066-9BDB06E8F6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41453" y="1773757"/>
                <a:ext cx="1" cy="251928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3F432491-9FF7-4F1E-AB7C-0D1A358FAA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06718" y="2031170"/>
                <a:ext cx="1" cy="251928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5A09B2B7-6A06-4CEE-8D14-0E50A7321C6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84812" y="1360370"/>
                <a:ext cx="1" cy="2519285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10038E2B-1110-4881-8BA1-E52B2B837A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44592" y="5545689"/>
                <a:ext cx="517322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64B548B9-733B-453C-91CB-615D59519A42}"/>
                  </a:ext>
                </a:extLst>
              </p:cNvPr>
              <p:cNvSpPr txBox="1"/>
              <p:nvPr/>
            </p:nvSpPr>
            <p:spPr>
              <a:xfrm>
                <a:off x="3672323" y="5558588"/>
                <a:ext cx="2672064" cy="3547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Increasing Electric Field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857240" y="400319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240" y="4003193"/>
                  <a:ext cx="538929" cy="5064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014379" y="4391477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4379" y="4391477"/>
                  <a:ext cx="477887" cy="507511"/>
                </a:xfrm>
                <a:prstGeom prst="rect">
                  <a:avLst/>
                </a:prstGeom>
                <a:blipFill>
                  <a:blip r:embed="rId27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553891" y="4731354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91" y="4731354"/>
                  <a:ext cx="477887" cy="507511"/>
                </a:xfrm>
                <a:prstGeom prst="rect">
                  <a:avLst/>
                </a:prstGeom>
                <a:blipFill>
                  <a:blip r:embed="rId28"/>
                  <a:stretch>
                    <a:fillRect r="-256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206495" y="3684564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6495" y="3684564"/>
                  <a:ext cx="538929" cy="506421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3668924" y="3251649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924" y="3251649"/>
                  <a:ext cx="538929" cy="506421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543003" y="5230104"/>
                  <a:ext cx="386319" cy="5614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3003" y="5230104"/>
                  <a:ext cx="386319" cy="561411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CF143D11-51ED-47A0-9F4E-2710C2717EF6}"/>
                </a:ext>
              </a:extLst>
            </p:cNvPr>
            <p:cNvGrpSpPr/>
            <p:nvPr/>
          </p:nvGrpSpPr>
          <p:grpSpPr>
            <a:xfrm>
              <a:off x="5019487" y="2926906"/>
              <a:ext cx="6051608" cy="2791384"/>
              <a:chOff x="4983996" y="3085048"/>
              <a:chExt cx="5657278" cy="2609494"/>
            </a:xfrm>
          </p:grpSpPr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C9B2C25B-80C9-41A6-BEDE-AB05B15CE4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0028" y="5349937"/>
                <a:ext cx="509944" cy="344604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5004C5-2407-4723-9B53-BFA48DC439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37670" y="5347275"/>
                <a:ext cx="546404" cy="333901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B81DB604-4783-4F89-B5FC-B453C40086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40046" y="5353515"/>
                <a:ext cx="122254" cy="29138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Connector 255">
                <a:extLst>
                  <a:ext uri="{FF2B5EF4-FFF2-40B4-BE49-F238E27FC236}">
                    <a16:creationId xmlns:a16="http://schemas.microsoft.com/office/drawing/2014/main" id="{7DCBED6E-D3DD-4006-999C-7A6742FCC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88779" y="5339791"/>
                <a:ext cx="149859" cy="34138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Connector 256">
                <a:extLst>
                  <a:ext uri="{FF2B5EF4-FFF2-40B4-BE49-F238E27FC236}">
                    <a16:creationId xmlns:a16="http://schemas.microsoft.com/office/drawing/2014/main" id="{474C7B24-E1F3-4F08-807F-663C762318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6835" y="5347776"/>
                <a:ext cx="367741" cy="320619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Connector 257">
                <a:extLst>
                  <a:ext uri="{FF2B5EF4-FFF2-40B4-BE49-F238E27FC236}">
                    <a16:creationId xmlns:a16="http://schemas.microsoft.com/office/drawing/2014/main" id="{6577E968-24D6-4715-9189-B49892E800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87334" y="5354064"/>
                <a:ext cx="0" cy="34047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9548101F-3D41-491E-97E4-7BA647F45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0733" y="5348218"/>
                <a:ext cx="761510" cy="33245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Connector 259">
                <a:extLst>
                  <a:ext uri="{FF2B5EF4-FFF2-40B4-BE49-F238E27FC236}">
                    <a16:creationId xmlns:a16="http://schemas.microsoft.com/office/drawing/2014/main" id="{9A8D6129-BF3D-4D17-A998-EEE6E926E4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60696" y="5346774"/>
                <a:ext cx="379009" cy="34776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Connector 260">
                <a:extLst>
                  <a:ext uri="{FF2B5EF4-FFF2-40B4-BE49-F238E27FC236}">
                    <a16:creationId xmlns:a16="http://schemas.microsoft.com/office/drawing/2014/main" id="{44517A76-2A34-4602-A436-A09CDF0EB4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74322" y="5362217"/>
                <a:ext cx="910254" cy="31366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Parallelogram 261">
                <a:extLst>
                  <a:ext uri="{FF2B5EF4-FFF2-40B4-BE49-F238E27FC236}">
                    <a16:creationId xmlns:a16="http://schemas.microsoft.com/office/drawing/2014/main" id="{337FAC5D-FB12-488E-AFD4-7B856DD39CF9}"/>
                  </a:ext>
                </a:extLst>
              </p:cNvPr>
              <p:cNvSpPr/>
              <p:nvPr/>
            </p:nvSpPr>
            <p:spPr>
              <a:xfrm>
                <a:off x="5786275" y="4880417"/>
                <a:ext cx="4252517" cy="47309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0D49CDD4-D424-4210-82D3-6C2191D8F6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84578" y="3085048"/>
                <a:ext cx="5458" cy="2055347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4" name="Parallelogram 263">
                <a:extLst>
                  <a:ext uri="{FF2B5EF4-FFF2-40B4-BE49-F238E27FC236}">
                    <a16:creationId xmlns:a16="http://schemas.microsoft.com/office/drawing/2014/main" id="{95F5A5EB-D0F5-4BF3-A2CE-8B5F23B32389}"/>
                  </a:ext>
                </a:extLst>
              </p:cNvPr>
              <p:cNvSpPr/>
              <p:nvPr/>
            </p:nvSpPr>
            <p:spPr>
              <a:xfrm>
                <a:off x="6332921" y="5169087"/>
                <a:ext cx="537313" cy="150171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58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3A0E1DB3-D297-4447-A310-DD455D50DE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4952" y="4275603"/>
                <a:ext cx="1071404" cy="73926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B828027-EBAD-42C2-9F83-F7E8A3ECB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0991" y="3910296"/>
                <a:ext cx="518966" cy="114822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D0820B46-C30E-4895-A51D-2895B9DA76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17272" y="4289919"/>
                <a:ext cx="1060245" cy="739166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D523A2AB-812E-4AE7-ADEC-C2E96C7CE3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83996" y="4703475"/>
                <a:ext cx="1604558" cy="53539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Parallelogram 268">
                <a:extLst>
                  <a:ext uri="{FF2B5EF4-FFF2-40B4-BE49-F238E27FC236}">
                    <a16:creationId xmlns:a16="http://schemas.microsoft.com/office/drawing/2014/main" id="{C096790C-F1C2-45BB-A63C-184A277F420A}"/>
                  </a:ext>
                </a:extLst>
              </p:cNvPr>
              <p:cNvSpPr/>
              <p:nvPr/>
            </p:nvSpPr>
            <p:spPr>
              <a:xfrm>
                <a:off x="7142895" y="5081471"/>
                <a:ext cx="537313" cy="150171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58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70" name="Parallelogram 269">
                <a:extLst>
                  <a:ext uri="{FF2B5EF4-FFF2-40B4-BE49-F238E27FC236}">
                    <a16:creationId xmlns:a16="http://schemas.microsoft.com/office/drawing/2014/main" id="{C27ED2C0-751B-4ABF-B6FF-56101FBB3068}"/>
                  </a:ext>
                </a:extLst>
              </p:cNvPr>
              <p:cNvSpPr/>
              <p:nvPr/>
            </p:nvSpPr>
            <p:spPr>
              <a:xfrm>
                <a:off x="8578862" y="5158885"/>
                <a:ext cx="537313" cy="150171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58000"/>
                </a:srgbClr>
              </a:solidFill>
              <a:ln w="127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71" name="Straight Arrow Connector 270">
                <a:extLst>
                  <a:ext uri="{FF2B5EF4-FFF2-40B4-BE49-F238E27FC236}">
                    <a16:creationId xmlns:a16="http://schemas.microsoft.com/office/drawing/2014/main" id="{6D2F8A00-86B8-42F5-A17C-71F4EE702E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88214" y="3743967"/>
                <a:ext cx="1414744" cy="141683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Straight Arrow Connector 271">
                <a:extLst>
                  <a:ext uri="{FF2B5EF4-FFF2-40B4-BE49-F238E27FC236}">
                    <a16:creationId xmlns:a16="http://schemas.microsoft.com/office/drawing/2014/main" id="{79A91077-4A6D-4415-8A42-17A552E911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4952" y="4519974"/>
                <a:ext cx="1756322" cy="73965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EC5B3006-5318-4504-83B2-9058204D49F0}"/>
                      </a:ext>
                    </a:extLst>
                  </p:cNvPr>
                  <p:cNvSpPr txBox="1"/>
                  <p:nvPr/>
                </p:nvSpPr>
                <p:spPr>
                  <a:xfrm>
                    <a:off x="9550402" y="5116966"/>
                    <a:ext cx="386319" cy="5614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73" name="TextBox 272">
                    <a:extLst>
                      <a:ext uri="{FF2B5EF4-FFF2-40B4-BE49-F238E27FC236}">
                        <a16:creationId xmlns:a16="http://schemas.microsoft.com/office/drawing/2014/main" id="{EC5B3006-5318-4504-83B2-9058204D49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0402" y="5116966"/>
                    <a:ext cx="386319" cy="56141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4" name="Straight Arrow Connector 273">
                <a:extLst>
                  <a:ext uri="{FF2B5EF4-FFF2-40B4-BE49-F238E27FC236}">
                    <a16:creationId xmlns:a16="http://schemas.microsoft.com/office/drawing/2014/main" id="{3DE73AD1-5396-4DF5-912B-FDF0619B2C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77387" y="4366145"/>
                <a:ext cx="15835" cy="8861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>
                <a:extLst>
                  <a:ext uri="{FF2B5EF4-FFF2-40B4-BE49-F238E27FC236}">
                    <a16:creationId xmlns:a16="http://schemas.microsoft.com/office/drawing/2014/main" id="{C62A9AA9-5710-4CCA-B059-AAE9F1341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46147" y="3909172"/>
                <a:ext cx="464878" cy="1106164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Arrow Connector 275">
                <a:extLst>
                  <a:ext uri="{FF2B5EF4-FFF2-40B4-BE49-F238E27FC236}">
                    <a16:creationId xmlns:a16="http://schemas.microsoft.com/office/drawing/2014/main" id="{F510FC52-C77F-4C08-9F24-69CCF6E28D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87123" y="4285083"/>
                <a:ext cx="15835" cy="8861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Straight Arrow Connector 276">
                <a:extLst>
                  <a:ext uri="{FF2B5EF4-FFF2-40B4-BE49-F238E27FC236}">
                    <a16:creationId xmlns:a16="http://schemas.microsoft.com/office/drawing/2014/main" id="{9769EB17-5D85-48D1-B204-E54A0E538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56530" y="3770871"/>
                <a:ext cx="1448718" cy="1427192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Straight Arrow Connector 277">
                <a:extLst>
                  <a:ext uri="{FF2B5EF4-FFF2-40B4-BE49-F238E27FC236}">
                    <a16:creationId xmlns:a16="http://schemas.microsoft.com/office/drawing/2014/main" id="{0FFBE666-B744-4E6C-974E-94AE3D481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0236" y="4400828"/>
                <a:ext cx="15835" cy="88613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C0A77932-37CF-4E75-B6E5-D4C22C8EF5A3}"/>
                      </a:ext>
                    </a:extLst>
                  </p:cNvPr>
                  <p:cNvSpPr/>
                  <p:nvPr/>
                </p:nvSpPr>
                <p:spPr>
                  <a:xfrm>
                    <a:off x="5825250" y="4579136"/>
                    <a:ext cx="477887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C0A77932-37CF-4E75-B6E5-D4C22C8EF5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5250" y="4579136"/>
                    <a:ext cx="477887" cy="50751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942999D4-FEEE-49F4-9ED1-DC8AAAC5F496}"/>
                      </a:ext>
                    </a:extLst>
                  </p:cNvPr>
                  <p:cNvSpPr/>
                  <p:nvPr/>
                </p:nvSpPr>
                <p:spPr>
                  <a:xfrm>
                    <a:off x="6808238" y="4270217"/>
                    <a:ext cx="477887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0" name="Rectangle 279">
                    <a:extLst>
                      <a:ext uri="{FF2B5EF4-FFF2-40B4-BE49-F238E27FC236}">
                        <a16:creationId xmlns:a16="http://schemas.microsoft.com/office/drawing/2014/main" id="{942999D4-FEEE-49F4-9ED1-DC8AAAC5F4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8238" y="4270217"/>
                    <a:ext cx="477887" cy="5075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ED1CC567-BF8E-47CC-8054-A638A67CEE54}"/>
                      </a:ext>
                    </a:extLst>
                  </p:cNvPr>
                  <p:cNvSpPr/>
                  <p:nvPr/>
                </p:nvSpPr>
                <p:spPr>
                  <a:xfrm>
                    <a:off x="8273678" y="4385100"/>
                    <a:ext cx="477887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1" name="Rectangle 280">
                    <a:extLst>
                      <a:ext uri="{FF2B5EF4-FFF2-40B4-BE49-F238E27FC236}">
                        <a16:creationId xmlns:a16="http://schemas.microsoft.com/office/drawing/2014/main" id="{ED1CC567-BF8E-47CC-8054-A638A67CEE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73678" y="4385100"/>
                    <a:ext cx="477887" cy="5075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AF070FC-1EAA-411D-BA5B-D37BA40E3625}"/>
                      </a:ext>
                    </a:extLst>
                  </p:cNvPr>
                  <p:cNvSpPr/>
                  <p:nvPr/>
                </p:nvSpPr>
                <p:spPr>
                  <a:xfrm>
                    <a:off x="7374706" y="3264450"/>
                    <a:ext cx="538929" cy="50642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CA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2" name="Rectangle 281">
                    <a:extLst>
                      <a:ext uri="{FF2B5EF4-FFF2-40B4-BE49-F238E27FC236}">
                        <a16:creationId xmlns:a16="http://schemas.microsoft.com/office/drawing/2014/main" id="{2AF070FC-1EAA-411D-BA5B-D37BA40E36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706" y="3264450"/>
                    <a:ext cx="538929" cy="506421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A4B6FB-BCD0-4BA1-A911-A125BEB66ADE}"/>
              </a:ext>
            </a:extLst>
          </p:cNvPr>
          <p:cNvGrpSpPr/>
          <p:nvPr/>
        </p:nvGrpSpPr>
        <p:grpSpPr>
          <a:xfrm>
            <a:off x="232292" y="831340"/>
            <a:ext cx="5156670" cy="3366180"/>
            <a:chOff x="4758111" y="2834247"/>
            <a:chExt cx="5156670" cy="3366180"/>
          </a:xfrm>
        </p:grpSpPr>
        <p:sp>
          <p:nvSpPr>
            <p:cNvPr id="115" name="Parallelogram 114">
              <a:extLst>
                <a:ext uri="{FF2B5EF4-FFF2-40B4-BE49-F238E27FC236}">
                  <a16:creationId xmlns:a16="http://schemas.microsoft.com/office/drawing/2014/main" id="{A6F7EA91-FA73-4705-B6E7-DD4C47FD539C}"/>
                </a:ext>
              </a:extLst>
            </p:cNvPr>
            <p:cNvSpPr/>
            <p:nvPr/>
          </p:nvSpPr>
          <p:spPr>
            <a:xfrm>
              <a:off x="5039349" y="4509614"/>
              <a:ext cx="4875432" cy="122914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7BEF62F-5F97-44F0-8AD2-60EE4DA84C94}"/>
                    </a:ext>
                  </a:extLst>
                </p:cNvPr>
                <p:cNvSpPr/>
                <p:nvPr/>
              </p:nvSpPr>
              <p:spPr>
                <a:xfrm>
                  <a:off x="6440547" y="5738762"/>
                  <a:ext cx="4778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F7BEF62F-5F97-44F0-8AD2-60EE4DA84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0547" y="5738762"/>
                  <a:ext cx="477887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642334AC-9A83-4AFE-9F23-EB35B12C64C6}"/>
                </a:ext>
              </a:extLst>
            </p:cNvPr>
            <p:cNvSpPr/>
            <p:nvPr/>
          </p:nvSpPr>
          <p:spPr>
            <a:xfrm>
              <a:off x="5408475" y="4500088"/>
              <a:ext cx="2896991" cy="122914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C9BD297-22A8-48DD-8405-2C87324CF52C}"/>
                    </a:ext>
                  </a:extLst>
                </p:cNvPr>
                <p:cNvSpPr/>
                <p:nvPr/>
              </p:nvSpPr>
              <p:spPr>
                <a:xfrm>
                  <a:off x="6198402" y="4949952"/>
                  <a:ext cx="541874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AC9BD297-22A8-48DD-8405-2C87324CF5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8402" y="4949952"/>
                  <a:ext cx="541874" cy="50751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DEAAD6A2-854B-4DBF-8F26-1E6FEA416E07}"/>
                    </a:ext>
                  </a:extLst>
                </p:cNvPr>
                <p:cNvSpPr/>
                <p:nvPr/>
              </p:nvSpPr>
              <p:spPr>
                <a:xfrm>
                  <a:off x="7450681" y="3953461"/>
                  <a:ext cx="541874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CA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CA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DEAAD6A2-854B-4DBF-8F26-1E6FEA416E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0681" y="3953461"/>
                  <a:ext cx="541874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449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DCFF43E-0D9A-474C-A5F5-7624238356C3}"/>
                </a:ext>
              </a:extLst>
            </p:cNvPr>
            <p:cNvGrpSpPr/>
            <p:nvPr/>
          </p:nvGrpSpPr>
          <p:grpSpPr>
            <a:xfrm>
              <a:off x="4758111" y="5039734"/>
              <a:ext cx="1007077" cy="805061"/>
              <a:chOff x="8248391" y="2564515"/>
              <a:chExt cx="888156" cy="709995"/>
            </a:xfrm>
          </p:grpSpPr>
          <p:grpSp>
            <p:nvGrpSpPr>
              <p:cNvPr id="208" name="Group 207">
                <a:extLst>
                  <a:ext uri="{FF2B5EF4-FFF2-40B4-BE49-F238E27FC236}">
                    <a16:creationId xmlns:a16="http://schemas.microsoft.com/office/drawing/2014/main" id="{6180E08A-F8E7-451F-8924-0A757D26AF4A}"/>
                  </a:ext>
                </a:extLst>
              </p:cNvPr>
              <p:cNvGrpSpPr/>
              <p:nvPr/>
            </p:nvGrpSpPr>
            <p:grpSpPr>
              <a:xfrm>
                <a:off x="8248391" y="2564515"/>
                <a:ext cx="888156" cy="709995"/>
                <a:chOff x="758520" y="708040"/>
                <a:chExt cx="2565390" cy="2135605"/>
              </a:xfrm>
            </p:grpSpPr>
            <p:grpSp>
              <p:nvGrpSpPr>
                <p:cNvPr id="211" name="Group 210">
                  <a:extLst>
                    <a:ext uri="{FF2B5EF4-FFF2-40B4-BE49-F238E27FC236}">
                      <a16:creationId xmlns:a16="http://schemas.microsoft.com/office/drawing/2014/main" id="{470A4331-90D7-48E7-84B9-990D8F6BDE08}"/>
                    </a:ext>
                  </a:extLst>
                </p:cNvPr>
                <p:cNvGrpSpPr/>
                <p:nvPr/>
              </p:nvGrpSpPr>
              <p:grpSpPr>
                <a:xfrm>
                  <a:off x="758520" y="708040"/>
                  <a:ext cx="2565390" cy="2135605"/>
                  <a:chOff x="785815" y="680744"/>
                  <a:chExt cx="2565390" cy="2135605"/>
                </a:xfrm>
              </p:grpSpPr>
              <p:cxnSp>
                <p:nvCxnSpPr>
                  <p:cNvPr id="213" name="Straight Arrow Connector 212">
                    <a:extLst>
                      <a:ext uri="{FF2B5EF4-FFF2-40B4-BE49-F238E27FC236}">
                        <a16:creationId xmlns:a16="http://schemas.microsoft.com/office/drawing/2014/main" id="{7F9A0DF2-4AD2-4372-9694-8AB2D2E347A4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16583" y="680744"/>
                    <a:ext cx="7683" cy="185953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Arrow Connector 213">
                    <a:extLst>
                      <a:ext uri="{FF2B5EF4-FFF2-40B4-BE49-F238E27FC236}">
                        <a16:creationId xmlns:a16="http://schemas.microsoft.com/office/drawing/2014/main" id="{DBABC658-B591-4A18-9333-80FB6CA2A27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476301" y="2503276"/>
                    <a:ext cx="1874904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5" name="Rectangle 214">
                        <a:extLst>
                          <a:ext uri="{FF2B5EF4-FFF2-40B4-BE49-F238E27FC236}">
                            <a16:creationId xmlns:a16="http://schemas.microsoft.com/office/drawing/2014/main" id="{242A4C45-7A11-44A0-A83A-4207990A8A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7" name="Rectangle 10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7555" y="2447016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r="-95238" b="-1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6" name="Rectangle 215">
                        <a:extLst>
                          <a:ext uri="{FF2B5EF4-FFF2-40B4-BE49-F238E27FC236}">
                            <a16:creationId xmlns:a16="http://schemas.microsoft.com/office/drawing/2014/main" id="{0255F9D1-1B9D-4032-A15A-CEF431C6B4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89" name="Rectangle 8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5815" y="912420"/>
                        <a:ext cx="1021790" cy="1110919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7" name="Rectangle 216">
                        <a:extLst>
                          <a:ext uri="{FF2B5EF4-FFF2-40B4-BE49-F238E27FC236}">
                            <a16:creationId xmlns:a16="http://schemas.microsoft.com/office/drawing/2014/main" id="{782B86EF-80A0-4A64-B58C-A4775E596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09" name="Rectangle 10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6642" y="2350591"/>
                        <a:ext cx="367985" cy="369333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14286" r="-114286" b="-18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7A8E4A0E-3692-4995-BCA0-C41046D02A8B}"/>
                    </a:ext>
                  </a:extLst>
                </p:cNvPr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cxnSp>
            <p:nvCxnSpPr>
              <p:cNvPr id="209" name="Straight Arrow Connector 208">
                <a:extLst>
                  <a:ext uri="{FF2B5EF4-FFF2-40B4-BE49-F238E27FC236}">
                    <a16:creationId xmlns:a16="http://schemas.microsoft.com/office/drawing/2014/main" id="{46415690-85E5-4414-B02E-A5A5E530F9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99634" y="2880014"/>
                <a:ext cx="474313" cy="2923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775C1BC7-6113-4254-9A76-75CCA801F9F7}"/>
                      </a:ext>
                    </a:extLst>
                  </p:cNvPr>
                  <p:cNvSpPr/>
                  <p:nvPr/>
                </p:nvSpPr>
                <p:spPr>
                  <a:xfrm>
                    <a:off x="8631776" y="2655889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>
              <p:sp>
                <p:nvSpPr>
                  <p:cNvPr id="210" name="Rectangle 209">
                    <a:extLst>
                      <a:ext uri="{FF2B5EF4-FFF2-40B4-BE49-F238E27FC236}">
                        <a16:creationId xmlns:a16="http://schemas.microsoft.com/office/drawing/2014/main" id="{775C1BC7-6113-4254-9A76-75CCA801F9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1776" y="2655889"/>
                    <a:ext cx="371384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37B113E-3023-41E1-BDAB-3FC0B2579527}"/>
                    </a:ext>
                  </a:extLst>
                </p:cNvPr>
                <p:cNvSpPr/>
                <p:nvPr/>
              </p:nvSpPr>
              <p:spPr>
                <a:xfrm>
                  <a:off x="8816626" y="5074475"/>
                  <a:ext cx="477887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837B113E-3023-41E1-BDAB-3FC0B2579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6626" y="5074475"/>
                  <a:ext cx="477887" cy="461665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6CABF9C9-3EB0-4B04-97BA-2489F36827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9366" y="290735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A4A55F24-CD9E-4081-BFF3-228F832F2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11110" y="3855955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521341FB-6279-4FD7-BC07-FF0D70612E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83647" y="290967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A7D71E22-7CA9-488B-A005-C0780BD509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998" y="3169185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CD3F0C56-60F1-4696-A7D6-29ED5286C5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06744" y="338100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7980F46B-B96A-43C1-A2FD-2114F8AED8C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96768" y="299364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F636EE89-F353-4AE2-A3D4-E94B9D8C67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73034" y="368456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3209A7-2492-4238-AE1B-91A6CF664355}"/>
                </a:ext>
              </a:extLst>
            </p:cNvPr>
            <p:cNvCxnSpPr/>
            <p:nvPr/>
          </p:nvCxnSpPr>
          <p:spPr>
            <a:xfrm>
              <a:off x="7973034" y="4016931"/>
              <a:ext cx="0" cy="60195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22604361-37C6-4060-AFD5-EFFEAAD3D875}"/>
                </a:ext>
              </a:extLst>
            </p:cNvPr>
            <p:cNvCxnSpPr>
              <a:cxnSpLocks/>
            </p:cNvCxnSpPr>
            <p:nvPr/>
          </p:nvCxnSpPr>
          <p:spPr>
            <a:xfrm>
              <a:off x="7499014" y="4384500"/>
              <a:ext cx="638222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9F64A9F5-F118-4E72-9831-4CD3986115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4556" y="4384500"/>
              <a:ext cx="4935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97989F49-5042-4EED-831D-5191A66E8B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3280" y="283424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D1D717A-9FB0-4E8F-B32F-6B0D04D886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89321" y="3163024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7AB48D7C-2CE4-4A13-A6F3-01231ACD22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200" y="3904472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FCB4449B-C483-47CB-84B1-664F64F1B9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43868" y="290360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D5D526F-9D1E-4417-A3A0-C02BF12CF4FE}"/>
              </a:ext>
            </a:extLst>
          </p:cNvPr>
          <p:cNvCxnSpPr>
            <a:cxnSpLocks/>
          </p:cNvCxnSpPr>
          <p:nvPr/>
        </p:nvCxnSpPr>
        <p:spPr>
          <a:xfrm flipV="1">
            <a:off x="1707743" y="2475417"/>
            <a:ext cx="0" cy="104740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29425" y="3498399"/>
            <a:ext cx="3048819" cy="2873420"/>
            <a:chOff x="2325281" y="3584054"/>
            <a:chExt cx="3048819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25281" y="4087609"/>
              <a:ext cx="3029935" cy="2246079"/>
              <a:chOff x="4103968" y="1546126"/>
              <a:chExt cx="3029935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75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035DC-7145-4367-BB84-75B27E9F3BB6}"/>
              </a:ext>
            </a:extLst>
          </p:cNvPr>
          <p:cNvGrpSpPr/>
          <p:nvPr/>
        </p:nvGrpSpPr>
        <p:grpSpPr>
          <a:xfrm>
            <a:off x="458158" y="645782"/>
            <a:ext cx="5851320" cy="1635805"/>
            <a:chOff x="414468" y="329727"/>
            <a:chExt cx="7396387" cy="298594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0422C4-3C5A-4200-A7F7-481B129CAC50}"/>
                </a:ext>
              </a:extLst>
            </p:cNvPr>
            <p:cNvSpPr/>
            <p:nvPr/>
          </p:nvSpPr>
          <p:spPr>
            <a:xfrm>
              <a:off x="3463975" y="368444"/>
              <a:ext cx="837324" cy="2897073"/>
            </a:xfrm>
            <a:custGeom>
              <a:avLst/>
              <a:gdLst>
                <a:gd name="connsiteX0" fmla="*/ 55072 w 1749042"/>
                <a:gd name="connsiteY0" fmla="*/ 1269258 h 3158000"/>
                <a:gd name="connsiteX1" fmla="*/ 709589 w 1749042"/>
                <a:gd name="connsiteY1" fmla="*/ 220104 h 3158000"/>
                <a:gd name="connsiteX2" fmla="*/ 1614364 w 1749042"/>
                <a:gd name="connsiteY2" fmla="*/ 27599 h 3158000"/>
                <a:gd name="connsiteX3" fmla="*/ 1710617 w 1749042"/>
                <a:gd name="connsiteY3" fmla="*/ 624365 h 3158000"/>
                <a:gd name="connsiteX4" fmla="*/ 1277480 w 1749042"/>
                <a:gd name="connsiteY4" fmla="*/ 778369 h 3158000"/>
                <a:gd name="connsiteX5" fmla="*/ 1546987 w 1749042"/>
                <a:gd name="connsiteY5" fmla="*/ 1307759 h 3158000"/>
                <a:gd name="connsiteX6" fmla="*/ 1219728 w 1749042"/>
                <a:gd name="connsiteY6" fmla="*/ 1615767 h 3158000"/>
                <a:gd name="connsiteX7" fmla="*/ 1113850 w 1749042"/>
                <a:gd name="connsiteY7" fmla="*/ 1144129 h 3158000"/>
                <a:gd name="connsiteX8" fmla="*/ 834718 w 1749042"/>
                <a:gd name="connsiteY8" fmla="*/ 1471388 h 3158000"/>
                <a:gd name="connsiteX9" fmla="*/ 979097 w 1749042"/>
                <a:gd name="connsiteY9" fmla="*/ 2174032 h 3158000"/>
                <a:gd name="connsiteX10" fmla="*/ 1335232 w 1749042"/>
                <a:gd name="connsiteY10" fmla="*/ 2077780 h 3158000"/>
                <a:gd name="connsiteX11" fmla="*/ 1315981 w 1749042"/>
                <a:gd name="connsiteY11" fmla="*/ 2405039 h 3158000"/>
                <a:gd name="connsiteX12" fmla="*/ 853968 w 1749042"/>
                <a:gd name="connsiteY12" fmla="*/ 2568668 h 3158000"/>
                <a:gd name="connsiteX13" fmla="*/ 632587 w 1749042"/>
                <a:gd name="connsiteY13" fmla="*/ 2790049 h 3158000"/>
                <a:gd name="connsiteX14" fmla="*/ 603712 w 1749042"/>
                <a:gd name="connsiteY14" fmla="*/ 3049931 h 3158000"/>
                <a:gd name="connsiteX15" fmla="*/ 565210 w 1749042"/>
                <a:gd name="connsiteY15" fmla="*/ 3155809 h 3158000"/>
                <a:gd name="connsiteX16" fmla="*/ 276453 w 1749042"/>
                <a:gd name="connsiteY16" fmla="*/ 2963304 h 3158000"/>
                <a:gd name="connsiteX17" fmla="*/ 372705 w 1749042"/>
                <a:gd name="connsiteY17" fmla="*/ 2510917 h 3158000"/>
                <a:gd name="connsiteX18" fmla="*/ 74322 w 1749042"/>
                <a:gd name="connsiteY18" fmla="*/ 2251035 h 3158000"/>
                <a:gd name="connsiteX19" fmla="*/ 122448 w 1749042"/>
                <a:gd name="connsiteY19" fmla="*/ 1683144 h 3158000"/>
                <a:gd name="connsiteX20" fmla="*/ 45446 w 1749042"/>
                <a:gd name="connsiteY20" fmla="*/ 1394386 h 3158000"/>
                <a:gd name="connsiteX21" fmla="*/ 55072 w 1749042"/>
                <a:gd name="connsiteY21" fmla="*/ 1269258 h 3158000"/>
                <a:gd name="connsiteX0" fmla="*/ 7908 w 1701878"/>
                <a:gd name="connsiteY0" fmla="*/ 1269258 h 3158000"/>
                <a:gd name="connsiteX1" fmla="*/ 662425 w 1701878"/>
                <a:gd name="connsiteY1" fmla="*/ 220104 h 3158000"/>
                <a:gd name="connsiteX2" fmla="*/ 1567200 w 1701878"/>
                <a:gd name="connsiteY2" fmla="*/ 27599 h 3158000"/>
                <a:gd name="connsiteX3" fmla="*/ 1663453 w 1701878"/>
                <a:gd name="connsiteY3" fmla="*/ 624365 h 3158000"/>
                <a:gd name="connsiteX4" fmla="*/ 1230316 w 1701878"/>
                <a:gd name="connsiteY4" fmla="*/ 778369 h 3158000"/>
                <a:gd name="connsiteX5" fmla="*/ 1499823 w 1701878"/>
                <a:gd name="connsiteY5" fmla="*/ 1307759 h 3158000"/>
                <a:gd name="connsiteX6" fmla="*/ 1172564 w 1701878"/>
                <a:gd name="connsiteY6" fmla="*/ 1615767 h 3158000"/>
                <a:gd name="connsiteX7" fmla="*/ 1066686 w 1701878"/>
                <a:gd name="connsiteY7" fmla="*/ 1144129 h 3158000"/>
                <a:gd name="connsiteX8" fmla="*/ 787554 w 1701878"/>
                <a:gd name="connsiteY8" fmla="*/ 1471388 h 3158000"/>
                <a:gd name="connsiteX9" fmla="*/ 931933 w 1701878"/>
                <a:gd name="connsiteY9" fmla="*/ 2174032 h 3158000"/>
                <a:gd name="connsiteX10" fmla="*/ 1288068 w 1701878"/>
                <a:gd name="connsiteY10" fmla="*/ 2077780 h 3158000"/>
                <a:gd name="connsiteX11" fmla="*/ 1268817 w 1701878"/>
                <a:gd name="connsiteY11" fmla="*/ 2405039 h 3158000"/>
                <a:gd name="connsiteX12" fmla="*/ 806804 w 1701878"/>
                <a:gd name="connsiteY12" fmla="*/ 2568668 h 3158000"/>
                <a:gd name="connsiteX13" fmla="*/ 585423 w 1701878"/>
                <a:gd name="connsiteY13" fmla="*/ 2790049 h 3158000"/>
                <a:gd name="connsiteX14" fmla="*/ 556548 w 1701878"/>
                <a:gd name="connsiteY14" fmla="*/ 3049931 h 3158000"/>
                <a:gd name="connsiteX15" fmla="*/ 518046 w 1701878"/>
                <a:gd name="connsiteY15" fmla="*/ 3155809 h 3158000"/>
                <a:gd name="connsiteX16" fmla="*/ 229289 w 1701878"/>
                <a:gd name="connsiteY16" fmla="*/ 2963304 h 3158000"/>
                <a:gd name="connsiteX17" fmla="*/ 325541 w 1701878"/>
                <a:gd name="connsiteY17" fmla="*/ 2510917 h 3158000"/>
                <a:gd name="connsiteX18" fmla="*/ 27158 w 1701878"/>
                <a:gd name="connsiteY18" fmla="*/ 2251035 h 3158000"/>
                <a:gd name="connsiteX19" fmla="*/ 75284 w 1701878"/>
                <a:gd name="connsiteY19" fmla="*/ 1683144 h 3158000"/>
                <a:gd name="connsiteX20" fmla="*/ 287040 w 1701878"/>
                <a:gd name="connsiteY20" fmla="*/ 1509889 h 3158000"/>
                <a:gd name="connsiteX21" fmla="*/ 7908 w 1701878"/>
                <a:gd name="connsiteY21" fmla="*/ 1269258 h 3158000"/>
                <a:gd name="connsiteX0" fmla="*/ 32601 w 1726571"/>
                <a:gd name="connsiteY0" fmla="*/ 1269258 h 3158000"/>
                <a:gd name="connsiteX1" fmla="*/ 687118 w 1726571"/>
                <a:gd name="connsiteY1" fmla="*/ 220104 h 3158000"/>
                <a:gd name="connsiteX2" fmla="*/ 1591893 w 1726571"/>
                <a:gd name="connsiteY2" fmla="*/ 27599 h 3158000"/>
                <a:gd name="connsiteX3" fmla="*/ 1688146 w 1726571"/>
                <a:gd name="connsiteY3" fmla="*/ 624365 h 3158000"/>
                <a:gd name="connsiteX4" fmla="*/ 1255009 w 1726571"/>
                <a:gd name="connsiteY4" fmla="*/ 778369 h 3158000"/>
                <a:gd name="connsiteX5" fmla="*/ 1524516 w 1726571"/>
                <a:gd name="connsiteY5" fmla="*/ 1307759 h 3158000"/>
                <a:gd name="connsiteX6" fmla="*/ 1197257 w 1726571"/>
                <a:gd name="connsiteY6" fmla="*/ 1615767 h 3158000"/>
                <a:gd name="connsiteX7" fmla="*/ 1091379 w 1726571"/>
                <a:gd name="connsiteY7" fmla="*/ 1144129 h 3158000"/>
                <a:gd name="connsiteX8" fmla="*/ 812247 w 1726571"/>
                <a:gd name="connsiteY8" fmla="*/ 1471388 h 3158000"/>
                <a:gd name="connsiteX9" fmla="*/ 956626 w 1726571"/>
                <a:gd name="connsiteY9" fmla="*/ 2174032 h 3158000"/>
                <a:gd name="connsiteX10" fmla="*/ 1312761 w 1726571"/>
                <a:gd name="connsiteY10" fmla="*/ 2077780 h 3158000"/>
                <a:gd name="connsiteX11" fmla="*/ 1293510 w 1726571"/>
                <a:gd name="connsiteY11" fmla="*/ 2405039 h 3158000"/>
                <a:gd name="connsiteX12" fmla="*/ 831497 w 1726571"/>
                <a:gd name="connsiteY12" fmla="*/ 2568668 h 3158000"/>
                <a:gd name="connsiteX13" fmla="*/ 610116 w 1726571"/>
                <a:gd name="connsiteY13" fmla="*/ 2790049 h 3158000"/>
                <a:gd name="connsiteX14" fmla="*/ 581241 w 1726571"/>
                <a:gd name="connsiteY14" fmla="*/ 3049931 h 3158000"/>
                <a:gd name="connsiteX15" fmla="*/ 542739 w 1726571"/>
                <a:gd name="connsiteY15" fmla="*/ 3155809 h 3158000"/>
                <a:gd name="connsiteX16" fmla="*/ 253982 w 1726571"/>
                <a:gd name="connsiteY16" fmla="*/ 2963304 h 3158000"/>
                <a:gd name="connsiteX17" fmla="*/ 350234 w 1726571"/>
                <a:gd name="connsiteY17" fmla="*/ 2510917 h 3158000"/>
                <a:gd name="connsiteX18" fmla="*/ 51851 w 1726571"/>
                <a:gd name="connsiteY18" fmla="*/ 2251035 h 3158000"/>
                <a:gd name="connsiteX19" fmla="*/ 99977 w 1726571"/>
                <a:gd name="connsiteY19" fmla="*/ 1683144 h 3158000"/>
                <a:gd name="connsiteX20" fmla="*/ 99977 w 1726571"/>
                <a:gd name="connsiteY20" fmla="*/ 1471388 h 3158000"/>
                <a:gd name="connsiteX21" fmla="*/ 32601 w 1726571"/>
                <a:gd name="connsiteY21" fmla="*/ 1269258 h 3158000"/>
                <a:gd name="connsiteX0" fmla="*/ 45038 w 1739008"/>
                <a:gd name="connsiteY0" fmla="*/ 1269258 h 3158000"/>
                <a:gd name="connsiteX1" fmla="*/ 699555 w 1739008"/>
                <a:gd name="connsiteY1" fmla="*/ 220104 h 3158000"/>
                <a:gd name="connsiteX2" fmla="*/ 1604330 w 1739008"/>
                <a:gd name="connsiteY2" fmla="*/ 27599 h 3158000"/>
                <a:gd name="connsiteX3" fmla="*/ 1700583 w 1739008"/>
                <a:gd name="connsiteY3" fmla="*/ 624365 h 3158000"/>
                <a:gd name="connsiteX4" fmla="*/ 1267446 w 1739008"/>
                <a:gd name="connsiteY4" fmla="*/ 778369 h 3158000"/>
                <a:gd name="connsiteX5" fmla="*/ 1536953 w 1739008"/>
                <a:gd name="connsiteY5" fmla="*/ 1307759 h 3158000"/>
                <a:gd name="connsiteX6" fmla="*/ 1209694 w 1739008"/>
                <a:gd name="connsiteY6" fmla="*/ 1615767 h 3158000"/>
                <a:gd name="connsiteX7" fmla="*/ 1103816 w 1739008"/>
                <a:gd name="connsiteY7" fmla="*/ 1144129 h 3158000"/>
                <a:gd name="connsiteX8" fmla="*/ 824684 w 1739008"/>
                <a:gd name="connsiteY8" fmla="*/ 1471388 h 3158000"/>
                <a:gd name="connsiteX9" fmla="*/ 969063 w 1739008"/>
                <a:gd name="connsiteY9" fmla="*/ 2174032 h 3158000"/>
                <a:gd name="connsiteX10" fmla="*/ 1325198 w 1739008"/>
                <a:gd name="connsiteY10" fmla="*/ 2077780 h 3158000"/>
                <a:gd name="connsiteX11" fmla="*/ 1305947 w 1739008"/>
                <a:gd name="connsiteY11" fmla="*/ 2405039 h 3158000"/>
                <a:gd name="connsiteX12" fmla="*/ 843934 w 1739008"/>
                <a:gd name="connsiteY12" fmla="*/ 2568668 h 3158000"/>
                <a:gd name="connsiteX13" fmla="*/ 622553 w 1739008"/>
                <a:gd name="connsiteY13" fmla="*/ 2790049 h 3158000"/>
                <a:gd name="connsiteX14" fmla="*/ 593678 w 1739008"/>
                <a:gd name="connsiteY14" fmla="*/ 3049931 h 3158000"/>
                <a:gd name="connsiteX15" fmla="*/ 555176 w 1739008"/>
                <a:gd name="connsiteY15" fmla="*/ 3155809 h 3158000"/>
                <a:gd name="connsiteX16" fmla="*/ 266419 w 1739008"/>
                <a:gd name="connsiteY16" fmla="*/ 2963304 h 3158000"/>
                <a:gd name="connsiteX17" fmla="*/ 362671 w 1739008"/>
                <a:gd name="connsiteY17" fmla="*/ 2510917 h 3158000"/>
                <a:gd name="connsiteX18" fmla="*/ 64288 w 1739008"/>
                <a:gd name="connsiteY18" fmla="*/ 2251035 h 3158000"/>
                <a:gd name="connsiteX19" fmla="*/ 112414 w 1739008"/>
                <a:gd name="connsiteY19" fmla="*/ 1683144 h 3158000"/>
                <a:gd name="connsiteX20" fmla="*/ 64288 w 1739008"/>
                <a:gd name="connsiteY20" fmla="*/ 1538765 h 3158000"/>
                <a:gd name="connsiteX21" fmla="*/ 45038 w 1739008"/>
                <a:gd name="connsiteY21" fmla="*/ 1269258 h 3158000"/>
                <a:gd name="connsiteX0" fmla="*/ 34048 w 1728018"/>
                <a:gd name="connsiteY0" fmla="*/ 1269258 h 3158000"/>
                <a:gd name="connsiteX1" fmla="*/ 688565 w 1728018"/>
                <a:gd name="connsiteY1" fmla="*/ 220104 h 3158000"/>
                <a:gd name="connsiteX2" fmla="*/ 1593340 w 1728018"/>
                <a:gd name="connsiteY2" fmla="*/ 27599 h 3158000"/>
                <a:gd name="connsiteX3" fmla="*/ 1689593 w 1728018"/>
                <a:gd name="connsiteY3" fmla="*/ 624365 h 3158000"/>
                <a:gd name="connsiteX4" fmla="*/ 1256456 w 1728018"/>
                <a:gd name="connsiteY4" fmla="*/ 778369 h 3158000"/>
                <a:gd name="connsiteX5" fmla="*/ 1525963 w 1728018"/>
                <a:gd name="connsiteY5" fmla="*/ 1307759 h 3158000"/>
                <a:gd name="connsiteX6" fmla="*/ 1198704 w 1728018"/>
                <a:gd name="connsiteY6" fmla="*/ 1615767 h 3158000"/>
                <a:gd name="connsiteX7" fmla="*/ 1092826 w 1728018"/>
                <a:gd name="connsiteY7" fmla="*/ 1144129 h 3158000"/>
                <a:gd name="connsiteX8" fmla="*/ 813694 w 1728018"/>
                <a:gd name="connsiteY8" fmla="*/ 1471388 h 3158000"/>
                <a:gd name="connsiteX9" fmla="*/ 958073 w 1728018"/>
                <a:gd name="connsiteY9" fmla="*/ 2174032 h 3158000"/>
                <a:gd name="connsiteX10" fmla="*/ 1314208 w 1728018"/>
                <a:gd name="connsiteY10" fmla="*/ 2077780 h 3158000"/>
                <a:gd name="connsiteX11" fmla="*/ 1294957 w 1728018"/>
                <a:gd name="connsiteY11" fmla="*/ 2405039 h 3158000"/>
                <a:gd name="connsiteX12" fmla="*/ 832944 w 1728018"/>
                <a:gd name="connsiteY12" fmla="*/ 2568668 h 3158000"/>
                <a:gd name="connsiteX13" fmla="*/ 611563 w 1728018"/>
                <a:gd name="connsiteY13" fmla="*/ 2790049 h 3158000"/>
                <a:gd name="connsiteX14" fmla="*/ 582688 w 1728018"/>
                <a:gd name="connsiteY14" fmla="*/ 3049931 h 3158000"/>
                <a:gd name="connsiteX15" fmla="*/ 544186 w 1728018"/>
                <a:gd name="connsiteY15" fmla="*/ 3155809 h 3158000"/>
                <a:gd name="connsiteX16" fmla="*/ 255429 w 1728018"/>
                <a:gd name="connsiteY16" fmla="*/ 2963304 h 3158000"/>
                <a:gd name="connsiteX17" fmla="*/ 351681 w 1728018"/>
                <a:gd name="connsiteY17" fmla="*/ 2510917 h 3158000"/>
                <a:gd name="connsiteX18" fmla="*/ 53298 w 1728018"/>
                <a:gd name="connsiteY18" fmla="*/ 2251035 h 3158000"/>
                <a:gd name="connsiteX19" fmla="*/ 101424 w 1728018"/>
                <a:gd name="connsiteY19" fmla="*/ 1683144 h 3158000"/>
                <a:gd name="connsiteX20" fmla="*/ 94861 w 1728018"/>
                <a:gd name="connsiteY20" fmla="*/ 1513827 h 3158000"/>
                <a:gd name="connsiteX21" fmla="*/ 34048 w 1728018"/>
                <a:gd name="connsiteY21" fmla="*/ 1269258 h 31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018" h="3158000">
                  <a:moveTo>
                    <a:pt x="34048" y="1269258"/>
                  </a:moveTo>
                  <a:cubicBezTo>
                    <a:pt x="132999" y="1053638"/>
                    <a:pt x="428683" y="427047"/>
                    <a:pt x="688565" y="220104"/>
                  </a:cubicBezTo>
                  <a:cubicBezTo>
                    <a:pt x="948447" y="13161"/>
                    <a:pt x="1426502" y="-39778"/>
                    <a:pt x="1593340" y="27599"/>
                  </a:cubicBezTo>
                  <a:cubicBezTo>
                    <a:pt x="1760178" y="94976"/>
                    <a:pt x="1745740" y="499237"/>
                    <a:pt x="1689593" y="624365"/>
                  </a:cubicBezTo>
                  <a:cubicBezTo>
                    <a:pt x="1633446" y="749493"/>
                    <a:pt x="1283728" y="664470"/>
                    <a:pt x="1256456" y="778369"/>
                  </a:cubicBezTo>
                  <a:cubicBezTo>
                    <a:pt x="1229184" y="892268"/>
                    <a:pt x="1535588" y="1168193"/>
                    <a:pt x="1525963" y="1307759"/>
                  </a:cubicBezTo>
                  <a:cubicBezTo>
                    <a:pt x="1516338" y="1447325"/>
                    <a:pt x="1270894" y="1643039"/>
                    <a:pt x="1198704" y="1615767"/>
                  </a:cubicBezTo>
                  <a:cubicBezTo>
                    <a:pt x="1126515" y="1588495"/>
                    <a:pt x="1156994" y="1168192"/>
                    <a:pt x="1092826" y="1144129"/>
                  </a:cubicBezTo>
                  <a:cubicBezTo>
                    <a:pt x="1028658" y="1120066"/>
                    <a:pt x="836153" y="1299737"/>
                    <a:pt x="813694" y="1471388"/>
                  </a:cubicBezTo>
                  <a:cubicBezTo>
                    <a:pt x="791235" y="1643039"/>
                    <a:pt x="874654" y="2072967"/>
                    <a:pt x="958073" y="2174032"/>
                  </a:cubicBezTo>
                  <a:cubicBezTo>
                    <a:pt x="1041492" y="2275097"/>
                    <a:pt x="1258061" y="2039279"/>
                    <a:pt x="1314208" y="2077780"/>
                  </a:cubicBezTo>
                  <a:cubicBezTo>
                    <a:pt x="1370355" y="2116281"/>
                    <a:pt x="1375168" y="2323224"/>
                    <a:pt x="1294957" y="2405039"/>
                  </a:cubicBezTo>
                  <a:cubicBezTo>
                    <a:pt x="1214746" y="2486854"/>
                    <a:pt x="946843" y="2504500"/>
                    <a:pt x="832944" y="2568668"/>
                  </a:cubicBezTo>
                  <a:cubicBezTo>
                    <a:pt x="719045" y="2632836"/>
                    <a:pt x="653272" y="2709839"/>
                    <a:pt x="611563" y="2790049"/>
                  </a:cubicBezTo>
                  <a:cubicBezTo>
                    <a:pt x="569854" y="2870259"/>
                    <a:pt x="593918" y="2988971"/>
                    <a:pt x="582688" y="3049931"/>
                  </a:cubicBezTo>
                  <a:cubicBezTo>
                    <a:pt x="571458" y="3110891"/>
                    <a:pt x="598729" y="3170247"/>
                    <a:pt x="544186" y="3155809"/>
                  </a:cubicBezTo>
                  <a:cubicBezTo>
                    <a:pt x="489643" y="3141371"/>
                    <a:pt x="287513" y="3070786"/>
                    <a:pt x="255429" y="2963304"/>
                  </a:cubicBezTo>
                  <a:cubicBezTo>
                    <a:pt x="223345" y="2855822"/>
                    <a:pt x="385369" y="2629628"/>
                    <a:pt x="351681" y="2510917"/>
                  </a:cubicBezTo>
                  <a:cubicBezTo>
                    <a:pt x="317993" y="2392206"/>
                    <a:pt x="95007" y="2388997"/>
                    <a:pt x="53298" y="2251035"/>
                  </a:cubicBezTo>
                  <a:cubicBezTo>
                    <a:pt x="11589" y="2113073"/>
                    <a:pt x="106237" y="1825919"/>
                    <a:pt x="101424" y="1683144"/>
                  </a:cubicBezTo>
                  <a:cubicBezTo>
                    <a:pt x="96611" y="1540369"/>
                    <a:pt x="107695" y="1582808"/>
                    <a:pt x="94861" y="1513827"/>
                  </a:cubicBezTo>
                  <a:cubicBezTo>
                    <a:pt x="82027" y="1444846"/>
                    <a:pt x="-64903" y="1484879"/>
                    <a:pt x="34048" y="1269258"/>
                  </a:cubicBezTo>
                  <a:close/>
                </a:path>
              </a:pathLst>
            </a:custGeom>
            <a:solidFill>
              <a:srgbClr val="EFAFA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8294215-05F4-4BED-AB8E-96BB9879AE1A}"/>
                </a:ext>
              </a:extLst>
            </p:cNvPr>
            <p:cNvSpPr/>
            <p:nvPr/>
          </p:nvSpPr>
          <p:spPr>
            <a:xfrm flipV="1">
              <a:off x="648057" y="368444"/>
              <a:ext cx="3217490" cy="565676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1486 h 411486"/>
                <a:gd name="connsiteX1" fmla="*/ 1798890 w 5930781"/>
                <a:gd name="connsiteY1" fmla="*/ 73597 h 411486"/>
                <a:gd name="connsiteX2" fmla="*/ 2700471 w 5930781"/>
                <a:gd name="connsiteY2" fmla="*/ 69654 h 411486"/>
                <a:gd name="connsiteX3" fmla="*/ 4007977 w 5930781"/>
                <a:gd name="connsiteY3" fmla="*/ 1287 h 411486"/>
                <a:gd name="connsiteX4" fmla="*/ 5930781 w 5930781"/>
                <a:gd name="connsiteY4" fmla="*/ 138020 h 411486"/>
                <a:gd name="connsiteX0" fmla="*/ 0 w 5930781"/>
                <a:gd name="connsiteY0" fmla="*/ 516792 h 516792"/>
                <a:gd name="connsiteX1" fmla="*/ 1798890 w 5930781"/>
                <a:gd name="connsiteY1" fmla="*/ 178903 h 516792"/>
                <a:gd name="connsiteX2" fmla="*/ 2700471 w 5930781"/>
                <a:gd name="connsiteY2" fmla="*/ 174960 h 516792"/>
                <a:gd name="connsiteX3" fmla="*/ 3610598 w 5930781"/>
                <a:gd name="connsiteY3" fmla="*/ 1144 h 516792"/>
                <a:gd name="connsiteX4" fmla="*/ 4007977 w 5930781"/>
                <a:gd name="connsiteY4" fmla="*/ 106593 h 516792"/>
                <a:gd name="connsiteX5" fmla="*/ 5930781 w 5930781"/>
                <a:gd name="connsiteY5" fmla="*/ 243326 h 516792"/>
                <a:gd name="connsiteX0" fmla="*/ 0 w 5930781"/>
                <a:gd name="connsiteY0" fmla="*/ 516442 h 516442"/>
                <a:gd name="connsiteX1" fmla="*/ 1798890 w 5930781"/>
                <a:gd name="connsiteY1" fmla="*/ 178553 h 516442"/>
                <a:gd name="connsiteX2" fmla="*/ 2700471 w 5930781"/>
                <a:gd name="connsiteY2" fmla="*/ 174610 h 516442"/>
                <a:gd name="connsiteX3" fmla="*/ 3610598 w 5930781"/>
                <a:gd name="connsiteY3" fmla="*/ 794 h 516442"/>
                <a:gd name="connsiteX4" fmla="*/ 4007977 w 5930781"/>
                <a:gd name="connsiteY4" fmla="*/ 106243 h 516442"/>
                <a:gd name="connsiteX5" fmla="*/ 4960834 w 5930781"/>
                <a:gd name="connsiteY5" fmla="*/ 11636 h 516442"/>
                <a:gd name="connsiteX6" fmla="*/ 5930781 w 5930781"/>
                <a:gd name="connsiteY6" fmla="*/ 242976 h 5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0781" h="516442">
                  <a:moveTo>
                    <a:pt x="0" y="516442"/>
                  </a:moveTo>
                  <a:cubicBezTo>
                    <a:pt x="502778" y="448984"/>
                    <a:pt x="1296112" y="246011"/>
                    <a:pt x="1798890" y="178553"/>
                  </a:cubicBezTo>
                  <a:cubicBezTo>
                    <a:pt x="2099417" y="177239"/>
                    <a:pt x="2398520" y="204237"/>
                    <a:pt x="2700471" y="174610"/>
                  </a:cubicBezTo>
                  <a:cubicBezTo>
                    <a:pt x="3002422" y="144983"/>
                    <a:pt x="3392680" y="12188"/>
                    <a:pt x="3610598" y="794"/>
                  </a:cubicBezTo>
                  <a:cubicBezTo>
                    <a:pt x="3828516" y="-10600"/>
                    <a:pt x="3782938" y="104436"/>
                    <a:pt x="4007977" y="106243"/>
                  </a:cubicBezTo>
                  <a:cubicBezTo>
                    <a:pt x="4233016" y="108050"/>
                    <a:pt x="4640367" y="-11153"/>
                    <a:pt x="4960834" y="11636"/>
                  </a:cubicBezTo>
                  <a:cubicBezTo>
                    <a:pt x="5281301" y="34425"/>
                    <a:pt x="5710727" y="230619"/>
                    <a:pt x="5930781" y="24297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AB5E86-F8B0-4058-9626-423A4AA8505E}"/>
                </a:ext>
              </a:extLst>
            </p:cNvPr>
            <p:cNvSpPr/>
            <p:nvPr/>
          </p:nvSpPr>
          <p:spPr>
            <a:xfrm flipV="1">
              <a:off x="551205" y="950058"/>
              <a:ext cx="3217490" cy="596819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39433 h 439433"/>
                <a:gd name="connsiteX1" fmla="*/ 2700471 w 5930781"/>
                <a:gd name="connsiteY1" fmla="*/ 97601 h 439433"/>
                <a:gd name="connsiteX2" fmla="*/ 4007977 w 5930781"/>
                <a:gd name="connsiteY2" fmla="*/ 29234 h 439433"/>
                <a:gd name="connsiteX3" fmla="*/ 5278452 w 5930781"/>
                <a:gd name="connsiteY3" fmla="*/ 8488 h 439433"/>
                <a:gd name="connsiteX4" fmla="*/ 5930781 w 5930781"/>
                <a:gd name="connsiteY4" fmla="*/ 165967 h 439433"/>
                <a:gd name="connsiteX0" fmla="*/ 0 w 5930781"/>
                <a:gd name="connsiteY0" fmla="*/ 544873 h 544873"/>
                <a:gd name="connsiteX1" fmla="*/ 2700471 w 5930781"/>
                <a:gd name="connsiteY1" fmla="*/ 203041 h 544873"/>
                <a:gd name="connsiteX2" fmla="*/ 4007977 w 5930781"/>
                <a:gd name="connsiteY2" fmla="*/ 134674 h 544873"/>
                <a:gd name="connsiteX3" fmla="*/ 4346961 w 5930781"/>
                <a:gd name="connsiteY3" fmla="*/ 94 h 544873"/>
                <a:gd name="connsiteX4" fmla="*/ 5278452 w 5930781"/>
                <a:gd name="connsiteY4" fmla="*/ 113928 h 544873"/>
                <a:gd name="connsiteX5" fmla="*/ 5930781 w 5930781"/>
                <a:gd name="connsiteY5" fmla="*/ 271407 h 544873"/>
                <a:gd name="connsiteX0" fmla="*/ 0 w 5930781"/>
                <a:gd name="connsiteY0" fmla="*/ 544873 h 544873"/>
                <a:gd name="connsiteX1" fmla="*/ 2700471 w 5930781"/>
                <a:gd name="connsiteY1" fmla="*/ 203041 h 544873"/>
                <a:gd name="connsiteX2" fmla="*/ 3509473 w 5930781"/>
                <a:gd name="connsiteY2" fmla="*/ 43459 h 544873"/>
                <a:gd name="connsiteX3" fmla="*/ 4007977 w 5930781"/>
                <a:gd name="connsiteY3" fmla="*/ 134674 h 544873"/>
                <a:gd name="connsiteX4" fmla="*/ 4346961 w 5930781"/>
                <a:gd name="connsiteY4" fmla="*/ 94 h 544873"/>
                <a:gd name="connsiteX5" fmla="*/ 5278452 w 5930781"/>
                <a:gd name="connsiteY5" fmla="*/ 113928 h 544873"/>
                <a:gd name="connsiteX6" fmla="*/ 5930781 w 5930781"/>
                <a:gd name="connsiteY6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700471 w 5930781"/>
                <a:gd name="connsiteY2" fmla="*/ 203041 h 544873"/>
                <a:gd name="connsiteX3" fmla="*/ 3509473 w 5930781"/>
                <a:gd name="connsiteY3" fmla="*/ 43459 h 544873"/>
                <a:gd name="connsiteX4" fmla="*/ 4007977 w 5930781"/>
                <a:gd name="connsiteY4" fmla="*/ 134674 h 544873"/>
                <a:gd name="connsiteX5" fmla="*/ 4346961 w 5930781"/>
                <a:gd name="connsiteY5" fmla="*/ 94 h 544873"/>
                <a:gd name="connsiteX6" fmla="*/ 5278452 w 5930781"/>
                <a:gd name="connsiteY6" fmla="*/ 113928 h 544873"/>
                <a:gd name="connsiteX7" fmla="*/ 5930781 w 5930781"/>
                <a:gd name="connsiteY7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700471 w 5930781"/>
                <a:gd name="connsiteY2" fmla="*/ 203041 h 544873"/>
                <a:gd name="connsiteX3" fmla="*/ 3509473 w 5930781"/>
                <a:gd name="connsiteY3" fmla="*/ 43459 h 544873"/>
                <a:gd name="connsiteX4" fmla="*/ 4007977 w 5930781"/>
                <a:gd name="connsiteY4" fmla="*/ 134674 h 544873"/>
                <a:gd name="connsiteX5" fmla="*/ 4346961 w 5930781"/>
                <a:gd name="connsiteY5" fmla="*/ 94 h 544873"/>
                <a:gd name="connsiteX6" fmla="*/ 5278452 w 5930781"/>
                <a:gd name="connsiteY6" fmla="*/ 113928 h 544873"/>
                <a:gd name="connsiteX7" fmla="*/ 5930781 w 5930781"/>
                <a:gd name="connsiteY7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372882 w 5930781"/>
                <a:gd name="connsiteY2" fmla="*/ 151873 h 544873"/>
                <a:gd name="connsiteX3" fmla="*/ 2700471 w 5930781"/>
                <a:gd name="connsiteY3" fmla="*/ 203041 h 544873"/>
                <a:gd name="connsiteX4" fmla="*/ 3509473 w 5930781"/>
                <a:gd name="connsiteY4" fmla="*/ 43459 h 544873"/>
                <a:gd name="connsiteX5" fmla="*/ 4007977 w 5930781"/>
                <a:gd name="connsiteY5" fmla="*/ 134674 h 544873"/>
                <a:gd name="connsiteX6" fmla="*/ 4346961 w 5930781"/>
                <a:gd name="connsiteY6" fmla="*/ 94 h 544873"/>
                <a:gd name="connsiteX7" fmla="*/ 5278452 w 5930781"/>
                <a:gd name="connsiteY7" fmla="*/ 113928 h 544873"/>
                <a:gd name="connsiteX8" fmla="*/ 5930781 w 5930781"/>
                <a:gd name="connsiteY8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276911 w 5930781"/>
                <a:gd name="connsiteY2" fmla="*/ 220514 h 544873"/>
                <a:gd name="connsiteX3" fmla="*/ 2700471 w 5930781"/>
                <a:gd name="connsiteY3" fmla="*/ 203041 h 544873"/>
                <a:gd name="connsiteX4" fmla="*/ 3509473 w 5930781"/>
                <a:gd name="connsiteY4" fmla="*/ 43459 h 544873"/>
                <a:gd name="connsiteX5" fmla="*/ 4007977 w 5930781"/>
                <a:gd name="connsiteY5" fmla="*/ 134674 h 544873"/>
                <a:gd name="connsiteX6" fmla="*/ 4346961 w 5930781"/>
                <a:gd name="connsiteY6" fmla="*/ 94 h 544873"/>
                <a:gd name="connsiteX7" fmla="*/ 5278452 w 5930781"/>
                <a:gd name="connsiteY7" fmla="*/ 113928 h 544873"/>
                <a:gd name="connsiteX8" fmla="*/ 5930781 w 5930781"/>
                <a:gd name="connsiteY8" fmla="*/ 271407 h 54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781" h="544873">
                  <a:moveTo>
                    <a:pt x="0" y="544873"/>
                  </a:moveTo>
                  <a:cubicBezTo>
                    <a:pt x="451978" y="486149"/>
                    <a:pt x="878317" y="346114"/>
                    <a:pt x="1330295" y="287390"/>
                  </a:cubicBezTo>
                  <a:cubicBezTo>
                    <a:pt x="1720078" y="233635"/>
                    <a:pt x="2048548" y="234572"/>
                    <a:pt x="2276911" y="220514"/>
                  </a:cubicBezTo>
                  <a:cubicBezTo>
                    <a:pt x="2505274" y="206456"/>
                    <a:pt x="2495044" y="232550"/>
                    <a:pt x="2700471" y="203041"/>
                  </a:cubicBezTo>
                  <a:cubicBezTo>
                    <a:pt x="2905898" y="173532"/>
                    <a:pt x="3291555" y="54853"/>
                    <a:pt x="3509473" y="43459"/>
                  </a:cubicBezTo>
                  <a:cubicBezTo>
                    <a:pt x="3727391" y="32065"/>
                    <a:pt x="3868396" y="141902"/>
                    <a:pt x="4007977" y="134674"/>
                  </a:cubicBezTo>
                  <a:cubicBezTo>
                    <a:pt x="4147558" y="127446"/>
                    <a:pt x="4135215" y="3552"/>
                    <a:pt x="4346961" y="94"/>
                  </a:cubicBezTo>
                  <a:cubicBezTo>
                    <a:pt x="4558707" y="-3364"/>
                    <a:pt x="5017331" y="89488"/>
                    <a:pt x="5278452" y="113928"/>
                  </a:cubicBezTo>
                  <a:cubicBezTo>
                    <a:pt x="5598919" y="136717"/>
                    <a:pt x="5790725" y="260519"/>
                    <a:pt x="5930781" y="27140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537FD8-9734-427F-9CD9-9919C4465AC5}"/>
                </a:ext>
              </a:extLst>
            </p:cNvPr>
            <p:cNvSpPr/>
            <p:nvPr/>
          </p:nvSpPr>
          <p:spPr>
            <a:xfrm flipV="1">
              <a:off x="551204" y="1213891"/>
              <a:ext cx="3525139" cy="628880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30267 h 530267"/>
                <a:gd name="connsiteX1" fmla="*/ 2700471 w 5930781"/>
                <a:gd name="connsiteY1" fmla="*/ 188435 h 530267"/>
                <a:gd name="connsiteX2" fmla="*/ 4358355 w 5930781"/>
                <a:gd name="connsiteY2" fmla="*/ 812 h 530267"/>
                <a:gd name="connsiteX3" fmla="*/ 5930781 w 5930781"/>
                <a:gd name="connsiteY3" fmla="*/ 256801 h 530267"/>
                <a:gd name="connsiteX0" fmla="*/ 0 w 5930781"/>
                <a:gd name="connsiteY0" fmla="*/ 534124 h 534124"/>
                <a:gd name="connsiteX1" fmla="*/ 2700471 w 5930781"/>
                <a:gd name="connsiteY1" fmla="*/ 192292 h 534124"/>
                <a:gd name="connsiteX2" fmla="*/ 2869962 w 5930781"/>
                <a:gd name="connsiteY2" fmla="*/ 102275 h 534124"/>
                <a:gd name="connsiteX3" fmla="*/ 4358355 w 5930781"/>
                <a:gd name="connsiteY3" fmla="*/ 4669 h 534124"/>
                <a:gd name="connsiteX4" fmla="*/ 5930781 w 5930781"/>
                <a:gd name="connsiteY4" fmla="*/ 260658 h 534124"/>
                <a:gd name="connsiteX0" fmla="*/ 0 w 5930781"/>
                <a:gd name="connsiteY0" fmla="*/ 535171 h 535171"/>
                <a:gd name="connsiteX1" fmla="*/ 2700471 w 5930781"/>
                <a:gd name="connsiteY1" fmla="*/ 193339 h 535171"/>
                <a:gd name="connsiteX2" fmla="*/ 3092153 w 5930781"/>
                <a:gd name="connsiteY2" fmla="*/ 92480 h 535171"/>
                <a:gd name="connsiteX3" fmla="*/ 4358355 w 5930781"/>
                <a:gd name="connsiteY3" fmla="*/ 5716 h 535171"/>
                <a:gd name="connsiteX4" fmla="*/ 5930781 w 5930781"/>
                <a:gd name="connsiteY4" fmla="*/ 261705 h 535171"/>
                <a:gd name="connsiteX0" fmla="*/ 0 w 5930781"/>
                <a:gd name="connsiteY0" fmla="*/ 574144 h 574144"/>
                <a:gd name="connsiteX1" fmla="*/ 2700471 w 5930781"/>
                <a:gd name="connsiteY1" fmla="*/ 232312 h 574144"/>
                <a:gd name="connsiteX2" fmla="*/ 3527989 w 5930781"/>
                <a:gd name="connsiteY2" fmla="*/ 17618 h 574144"/>
                <a:gd name="connsiteX3" fmla="*/ 4358355 w 5930781"/>
                <a:gd name="connsiteY3" fmla="*/ 44689 h 574144"/>
                <a:gd name="connsiteX4" fmla="*/ 5930781 w 5930781"/>
                <a:gd name="connsiteY4" fmla="*/ 300678 h 574144"/>
                <a:gd name="connsiteX0" fmla="*/ 0 w 5930781"/>
                <a:gd name="connsiteY0" fmla="*/ 574144 h 574144"/>
                <a:gd name="connsiteX1" fmla="*/ 1579548 w 5930781"/>
                <a:gd name="connsiteY1" fmla="*/ 288656 h 574144"/>
                <a:gd name="connsiteX2" fmla="*/ 2700471 w 5930781"/>
                <a:gd name="connsiteY2" fmla="*/ 232312 h 574144"/>
                <a:gd name="connsiteX3" fmla="*/ 3527989 w 5930781"/>
                <a:gd name="connsiteY3" fmla="*/ 17618 h 574144"/>
                <a:gd name="connsiteX4" fmla="*/ 4358355 w 5930781"/>
                <a:gd name="connsiteY4" fmla="*/ 44689 h 574144"/>
                <a:gd name="connsiteX5" fmla="*/ 5930781 w 5930781"/>
                <a:gd name="connsiteY5" fmla="*/ 300678 h 574144"/>
                <a:gd name="connsiteX0" fmla="*/ 0 w 5930781"/>
                <a:gd name="connsiteY0" fmla="*/ 574144 h 574144"/>
                <a:gd name="connsiteX1" fmla="*/ 1579548 w 5930781"/>
                <a:gd name="connsiteY1" fmla="*/ 288656 h 574144"/>
                <a:gd name="connsiteX2" fmla="*/ 2323032 w 5930781"/>
                <a:gd name="connsiteY2" fmla="*/ 185663 h 574144"/>
                <a:gd name="connsiteX3" fmla="*/ 2700471 w 5930781"/>
                <a:gd name="connsiteY3" fmla="*/ 232312 h 574144"/>
                <a:gd name="connsiteX4" fmla="*/ 3527989 w 5930781"/>
                <a:gd name="connsiteY4" fmla="*/ 17618 h 574144"/>
                <a:gd name="connsiteX5" fmla="*/ 4358355 w 5930781"/>
                <a:gd name="connsiteY5" fmla="*/ 44689 h 574144"/>
                <a:gd name="connsiteX6" fmla="*/ 5930781 w 5930781"/>
                <a:gd name="connsiteY6" fmla="*/ 300678 h 5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0781" h="574144">
                  <a:moveTo>
                    <a:pt x="0" y="574144"/>
                  </a:moveTo>
                  <a:cubicBezTo>
                    <a:pt x="552153" y="504278"/>
                    <a:pt x="1027395" y="358522"/>
                    <a:pt x="1579548" y="288656"/>
                  </a:cubicBezTo>
                  <a:cubicBezTo>
                    <a:pt x="1970993" y="237461"/>
                    <a:pt x="2136212" y="195054"/>
                    <a:pt x="2323032" y="185663"/>
                  </a:cubicBezTo>
                  <a:cubicBezTo>
                    <a:pt x="2509853" y="176272"/>
                    <a:pt x="2499645" y="260319"/>
                    <a:pt x="2700471" y="232312"/>
                  </a:cubicBezTo>
                  <a:cubicBezTo>
                    <a:pt x="2901297" y="204305"/>
                    <a:pt x="3251675" y="48889"/>
                    <a:pt x="3527989" y="17618"/>
                  </a:cubicBezTo>
                  <a:cubicBezTo>
                    <a:pt x="3804303" y="-13653"/>
                    <a:pt x="3957890" y="-2488"/>
                    <a:pt x="4358355" y="44689"/>
                  </a:cubicBezTo>
                  <a:cubicBezTo>
                    <a:pt x="4758820" y="91866"/>
                    <a:pt x="5603192" y="290708"/>
                    <a:pt x="5930781" y="3006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2DCC5C-E51B-48A0-8C41-DB82FC19C204}"/>
                </a:ext>
              </a:extLst>
            </p:cNvPr>
            <p:cNvSpPr/>
            <p:nvPr/>
          </p:nvSpPr>
          <p:spPr>
            <a:xfrm flipV="1">
              <a:off x="551205" y="1570595"/>
              <a:ext cx="3217489" cy="587694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30266 h 530266"/>
                <a:gd name="connsiteX1" fmla="*/ 2700471 w 5930781"/>
                <a:gd name="connsiteY1" fmla="*/ 188434 h 530266"/>
                <a:gd name="connsiteX2" fmla="*/ 4503633 w 5930781"/>
                <a:gd name="connsiteY2" fmla="*/ 812 h 530266"/>
                <a:gd name="connsiteX3" fmla="*/ 5930781 w 5930781"/>
                <a:gd name="connsiteY3" fmla="*/ 256800 h 530266"/>
                <a:gd name="connsiteX0" fmla="*/ 0 w 5930781"/>
                <a:gd name="connsiteY0" fmla="*/ 536543 h 536543"/>
                <a:gd name="connsiteX1" fmla="*/ 2700471 w 5930781"/>
                <a:gd name="connsiteY1" fmla="*/ 194711 h 536543"/>
                <a:gd name="connsiteX2" fmla="*/ 2760291 w 5930781"/>
                <a:gd name="connsiteY2" fmla="*/ 82108 h 536543"/>
                <a:gd name="connsiteX3" fmla="*/ 4503633 w 5930781"/>
                <a:gd name="connsiteY3" fmla="*/ 7089 h 536543"/>
                <a:gd name="connsiteX4" fmla="*/ 5930781 w 5930781"/>
                <a:gd name="connsiteY4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700471 w 5930781"/>
                <a:gd name="connsiteY2" fmla="*/ 194711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521009 w 5930781"/>
                <a:gd name="connsiteY2" fmla="*/ 183870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427005 w 5930781"/>
                <a:gd name="connsiteY2" fmla="*/ 124243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0781" h="536543">
                  <a:moveTo>
                    <a:pt x="0" y="536543"/>
                  </a:moveTo>
                  <a:cubicBezTo>
                    <a:pt x="717847" y="446499"/>
                    <a:pt x="1076770" y="323932"/>
                    <a:pt x="1794617" y="233888"/>
                  </a:cubicBezTo>
                  <a:cubicBezTo>
                    <a:pt x="2096568" y="220829"/>
                    <a:pt x="2266059" y="149540"/>
                    <a:pt x="2427005" y="124243"/>
                  </a:cubicBezTo>
                  <a:cubicBezTo>
                    <a:pt x="2587951" y="98946"/>
                    <a:pt x="2459764" y="113378"/>
                    <a:pt x="2760291" y="82108"/>
                  </a:cubicBezTo>
                  <a:cubicBezTo>
                    <a:pt x="3060818" y="50838"/>
                    <a:pt x="3975218" y="-23072"/>
                    <a:pt x="4503633" y="7089"/>
                  </a:cubicBezTo>
                  <a:cubicBezTo>
                    <a:pt x="5032048" y="37250"/>
                    <a:pt x="5603192" y="253107"/>
                    <a:pt x="5930781" y="2630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0D3513-ACFF-4977-B3DE-B29ACB59AB58}"/>
                </a:ext>
              </a:extLst>
            </p:cNvPr>
            <p:cNvSpPr/>
            <p:nvPr/>
          </p:nvSpPr>
          <p:spPr>
            <a:xfrm flipV="1">
              <a:off x="482836" y="1854346"/>
              <a:ext cx="3217490" cy="682943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46446 h 546446"/>
                <a:gd name="connsiteX1" fmla="*/ 2700471 w 5930781"/>
                <a:gd name="connsiteY1" fmla="*/ 204614 h 546446"/>
                <a:gd name="connsiteX2" fmla="*/ 5007835 w 5930781"/>
                <a:gd name="connsiteY2" fmla="*/ 730 h 546446"/>
                <a:gd name="connsiteX3" fmla="*/ 5930781 w 5930781"/>
                <a:gd name="connsiteY3" fmla="*/ 272980 h 546446"/>
                <a:gd name="connsiteX0" fmla="*/ 0 w 5930781"/>
                <a:gd name="connsiteY0" fmla="*/ 546251 h 546251"/>
                <a:gd name="connsiteX1" fmla="*/ 1608034 w 5930781"/>
                <a:gd name="connsiteY1" fmla="*/ 248113 h 546251"/>
                <a:gd name="connsiteX2" fmla="*/ 2700471 w 5930781"/>
                <a:gd name="connsiteY2" fmla="*/ 204419 h 546251"/>
                <a:gd name="connsiteX3" fmla="*/ 5007835 w 5930781"/>
                <a:gd name="connsiteY3" fmla="*/ 535 h 546251"/>
                <a:gd name="connsiteX4" fmla="*/ 5930781 w 5930781"/>
                <a:gd name="connsiteY4" fmla="*/ 272785 h 546251"/>
                <a:gd name="connsiteX0" fmla="*/ 0 w 5930781"/>
                <a:gd name="connsiteY0" fmla="*/ 551870 h 551870"/>
                <a:gd name="connsiteX1" fmla="*/ 1608034 w 5930781"/>
                <a:gd name="connsiteY1" fmla="*/ 253732 h 551870"/>
                <a:gd name="connsiteX2" fmla="*/ 2666287 w 5930781"/>
                <a:gd name="connsiteY2" fmla="*/ 101624 h 551870"/>
                <a:gd name="connsiteX3" fmla="*/ 5007835 w 5930781"/>
                <a:gd name="connsiteY3" fmla="*/ 6154 h 551870"/>
                <a:gd name="connsiteX4" fmla="*/ 5930781 w 5930781"/>
                <a:gd name="connsiteY4" fmla="*/ 278404 h 551870"/>
                <a:gd name="connsiteX0" fmla="*/ 0 w 5930781"/>
                <a:gd name="connsiteY0" fmla="*/ 623503 h 623503"/>
                <a:gd name="connsiteX1" fmla="*/ 1608034 w 5930781"/>
                <a:gd name="connsiteY1" fmla="*/ 325365 h 623503"/>
                <a:gd name="connsiteX2" fmla="*/ 2666287 w 5930781"/>
                <a:gd name="connsiteY2" fmla="*/ 173257 h 623503"/>
                <a:gd name="connsiteX3" fmla="*/ 4238422 w 5930781"/>
                <a:gd name="connsiteY3" fmla="*/ 4074 h 623503"/>
                <a:gd name="connsiteX4" fmla="*/ 5007835 w 5930781"/>
                <a:gd name="connsiteY4" fmla="*/ 77787 h 623503"/>
                <a:gd name="connsiteX5" fmla="*/ 5930781 w 5930781"/>
                <a:gd name="connsiteY5" fmla="*/ 350037 h 6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0781" h="623503">
                  <a:moveTo>
                    <a:pt x="0" y="623503"/>
                  </a:moveTo>
                  <a:cubicBezTo>
                    <a:pt x="658501" y="538579"/>
                    <a:pt x="949533" y="410289"/>
                    <a:pt x="1608034" y="325365"/>
                  </a:cubicBezTo>
                  <a:cubicBezTo>
                    <a:pt x="1972180" y="310800"/>
                    <a:pt x="2227889" y="226805"/>
                    <a:pt x="2666287" y="173257"/>
                  </a:cubicBezTo>
                  <a:cubicBezTo>
                    <a:pt x="3104685" y="119709"/>
                    <a:pt x="3848164" y="19986"/>
                    <a:pt x="4238422" y="4074"/>
                  </a:cubicBezTo>
                  <a:cubicBezTo>
                    <a:pt x="4628680" y="-11838"/>
                    <a:pt x="4725775" y="20126"/>
                    <a:pt x="5007835" y="77787"/>
                  </a:cubicBezTo>
                  <a:cubicBezTo>
                    <a:pt x="5289895" y="135448"/>
                    <a:pt x="5603192" y="340067"/>
                    <a:pt x="5930781" y="350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519997-B006-4910-9EC1-0367C6F51D7F}"/>
                </a:ext>
              </a:extLst>
            </p:cNvPr>
            <p:cNvSpPr/>
            <p:nvPr/>
          </p:nvSpPr>
          <p:spPr>
            <a:xfrm flipV="1">
              <a:off x="783323" y="2133512"/>
              <a:ext cx="3200399" cy="752300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652344 h 652344"/>
                <a:gd name="connsiteX1" fmla="*/ 2700471 w 5930781"/>
                <a:gd name="connsiteY1" fmla="*/ 310512 h 652344"/>
                <a:gd name="connsiteX2" fmla="*/ 4016523 w 5930781"/>
                <a:gd name="connsiteY2" fmla="*/ 439 h 652344"/>
                <a:gd name="connsiteX3" fmla="*/ 5930781 w 5930781"/>
                <a:gd name="connsiteY3" fmla="*/ 378878 h 652344"/>
                <a:gd name="connsiteX0" fmla="*/ 0 w 5930781"/>
                <a:gd name="connsiteY0" fmla="*/ 652929 h 652929"/>
                <a:gd name="connsiteX1" fmla="*/ 3153398 w 5930781"/>
                <a:gd name="connsiteY1" fmla="*/ 280334 h 652929"/>
                <a:gd name="connsiteX2" fmla="*/ 4016523 w 5930781"/>
                <a:gd name="connsiteY2" fmla="*/ 1024 h 652929"/>
                <a:gd name="connsiteX3" fmla="*/ 5930781 w 5930781"/>
                <a:gd name="connsiteY3" fmla="*/ 379463 h 652929"/>
                <a:gd name="connsiteX0" fmla="*/ 0 w 5930781"/>
                <a:gd name="connsiteY0" fmla="*/ 652723 h 652723"/>
                <a:gd name="connsiteX1" fmla="*/ 1712007 w 5930781"/>
                <a:gd name="connsiteY1" fmla="*/ 344364 h 652723"/>
                <a:gd name="connsiteX2" fmla="*/ 3153398 w 5930781"/>
                <a:gd name="connsiteY2" fmla="*/ 280128 h 652723"/>
                <a:gd name="connsiteX3" fmla="*/ 4016523 w 5930781"/>
                <a:gd name="connsiteY3" fmla="*/ 818 h 652723"/>
                <a:gd name="connsiteX4" fmla="*/ 5930781 w 5930781"/>
                <a:gd name="connsiteY4" fmla="*/ 379257 h 652723"/>
                <a:gd name="connsiteX0" fmla="*/ 0 w 5852019"/>
                <a:gd name="connsiteY0" fmla="*/ 653348 h 653348"/>
                <a:gd name="connsiteX1" fmla="*/ 1712007 w 5852019"/>
                <a:gd name="connsiteY1" fmla="*/ 344989 h 653348"/>
                <a:gd name="connsiteX2" fmla="*/ 3153398 w 5852019"/>
                <a:gd name="connsiteY2" fmla="*/ 280753 h 653348"/>
                <a:gd name="connsiteX3" fmla="*/ 4016523 w 5852019"/>
                <a:gd name="connsiteY3" fmla="*/ 1443 h 653348"/>
                <a:gd name="connsiteX4" fmla="*/ 5852019 w 5852019"/>
                <a:gd name="connsiteY4" fmla="*/ 415040 h 653348"/>
                <a:gd name="connsiteX0" fmla="*/ 0 w 5899277"/>
                <a:gd name="connsiteY0" fmla="*/ 653178 h 653178"/>
                <a:gd name="connsiteX1" fmla="*/ 1712007 w 5899277"/>
                <a:gd name="connsiteY1" fmla="*/ 344819 h 653178"/>
                <a:gd name="connsiteX2" fmla="*/ 3153398 w 5899277"/>
                <a:gd name="connsiteY2" fmla="*/ 280583 h 653178"/>
                <a:gd name="connsiteX3" fmla="*/ 4016523 w 5899277"/>
                <a:gd name="connsiteY3" fmla="*/ 1273 h 653178"/>
                <a:gd name="connsiteX4" fmla="*/ 5899277 w 5899277"/>
                <a:gd name="connsiteY4" fmla="*/ 406080 h 653178"/>
                <a:gd name="connsiteX0" fmla="*/ 0 w 5899277"/>
                <a:gd name="connsiteY0" fmla="*/ 652826 h 652826"/>
                <a:gd name="connsiteX1" fmla="*/ 1712007 w 5899277"/>
                <a:gd name="connsiteY1" fmla="*/ 344467 h 652826"/>
                <a:gd name="connsiteX2" fmla="*/ 3153398 w 5899277"/>
                <a:gd name="connsiteY2" fmla="*/ 280231 h 652826"/>
                <a:gd name="connsiteX3" fmla="*/ 4016523 w 5899277"/>
                <a:gd name="connsiteY3" fmla="*/ 921 h 652826"/>
                <a:gd name="connsiteX4" fmla="*/ 5552725 w 5899277"/>
                <a:gd name="connsiteY4" fmla="*/ 385772 h 652826"/>
                <a:gd name="connsiteX5" fmla="*/ 5899277 w 5899277"/>
                <a:gd name="connsiteY5" fmla="*/ 405728 h 652826"/>
                <a:gd name="connsiteX0" fmla="*/ 0 w 5899277"/>
                <a:gd name="connsiteY0" fmla="*/ 553114 h 553114"/>
                <a:gd name="connsiteX1" fmla="*/ 1712007 w 5899277"/>
                <a:gd name="connsiteY1" fmla="*/ 244755 h 553114"/>
                <a:gd name="connsiteX2" fmla="*/ 3153398 w 5899277"/>
                <a:gd name="connsiteY2" fmla="*/ 180519 h 553114"/>
                <a:gd name="connsiteX3" fmla="*/ 4035719 w 5899277"/>
                <a:gd name="connsiteY3" fmla="*/ 1377 h 553114"/>
                <a:gd name="connsiteX4" fmla="*/ 5552725 w 5899277"/>
                <a:gd name="connsiteY4" fmla="*/ 286060 h 553114"/>
                <a:gd name="connsiteX5" fmla="*/ 5899277 w 5899277"/>
                <a:gd name="connsiteY5" fmla="*/ 306016 h 553114"/>
                <a:gd name="connsiteX0" fmla="*/ 0 w 5899277"/>
                <a:gd name="connsiteY0" fmla="*/ 556821 h 556821"/>
                <a:gd name="connsiteX1" fmla="*/ 1712007 w 5899277"/>
                <a:gd name="connsiteY1" fmla="*/ 248462 h 556821"/>
                <a:gd name="connsiteX2" fmla="*/ 3134204 w 5899277"/>
                <a:gd name="connsiteY2" fmla="*/ 117448 h 556821"/>
                <a:gd name="connsiteX3" fmla="*/ 4035719 w 5899277"/>
                <a:gd name="connsiteY3" fmla="*/ 5084 h 556821"/>
                <a:gd name="connsiteX4" fmla="*/ 5552725 w 5899277"/>
                <a:gd name="connsiteY4" fmla="*/ 289767 h 556821"/>
                <a:gd name="connsiteX5" fmla="*/ 5899277 w 5899277"/>
                <a:gd name="connsiteY5" fmla="*/ 309723 h 55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9277" h="556821">
                  <a:moveTo>
                    <a:pt x="0" y="556821"/>
                  </a:moveTo>
                  <a:cubicBezTo>
                    <a:pt x="316669" y="522274"/>
                    <a:pt x="1186441" y="310561"/>
                    <a:pt x="1712007" y="248462"/>
                  </a:cubicBezTo>
                  <a:cubicBezTo>
                    <a:pt x="2237573" y="186363"/>
                    <a:pt x="2746919" y="158011"/>
                    <a:pt x="3134204" y="117448"/>
                  </a:cubicBezTo>
                  <a:cubicBezTo>
                    <a:pt x="3521489" y="76885"/>
                    <a:pt x="3632632" y="-23636"/>
                    <a:pt x="4035719" y="5084"/>
                  </a:cubicBezTo>
                  <a:cubicBezTo>
                    <a:pt x="4438806" y="33804"/>
                    <a:pt x="5238933" y="222299"/>
                    <a:pt x="5552725" y="289767"/>
                  </a:cubicBezTo>
                  <a:cubicBezTo>
                    <a:pt x="5866517" y="357235"/>
                    <a:pt x="5815264" y="295410"/>
                    <a:pt x="5899277" y="30972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D0803D-9C5F-4587-B9D0-4847283A3926}"/>
                </a:ext>
              </a:extLst>
            </p:cNvPr>
            <p:cNvSpPr/>
            <p:nvPr/>
          </p:nvSpPr>
          <p:spPr>
            <a:xfrm flipV="1">
              <a:off x="414468" y="2405710"/>
              <a:ext cx="3217490" cy="909964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6561 h 416561"/>
                <a:gd name="connsiteX1" fmla="*/ 2700471 w 5930781"/>
                <a:gd name="connsiteY1" fmla="*/ 74729 h 416561"/>
                <a:gd name="connsiteX2" fmla="*/ 4007977 w 5930781"/>
                <a:gd name="connsiteY2" fmla="*/ 6362 h 416561"/>
                <a:gd name="connsiteX3" fmla="*/ 5568476 w 5930781"/>
                <a:gd name="connsiteY3" fmla="*/ 180149 h 416561"/>
                <a:gd name="connsiteX4" fmla="*/ 5930781 w 5930781"/>
                <a:gd name="connsiteY4" fmla="*/ 143095 h 41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0781" h="416561">
                  <a:moveTo>
                    <a:pt x="0" y="416561"/>
                  </a:moveTo>
                  <a:lnTo>
                    <a:pt x="2700471" y="74729"/>
                  </a:lnTo>
                  <a:cubicBezTo>
                    <a:pt x="3368467" y="6363"/>
                    <a:pt x="3529976" y="-11208"/>
                    <a:pt x="4007977" y="6362"/>
                  </a:cubicBezTo>
                  <a:cubicBezTo>
                    <a:pt x="4485978" y="23932"/>
                    <a:pt x="5248009" y="157360"/>
                    <a:pt x="5568476" y="180149"/>
                  </a:cubicBezTo>
                  <a:cubicBezTo>
                    <a:pt x="5888943" y="202938"/>
                    <a:pt x="5888775" y="139758"/>
                    <a:pt x="5930781" y="14309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33EE0A-BF53-41AF-B553-0B8481ECEADC}"/>
                </a:ext>
              </a:extLst>
            </p:cNvPr>
            <p:cNvSpPr/>
            <p:nvPr/>
          </p:nvSpPr>
          <p:spPr>
            <a:xfrm flipV="1">
              <a:off x="648056" y="650952"/>
              <a:ext cx="3217490" cy="598212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1486 h 411486"/>
                <a:gd name="connsiteX1" fmla="*/ 1798890 w 5930781"/>
                <a:gd name="connsiteY1" fmla="*/ 73597 h 411486"/>
                <a:gd name="connsiteX2" fmla="*/ 2700471 w 5930781"/>
                <a:gd name="connsiteY2" fmla="*/ 69654 h 411486"/>
                <a:gd name="connsiteX3" fmla="*/ 4007977 w 5930781"/>
                <a:gd name="connsiteY3" fmla="*/ 1287 h 411486"/>
                <a:gd name="connsiteX4" fmla="*/ 5930781 w 5930781"/>
                <a:gd name="connsiteY4" fmla="*/ 138020 h 411486"/>
                <a:gd name="connsiteX0" fmla="*/ 0 w 5930781"/>
                <a:gd name="connsiteY0" fmla="*/ 516792 h 516792"/>
                <a:gd name="connsiteX1" fmla="*/ 1798890 w 5930781"/>
                <a:gd name="connsiteY1" fmla="*/ 178903 h 516792"/>
                <a:gd name="connsiteX2" fmla="*/ 2700471 w 5930781"/>
                <a:gd name="connsiteY2" fmla="*/ 174960 h 516792"/>
                <a:gd name="connsiteX3" fmla="*/ 3610598 w 5930781"/>
                <a:gd name="connsiteY3" fmla="*/ 1144 h 516792"/>
                <a:gd name="connsiteX4" fmla="*/ 4007977 w 5930781"/>
                <a:gd name="connsiteY4" fmla="*/ 106593 h 516792"/>
                <a:gd name="connsiteX5" fmla="*/ 5930781 w 5930781"/>
                <a:gd name="connsiteY5" fmla="*/ 243326 h 516792"/>
                <a:gd name="connsiteX0" fmla="*/ 0 w 5930781"/>
                <a:gd name="connsiteY0" fmla="*/ 516442 h 516442"/>
                <a:gd name="connsiteX1" fmla="*/ 1798890 w 5930781"/>
                <a:gd name="connsiteY1" fmla="*/ 178553 h 516442"/>
                <a:gd name="connsiteX2" fmla="*/ 2700471 w 5930781"/>
                <a:gd name="connsiteY2" fmla="*/ 174610 h 516442"/>
                <a:gd name="connsiteX3" fmla="*/ 3610598 w 5930781"/>
                <a:gd name="connsiteY3" fmla="*/ 794 h 516442"/>
                <a:gd name="connsiteX4" fmla="*/ 4007977 w 5930781"/>
                <a:gd name="connsiteY4" fmla="*/ 106243 h 516442"/>
                <a:gd name="connsiteX5" fmla="*/ 4960834 w 5930781"/>
                <a:gd name="connsiteY5" fmla="*/ 11636 h 516442"/>
                <a:gd name="connsiteX6" fmla="*/ 5930781 w 5930781"/>
                <a:gd name="connsiteY6" fmla="*/ 242976 h 516442"/>
                <a:gd name="connsiteX0" fmla="*/ 0 w 5930781"/>
                <a:gd name="connsiteY0" fmla="*/ 546146 h 546146"/>
                <a:gd name="connsiteX1" fmla="*/ 1798890 w 5930781"/>
                <a:gd name="connsiteY1" fmla="*/ 208257 h 546146"/>
                <a:gd name="connsiteX2" fmla="*/ 2700471 w 5930781"/>
                <a:gd name="connsiteY2" fmla="*/ 204314 h 546146"/>
                <a:gd name="connsiteX3" fmla="*/ 3610598 w 5930781"/>
                <a:gd name="connsiteY3" fmla="*/ 30498 h 546146"/>
                <a:gd name="connsiteX4" fmla="*/ 4007977 w 5930781"/>
                <a:gd name="connsiteY4" fmla="*/ 135947 h 546146"/>
                <a:gd name="connsiteX5" fmla="*/ 4693044 w 5930781"/>
                <a:gd name="connsiteY5" fmla="*/ 2330 h 546146"/>
                <a:gd name="connsiteX6" fmla="*/ 5930781 w 5930781"/>
                <a:gd name="connsiteY6" fmla="*/ 272680 h 546146"/>
                <a:gd name="connsiteX0" fmla="*/ 0 w 5930781"/>
                <a:gd name="connsiteY0" fmla="*/ 546146 h 546146"/>
                <a:gd name="connsiteX1" fmla="*/ 1063286 w 5930781"/>
                <a:gd name="connsiteY1" fmla="*/ 506242 h 546146"/>
                <a:gd name="connsiteX2" fmla="*/ 1798890 w 5930781"/>
                <a:gd name="connsiteY2" fmla="*/ 208257 h 546146"/>
                <a:gd name="connsiteX3" fmla="*/ 2700471 w 5930781"/>
                <a:gd name="connsiteY3" fmla="*/ 204314 h 546146"/>
                <a:gd name="connsiteX4" fmla="*/ 3610598 w 5930781"/>
                <a:gd name="connsiteY4" fmla="*/ 30498 h 546146"/>
                <a:gd name="connsiteX5" fmla="*/ 4007977 w 5930781"/>
                <a:gd name="connsiteY5" fmla="*/ 135947 h 546146"/>
                <a:gd name="connsiteX6" fmla="*/ 4693044 w 5930781"/>
                <a:gd name="connsiteY6" fmla="*/ 2330 h 546146"/>
                <a:gd name="connsiteX7" fmla="*/ 5930781 w 5930781"/>
                <a:gd name="connsiteY7" fmla="*/ 272680 h 546146"/>
                <a:gd name="connsiteX0" fmla="*/ 0 w 5930781"/>
                <a:gd name="connsiteY0" fmla="*/ 546146 h 546146"/>
                <a:gd name="connsiteX1" fmla="*/ 890535 w 5930781"/>
                <a:gd name="connsiteY1" fmla="*/ 204218 h 546146"/>
                <a:gd name="connsiteX2" fmla="*/ 1798890 w 5930781"/>
                <a:gd name="connsiteY2" fmla="*/ 208257 h 546146"/>
                <a:gd name="connsiteX3" fmla="*/ 2700471 w 5930781"/>
                <a:gd name="connsiteY3" fmla="*/ 204314 h 546146"/>
                <a:gd name="connsiteX4" fmla="*/ 3610598 w 5930781"/>
                <a:gd name="connsiteY4" fmla="*/ 30498 h 546146"/>
                <a:gd name="connsiteX5" fmla="*/ 4007977 w 5930781"/>
                <a:gd name="connsiteY5" fmla="*/ 135947 h 546146"/>
                <a:gd name="connsiteX6" fmla="*/ 4693044 w 5930781"/>
                <a:gd name="connsiteY6" fmla="*/ 2330 h 546146"/>
                <a:gd name="connsiteX7" fmla="*/ 5930781 w 5930781"/>
                <a:gd name="connsiteY7" fmla="*/ 272680 h 54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0781" h="546146">
                  <a:moveTo>
                    <a:pt x="0" y="546146"/>
                  </a:moveTo>
                  <a:cubicBezTo>
                    <a:pt x="198218" y="508287"/>
                    <a:pt x="590720" y="260533"/>
                    <a:pt x="890535" y="204218"/>
                  </a:cubicBezTo>
                  <a:cubicBezTo>
                    <a:pt x="1190350" y="147903"/>
                    <a:pt x="1547029" y="227370"/>
                    <a:pt x="1798890" y="208257"/>
                  </a:cubicBezTo>
                  <a:cubicBezTo>
                    <a:pt x="2099417" y="206943"/>
                    <a:pt x="2398520" y="233941"/>
                    <a:pt x="2700471" y="204314"/>
                  </a:cubicBezTo>
                  <a:cubicBezTo>
                    <a:pt x="3002422" y="174687"/>
                    <a:pt x="3392680" y="41892"/>
                    <a:pt x="3610598" y="30498"/>
                  </a:cubicBezTo>
                  <a:cubicBezTo>
                    <a:pt x="3828516" y="19104"/>
                    <a:pt x="3827569" y="140642"/>
                    <a:pt x="4007977" y="135947"/>
                  </a:cubicBezTo>
                  <a:cubicBezTo>
                    <a:pt x="4188385" y="131252"/>
                    <a:pt x="4372577" y="-20459"/>
                    <a:pt x="4693044" y="2330"/>
                  </a:cubicBezTo>
                  <a:cubicBezTo>
                    <a:pt x="5013511" y="25119"/>
                    <a:pt x="5710727" y="260323"/>
                    <a:pt x="5930781" y="2726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29282D-C242-4332-A421-036469897696}"/>
                </a:ext>
              </a:extLst>
            </p:cNvPr>
            <p:cNvSpPr/>
            <p:nvPr/>
          </p:nvSpPr>
          <p:spPr>
            <a:xfrm>
              <a:off x="4307080" y="329727"/>
              <a:ext cx="3503775" cy="536247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775" h="536247">
                  <a:moveTo>
                    <a:pt x="0" y="345390"/>
                  </a:moveTo>
                  <a:cubicBezTo>
                    <a:pt x="188007" y="325450"/>
                    <a:pt x="376015" y="305510"/>
                    <a:pt x="752030" y="336845"/>
                  </a:cubicBezTo>
                  <a:cubicBezTo>
                    <a:pt x="1128045" y="368180"/>
                    <a:pt x="1948441" y="561884"/>
                    <a:pt x="2256089" y="533398"/>
                  </a:cubicBezTo>
                  <a:cubicBezTo>
                    <a:pt x="2563737" y="504912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830EEE-30F9-4FD4-A546-E42CBE995546}"/>
                </a:ext>
              </a:extLst>
            </p:cNvPr>
            <p:cNvSpPr/>
            <p:nvPr/>
          </p:nvSpPr>
          <p:spPr>
            <a:xfrm>
              <a:off x="4307080" y="551551"/>
              <a:ext cx="3503775" cy="628627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620829"/>
                <a:gd name="connsiteX1" fmla="*/ 752030 w 3503775"/>
                <a:gd name="connsiteY1" fmla="*/ 336845 h 620829"/>
                <a:gd name="connsiteX2" fmla="*/ 1059678 w 3503775"/>
                <a:gd name="connsiteY2" fmla="*/ 608335 h 620829"/>
                <a:gd name="connsiteX3" fmla="*/ 2256089 w 3503775"/>
                <a:gd name="connsiteY3" fmla="*/ 533398 h 620829"/>
                <a:gd name="connsiteX4" fmla="*/ 2597921 w 3503775"/>
                <a:gd name="connsiteY4" fmla="*/ 165929 h 620829"/>
                <a:gd name="connsiteX5" fmla="*/ 3503775 w 3503775"/>
                <a:gd name="connsiteY5" fmla="*/ 29196 h 620829"/>
                <a:gd name="connsiteX0" fmla="*/ 0 w 3503775"/>
                <a:gd name="connsiteY0" fmla="*/ 345390 h 635853"/>
                <a:gd name="connsiteX1" fmla="*/ 752030 w 3503775"/>
                <a:gd name="connsiteY1" fmla="*/ 336845 h 635853"/>
                <a:gd name="connsiteX2" fmla="*/ 1213503 w 3503775"/>
                <a:gd name="connsiteY2" fmla="*/ 625427 h 635853"/>
                <a:gd name="connsiteX3" fmla="*/ 2256089 w 3503775"/>
                <a:gd name="connsiteY3" fmla="*/ 533398 h 635853"/>
                <a:gd name="connsiteX4" fmla="*/ 2597921 w 3503775"/>
                <a:gd name="connsiteY4" fmla="*/ 165929 h 635853"/>
                <a:gd name="connsiteX5" fmla="*/ 3503775 w 3503775"/>
                <a:gd name="connsiteY5" fmla="*/ 29196 h 635853"/>
                <a:gd name="connsiteX0" fmla="*/ 0 w 3503775"/>
                <a:gd name="connsiteY0" fmla="*/ 345390 h 635853"/>
                <a:gd name="connsiteX1" fmla="*/ 658026 w 3503775"/>
                <a:gd name="connsiteY1" fmla="*/ 422303 h 635853"/>
                <a:gd name="connsiteX2" fmla="*/ 1213503 w 3503775"/>
                <a:gd name="connsiteY2" fmla="*/ 625427 h 635853"/>
                <a:gd name="connsiteX3" fmla="*/ 2256089 w 3503775"/>
                <a:gd name="connsiteY3" fmla="*/ 533398 h 635853"/>
                <a:gd name="connsiteX4" fmla="*/ 2597921 w 3503775"/>
                <a:gd name="connsiteY4" fmla="*/ 165929 h 635853"/>
                <a:gd name="connsiteX5" fmla="*/ 3503775 w 3503775"/>
                <a:gd name="connsiteY5" fmla="*/ 29196 h 635853"/>
                <a:gd name="connsiteX0" fmla="*/ 0 w 3503775"/>
                <a:gd name="connsiteY0" fmla="*/ 339186 h 628627"/>
                <a:gd name="connsiteX1" fmla="*/ 658026 w 3503775"/>
                <a:gd name="connsiteY1" fmla="*/ 416099 h 628627"/>
                <a:gd name="connsiteX2" fmla="*/ 1213503 w 3503775"/>
                <a:gd name="connsiteY2" fmla="*/ 619223 h 628627"/>
                <a:gd name="connsiteX3" fmla="*/ 2256089 w 3503775"/>
                <a:gd name="connsiteY3" fmla="*/ 527194 h 628627"/>
                <a:gd name="connsiteX4" fmla="*/ 2734654 w 3503775"/>
                <a:gd name="connsiteY4" fmla="*/ 219545 h 628627"/>
                <a:gd name="connsiteX5" fmla="*/ 3503775 w 3503775"/>
                <a:gd name="connsiteY5" fmla="*/ 22992 h 6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28627">
                  <a:moveTo>
                    <a:pt x="0" y="339186"/>
                  </a:moveTo>
                  <a:cubicBezTo>
                    <a:pt x="188007" y="319246"/>
                    <a:pt x="455776" y="369426"/>
                    <a:pt x="658026" y="416099"/>
                  </a:cubicBezTo>
                  <a:cubicBezTo>
                    <a:pt x="860276" y="462772"/>
                    <a:pt x="962827" y="586464"/>
                    <a:pt x="1213503" y="619223"/>
                  </a:cubicBezTo>
                  <a:cubicBezTo>
                    <a:pt x="1464180" y="651982"/>
                    <a:pt x="2002564" y="593807"/>
                    <a:pt x="2256089" y="527194"/>
                  </a:cubicBezTo>
                  <a:cubicBezTo>
                    <a:pt x="2509614" y="460581"/>
                    <a:pt x="2526706" y="303579"/>
                    <a:pt x="2734654" y="219545"/>
                  </a:cubicBezTo>
                  <a:cubicBezTo>
                    <a:pt x="2942602" y="135511"/>
                    <a:pt x="3297252" y="-68163"/>
                    <a:pt x="3503775" y="2299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531DFF-712A-4FD2-B0EE-563F5DC20923}"/>
                </a:ext>
              </a:extLst>
            </p:cNvPr>
            <p:cNvSpPr/>
            <p:nvPr/>
          </p:nvSpPr>
          <p:spPr>
            <a:xfrm>
              <a:off x="4101573" y="879184"/>
              <a:ext cx="3503775" cy="841578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9912 h 529418"/>
                <a:gd name="connsiteX1" fmla="*/ 752030 w 3503775"/>
                <a:gd name="connsiteY1" fmla="*/ 331367 h 529418"/>
                <a:gd name="connsiteX2" fmla="*/ 2256089 w 3503775"/>
                <a:gd name="connsiteY2" fmla="*/ 527920 h 529418"/>
                <a:gd name="connsiteX3" fmla="*/ 2914115 w 3503775"/>
                <a:gd name="connsiteY3" fmla="*/ 211726 h 529418"/>
                <a:gd name="connsiteX4" fmla="*/ 3503775 w 3503775"/>
                <a:gd name="connsiteY4" fmla="*/ 23718 h 529418"/>
                <a:gd name="connsiteX0" fmla="*/ 0 w 3503775"/>
                <a:gd name="connsiteY0" fmla="*/ 339912 h 841578"/>
                <a:gd name="connsiteX1" fmla="*/ 752030 w 3503775"/>
                <a:gd name="connsiteY1" fmla="*/ 331367 h 841578"/>
                <a:gd name="connsiteX2" fmla="*/ 1632654 w 3503775"/>
                <a:gd name="connsiteY2" fmla="*/ 838520 h 841578"/>
                <a:gd name="connsiteX3" fmla="*/ 2256089 w 3503775"/>
                <a:gd name="connsiteY3" fmla="*/ 527920 h 841578"/>
                <a:gd name="connsiteX4" fmla="*/ 2914115 w 3503775"/>
                <a:gd name="connsiteY4" fmla="*/ 211726 h 841578"/>
                <a:gd name="connsiteX5" fmla="*/ 3503775 w 3503775"/>
                <a:gd name="connsiteY5" fmla="*/ 23718 h 8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841578">
                  <a:moveTo>
                    <a:pt x="0" y="339912"/>
                  </a:moveTo>
                  <a:cubicBezTo>
                    <a:pt x="188007" y="319972"/>
                    <a:pt x="479921" y="248266"/>
                    <a:pt x="752030" y="331367"/>
                  </a:cubicBezTo>
                  <a:cubicBezTo>
                    <a:pt x="1024139" y="414468"/>
                    <a:pt x="1381978" y="805761"/>
                    <a:pt x="1632654" y="838520"/>
                  </a:cubicBezTo>
                  <a:cubicBezTo>
                    <a:pt x="1883331" y="871279"/>
                    <a:pt x="2042512" y="632386"/>
                    <a:pt x="2256089" y="527920"/>
                  </a:cubicBezTo>
                  <a:cubicBezTo>
                    <a:pt x="2469666" y="423454"/>
                    <a:pt x="2706167" y="295760"/>
                    <a:pt x="2914115" y="211726"/>
                  </a:cubicBezTo>
                  <a:cubicBezTo>
                    <a:pt x="3122063" y="127692"/>
                    <a:pt x="3297252" y="-67437"/>
                    <a:pt x="3503775" y="2371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BDE3DF-6B6A-4BEA-9BB3-AD7880F22E4E}"/>
                </a:ext>
              </a:extLst>
            </p:cNvPr>
            <p:cNvSpPr/>
            <p:nvPr/>
          </p:nvSpPr>
          <p:spPr>
            <a:xfrm>
              <a:off x="4219424" y="1158096"/>
              <a:ext cx="3503776" cy="736242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8310 h 674909"/>
                <a:gd name="connsiteX1" fmla="*/ 752030 w 3503775"/>
                <a:gd name="connsiteY1" fmla="*/ 339765 h 674909"/>
                <a:gd name="connsiteX2" fmla="*/ 1632246 w 3503775"/>
                <a:gd name="connsiteY2" fmla="*/ 673051 h 674909"/>
                <a:gd name="connsiteX3" fmla="*/ 2597921 w 3503775"/>
                <a:gd name="connsiteY3" fmla="*/ 168849 h 674909"/>
                <a:gd name="connsiteX4" fmla="*/ 3503775 w 3503775"/>
                <a:gd name="connsiteY4" fmla="*/ 32116 h 674909"/>
                <a:gd name="connsiteX0" fmla="*/ 0 w 3503775"/>
                <a:gd name="connsiteY0" fmla="*/ 350884 h 782350"/>
                <a:gd name="connsiteX1" fmla="*/ 752030 w 3503775"/>
                <a:gd name="connsiteY1" fmla="*/ 342339 h 782350"/>
                <a:gd name="connsiteX2" fmla="*/ 1621833 w 3503775"/>
                <a:gd name="connsiteY2" fmla="*/ 780885 h 782350"/>
                <a:gd name="connsiteX3" fmla="*/ 2597921 w 3503775"/>
                <a:gd name="connsiteY3" fmla="*/ 171423 h 782350"/>
                <a:gd name="connsiteX4" fmla="*/ 3503775 w 3503775"/>
                <a:gd name="connsiteY4" fmla="*/ 34690 h 782350"/>
                <a:gd name="connsiteX0" fmla="*/ 0 w 3503775"/>
                <a:gd name="connsiteY0" fmla="*/ 349743 h 736243"/>
                <a:gd name="connsiteX1" fmla="*/ 752030 w 3503775"/>
                <a:gd name="connsiteY1" fmla="*/ 341198 h 736243"/>
                <a:gd name="connsiteX2" fmla="*/ 1705138 w 3503775"/>
                <a:gd name="connsiteY2" fmla="*/ 734631 h 736243"/>
                <a:gd name="connsiteX3" fmla="*/ 2597921 w 3503775"/>
                <a:gd name="connsiteY3" fmla="*/ 170282 h 736243"/>
                <a:gd name="connsiteX4" fmla="*/ 3503775 w 3503775"/>
                <a:gd name="connsiteY4" fmla="*/ 33549 h 73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775" h="736243">
                  <a:moveTo>
                    <a:pt x="0" y="349743"/>
                  </a:moveTo>
                  <a:cubicBezTo>
                    <a:pt x="188007" y="329803"/>
                    <a:pt x="467840" y="277050"/>
                    <a:pt x="752030" y="341198"/>
                  </a:cubicBezTo>
                  <a:cubicBezTo>
                    <a:pt x="1036220" y="405346"/>
                    <a:pt x="1397490" y="763117"/>
                    <a:pt x="1705138" y="734631"/>
                  </a:cubicBezTo>
                  <a:cubicBezTo>
                    <a:pt x="2012786" y="706145"/>
                    <a:pt x="2298148" y="287129"/>
                    <a:pt x="2597921" y="170282"/>
                  </a:cubicBezTo>
                  <a:cubicBezTo>
                    <a:pt x="2897694" y="53435"/>
                    <a:pt x="3297252" y="-57606"/>
                    <a:pt x="3503775" y="335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778212-3D69-4047-AF79-770BBCCBE95E}"/>
                </a:ext>
              </a:extLst>
            </p:cNvPr>
            <p:cNvSpPr/>
            <p:nvPr/>
          </p:nvSpPr>
          <p:spPr>
            <a:xfrm>
              <a:off x="3871245" y="1539906"/>
              <a:ext cx="3503775" cy="530672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6120 h 524655"/>
                <a:gd name="connsiteX1" fmla="*/ 752030 w 3503775"/>
                <a:gd name="connsiteY1" fmla="*/ 327575 h 524655"/>
                <a:gd name="connsiteX2" fmla="*/ 2256089 w 3503775"/>
                <a:gd name="connsiteY2" fmla="*/ 524128 h 524655"/>
                <a:gd name="connsiteX3" fmla="*/ 2743199 w 3503775"/>
                <a:gd name="connsiteY3" fmla="*/ 259208 h 524655"/>
                <a:gd name="connsiteX4" fmla="*/ 3503775 w 3503775"/>
                <a:gd name="connsiteY4" fmla="*/ 19926 h 524655"/>
                <a:gd name="connsiteX0" fmla="*/ 0 w 3503775"/>
                <a:gd name="connsiteY0" fmla="*/ 336120 h 524128"/>
                <a:gd name="connsiteX1" fmla="*/ 1008404 w 3503775"/>
                <a:gd name="connsiteY1" fmla="*/ 259209 h 524128"/>
                <a:gd name="connsiteX2" fmla="*/ 2256089 w 3503775"/>
                <a:gd name="connsiteY2" fmla="*/ 524128 h 524128"/>
                <a:gd name="connsiteX3" fmla="*/ 2743199 w 3503775"/>
                <a:gd name="connsiteY3" fmla="*/ 259208 h 524128"/>
                <a:gd name="connsiteX4" fmla="*/ 3503775 w 3503775"/>
                <a:gd name="connsiteY4" fmla="*/ 19926 h 524128"/>
                <a:gd name="connsiteX0" fmla="*/ 0 w 3503775"/>
                <a:gd name="connsiteY0" fmla="*/ 336120 h 562463"/>
                <a:gd name="connsiteX1" fmla="*/ 1469877 w 3503775"/>
                <a:gd name="connsiteY1" fmla="*/ 541221 h 562463"/>
                <a:gd name="connsiteX2" fmla="*/ 2256089 w 3503775"/>
                <a:gd name="connsiteY2" fmla="*/ 524128 h 562463"/>
                <a:gd name="connsiteX3" fmla="*/ 2743199 w 3503775"/>
                <a:gd name="connsiteY3" fmla="*/ 259208 h 562463"/>
                <a:gd name="connsiteX4" fmla="*/ 3503775 w 3503775"/>
                <a:gd name="connsiteY4" fmla="*/ 19926 h 562463"/>
                <a:gd name="connsiteX0" fmla="*/ 0 w 3503775"/>
                <a:gd name="connsiteY0" fmla="*/ 336120 h 531489"/>
                <a:gd name="connsiteX1" fmla="*/ 1469877 w 3503775"/>
                <a:gd name="connsiteY1" fmla="*/ 447217 h 531489"/>
                <a:gd name="connsiteX2" fmla="*/ 2256089 w 3503775"/>
                <a:gd name="connsiteY2" fmla="*/ 524128 h 531489"/>
                <a:gd name="connsiteX3" fmla="*/ 2743199 w 3503775"/>
                <a:gd name="connsiteY3" fmla="*/ 259208 h 531489"/>
                <a:gd name="connsiteX4" fmla="*/ 3503775 w 3503775"/>
                <a:gd name="connsiteY4" fmla="*/ 19926 h 531489"/>
                <a:gd name="connsiteX0" fmla="*/ 0 w 3503775"/>
                <a:gd name="connsiteY0" fmla="*/ 336120 h 530672"/>
                <a:gd name="connsiteX1" fmla="*/ 350377 w 3503775"/>
                <a:gd name="connsiteY1" fmla="*/ 417081 h 530672"/>
                <a:gd name="connsiteX2" fmla="*/ 1469877 w 3503775"/>
                <a:gd name="connsiteY2" fmla="*/ 447217 h 530672"/>
                <a:gd name="connsiteX3" fmla="*/ 2256089 w 3503775"/>
                <a:gd name="connsiteY3" fmla="*/ 524128 h 530672"/>
                <a:gd name="connsiteX4" fmla="*/ 2743199 w 3503775"/>
                <a:gd name="connsiteY4" fmla="*/ 259208 h 530672"/>
                <a:gd name="connsiteX5" fmla="*/ 3503775 w 3503775"/>
                <a:gd name="connsiteY5" fmla="*/ 19926 h 53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530672">
                  <a:moveTo>
                    <a:pt x="0" y="336120"/>
                  </a:moveTo>
                  <a:cubicBezTo>
                    <a:pt x="59821" y="336795"/>
                    <a:pt x="105398" y="398565"/>
                    <a:pt x="350377" y="417081"/>
                  </a:cubicBezTo>
                  <a:cubicBezTo>
                    <a:pt x="595357" y="435597"/>
                    <a:pt x="1152258" y="429376"/>
                    <a:pt x="1469877" y="447217"/>
                  </a:cubicBezTo>
                  <a:cubicBezTo>
                    <a:pt x="1787496" y="465058"/>
                    <a:pt x="2043869" y="555463"/>
                    <a:pt x="2256089" y="524128"/>
                  </a:cubicBezTo>
                  <a:cubicBezTo>
                    <a:pt x="2468309" y="492793"/>
                    <a:pt x="2535251" y="343242"/>
                    <a:pt x="2743199" y="259208"/>
                  </a:cubicBezTo>
                  <a:cubicBezTo>
                    <a:pt x="2951147" y="175174"/>
                    <a:pt x="3297252" y="-71229"/>
                    <a:pt x="3503775" y="199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60BC0B-0A89-45EB-A06D-FA84B31583D5}"/>
                </a:ext>
              </a:extLst>
            </p:cNvPr>
            <p:cNvSpPr/>
            <p:nvPr/>
          </p:nvSpPr>
          <p:spPr>
            <a:xfrm>
              <a:off x="3901848" y="1795175"/>
              <a:ext cx="3503776" cy="654959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533951"/>
                <a:gd name="connsiteX1" fmla="*/ 760576 w 3503775"/>
                <a:gd name="connsiteY1" fmla="*/ 251388 h 533951"/>
                <a:gd name="connsiteX2" fmla="*/ 2256089 w 3503775"/>
                <a:gd name="connsiteY2" fmla="*/ 533398 h 533951"/>
                <a:gd name="connsiteX3" fmla="*/ 2597921 w 3503775"/>
                <a:gd name="connsiteY3" fmla="*/ 165929 h 533951"/>
                <a:gd name="connsiteX4" fmla="*/ 3503775 w 3503775"/>
                <a:gd name="connsiteY4" fmla="*/ 29196 h 533951"/>
                <a:gd name="connsiteX0" fmla="*/ 0 w 3503775"/>
                <a:gd name="connsiteY0" fmla="*/ 345390 h 654958"/>
                <a:gd name="connsiteX1" fmla="*/ 760576 w 3503775"/>
                <a:gd name="connsiteY1" fmla="*/ 251388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  <a:gd name="connsiteX0" fmla="*/ 0 w 3503775"/>
                <a:gd name="connsiteY0" fmla="*/ 345390 h 654958"/>
                <a:gd name="connsiteX1" fmla="*/ 739750 w 3503775"/>
                <a:gd name="connsiteY1" fmla="*/ 446870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  <a:gd name="connsiteX0" fmla="*/ 0 w 3503775"/>
                <a:gd name="connsiteY0" fmla="*/ 345390 h 654958"/>
                <a:gd name="connsiteX1" fmla="*/ 1010490 w 3503775"/>
                <a:gd name="connsiteY1" fmla="*/ 386722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54958">
                  <a:moveTo>
                    <a:pt x="0" y="345390"/>
                  </a:moveTo>
                  <a:cubicBezTo>
                    <a:pt x="188007" y="325450"/>
                    <a:pt x="736428" y="337557"/>
                    <a:pt x="1010490" y="386722"/>
                  </a:cubicBezTo>
                  <a:cubicBezTo>
                    <a:pt x="1284552" y="435887"/>
                    <a:pt x="1395121" y="593376"/>
                    <a:pt x="1644373" y="640378"/>
                  </a:cubicBezTo>
                  <a:cubicBezTo>
                    <a:pt x="1893625" y="687380"/>
                    <a:pt x="2097164" y="612473"/>
                    <a:pt x="2256089" y="533398"/>
                  </a:cubicBezTo>
                  <a:cubicBezTo>
                    <a:pt x="2415014" y="454323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DAC19D-DD2C-4C70-AAFA-4AB1E3CDCA25}"/>
                </a:ext>
              </a:extLst>
            </p:cNvPr>
            <p:cNvSpPr/>
            <p:nvPr/>
          </p:nvSpPr>
          <p:spPr>
            <a:xfrm>
              <a:off x="3768695" y="2668853"/>
              <a:ext cx="3503776" cy="521836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3355 h 521398"/>
                <a:gd name="connsiteX1" fmla="*/ 752030 w 3503775"/>
                <a:gd name="connsiteY1" fmla="*/ 324810 h 521398"/>
                <a:gd name="connsiteX2" fmla="*/ 2256089 w 3503775"/>
                <a:gd name="connsiteY2" fmla="*/ 521363 h 521398"/>
                <a:gd name="connsiteX3" fmla="*/ 2794475 w 3503775"/>
                <a:gd name="connsiteY3" fmla="*/ 307719 h 521398"/>
                <a:gd name="connsiteX4" fmla="*/ 3503775 w 3503775"/>
                <a:gd name="connsiteY4" fmla="*/ 17161 h 521398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1444240 w 3503775"/>
                <a:gd name="connsiteY2" fmla="*/ 250008 h 521836"/>
                <a:gd name="connsiteX3" fmla="*/ 2256089 w 3503775"/>
                <a:gd name="connsiteY3" fmla="*/ 521363 h 521836"/>
                <a:gd name="connsiteX4" fmla="*/ 2794475 w 3503775"/>
                <a:gd name="connsiteY4" fmla="*/ 307719 h 521836"/>
                <a:gd name="connsiteX5" fmla="*/ 3503775 w 3503775"/>
                <a:gd name="connsiteY5" fmla="*/ 17161 h 521836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914401 w 3503775"/>
                <a:gd name="connsiteY2" fmla="*/ 25000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1133077 w 3503775"/>
                <a:gd name="connsiteY2" fmla="*/ 40037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658312 w 3503775"/>
                <a:gd name="connsiteY1" fmla="*/ 475180 h 521836"/>
                <a:gd name="connsiteX2" fmla="*/ 1133077 w 3503775"/>
                <a:gd name="connsiteY2" fmla="*/ 40037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658312 w 3503775"/>
                <a:gd name="connsiteY1" fmla="*/ 475180 h 521836"/>
                <a:gd name="connsiteX2" fmla="*/ 1060186 w 3503775"/>
                <a:gd name="connsiteY2" fmla="*/ 325193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775" h="521836">
                  <a:moveTo>
                    <a:pt x="0" y="333355"/>
                  </a:moveTo>
                  <a:cubicBezTo>
                    <a:pt x="188007" y="313415"/>
                    <a:pt x="481614" y="476540"/>
                    <a:pt x="658312" y="475180"/>
                  </a:cubicBezTo>
                  <a:cubicBezTo>
                    <a:pt x="835010" y="473820"/>
                    <a:pt x="944818" y="337660"/>
                    <a:pt x="1060186" y="325193"/>
                  </a:cubicBezTo>
                  <a:cubicBezTo>
                    <a:pt x="1175554" y="312726"/>
                    <a:pt x="1223474" y="213328"/>
                    <a:pt x="1444240" y="250008"/>
                  </a:cubicBezTo>
                  <a:cubicBezTo>
                    <a:pt x="1665006" y="286688"/>
                    <a:pt x="2031050" y="511745"/>
                    <a:pt x="2256089" y="521363"/>
                  </a:cubicBezTo>
                  <a:cubicBezTo>
                    <a:pt x="2481128" y="530981"/>
                    <a:pt x="2586527" y="391753"/>
                    <a:pt x="2794475" y="307719"/>
                  </a:cubicBezTo>
                  <a:cubicBezTo>
                    <a:pt x="3002423" y="223685"/>
                    <a:pt x="3297252" y="-73994"/>
                    <a:pt x="3503775" y="1716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C3926D-EB47-4475-90A3-2D618A3CC795}"/>
                </a:ext>
              </a:extLst>
            </p:cNvPr>
            <p:cNvSpPr/>
            <p:nvPr/>
          </p:nvSpPr>
          <p:spPr>
            <a:xfrm>
              <a:off x="4137549" y="2132607"/>
              <a:ext cx="3503775" cy="693878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645642"/>
                <a:gd name="connsiteX1" fmla="*/ 752030 w 3503775"/>
                <a:gd name="connsiteY1" fmla="*/ 336845 h 645642"/>
                <a:gd name="connsiteX2" fmla="*/ 1383034 w 3503775"/>
                <a:gd name="connsiteY2" fmla="*/ 636231 h 645642"/>
                <a:gd name="connsiteX3" fmla="*/ 2256089 w 3503775"/>
                <a:gd name="connsiteY3" fmla="*/ 533398 h 645642"/>
                <a:gd name="connsiteX4" fmla="*/ 2597921 w 3503775"/>
                <a:gd name="connsiteY4" fmla="*/ 165929 h 645642"/>
                <a:gd name="connsiteX5" fmla="*/ 3503775 w 3503775"/>
                <a:gd name="connsiteY5" fmla="*/ 29196 h 645642"/>
                <a:gd name="connsiteX0" fmla="*/ 0 w 3937907"/>
                <a:gd name="connsiteY0" fmla="*/ 345390 h 1380864"/>
                <a:gd name="connsiteX1" fmla="*/ 752030 w 3937907"/>
                <a:gd name="connsiteY1" fmla="*/ 336845 h 1380864"/>
                <a:gd name="connsiteX2" fmla="*/ 3912589 w 3937907"/>
                <a:gd name="connsiteY2" fmla="*/ 1379715 h 1380864"/>
                <a:gd name="connsiteX3" fmla="*/ 2256089 w 3937907"/>
                <a:gd name="connsiteY3" fmla="*/ 533398 h 1380864"/>
                <a:gd name="connsiteX4" fmla="*/ 2597921 w 3937907"/>
                <a:gd name="connsiteY4" fmla="*/ 165929 h 1380864"/>
                <a:gd name="connsiteX5" fmla="*/ 3503775 w 3937907"/>
                <a:gd name="connsiteY5" fmla="*/ 29196 h 1380864"/>
                <a:gd name="connsiteX0" fmla="*/ 0 w 3503775"/>
                <a:gd name="connsiteY0" fmla="*/ 345390 h 554415"/>
                <a:gd name="connsiteX1" fmla="*/ 752030 w 3503775"/>
                <a:gd name="connsiteY1" fmla="*/ 336845 h 554415"/>
                <a:gd name="connsiteX2" fmla="*/ 1442854 w 3503775"/>
                <a:gd name="connsiteY2" fmla="*/ 490953 h 554415"/>
                <a:gd name="connsiteX3" fmla="*/ 2256089 w 3503775"/>
                <a:gd name="connsiteY3" fmla="*/ 533398 h 554415"/>
                <a:gd name="connsiteX4" fmla="*/ 2597921 w 3503775"/>
                <a:gd name="connsiteY4" fmla="*/ 165929 h 554415"/>
                <a:gd name="connsiteX5" fmla="*/ 3503775 w 3503775"/>
                <a:gd name="connsiteY5" fmla="*/ 29196 h 554415"/>
                <a:gd name="connsiteX0" fmla="*/ 0 w 3503775"/>
                <a:gd name="connsiteY0" fmla="*/ 345390 h 693878"/>
                <a:gd name="connsiteX1" fmla="*/ 752030 w 3503775"/>
                <a:gd name="connsiteY1" fmla="*/ 336845 h 693878"/>
                <a:gd name="connsiteX2" fmla="*/ 1434308 w 3503775"/>
                <a:gd name="connsiteY2" fmla="*/ 687507 h 693878"/>
                <a:gd name="connsiteX3" fmla="*/ 2256089 w 3503775"/>
                <a:gd name="connsiteY3" fmla="*/ 533398 h 693878"/>
                <a:gd name="connsiteX4" fmla="*/ 2597921 w 3503775"/>
                <a:gd name="connsiteY4" fmla="*/ 165929 h 693878"/>
                <a:gd name="connsiteX5" fmla="*/ 3503775 w 3503775"/>
                <a:gd name="connsiteY5" fmla="*/ 29196 h 69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93878">
                  <a:moveTo>
                    <a:pt x="0" y="345390"/>
                  </a:moveTo>
                  <a:cubicBezTo>
                    <a:pt x="188007" y="325450"/>
                    <a:pt x="512979" y="279826"/>
                    <a:pt x="752030" y="336845"/>
                  </a:cubicBezTo>
                  <a:cubicBezTo>
                    <a:pt x="991081" y="393865"/>
                    <a:pt x="1183632" y="654748"/>
                    <a:pt x="1434308" y="687507"/>
                  </a:cubicBezTo>
                  <a:cubicBezTo>
                    <a:pt x="1684985" y="720266"/>
                    <a:pt x="2062154" y="620328"/>
                    <a:pt x="2256089" y="533398"/>
                  </a:cubicBezTo>
                  <a:cubicBezTo>
                    <a:pt x="2450025" y="446468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Cube 28">
            <a:extLst>
              <a:ext uri="{FF2B5EF4-FFF2-40B4-BE49-F238E27FC236}">
                <a16:creationId xmlns:a16="http://schemas.microsoft.com/office/drawing/2014/main" id="{BE216E1D-B628-4CC8-A473-9EAFB5EF9D9A}"/>
              </a:ext>
            </a:extLst>
          </p:cNvPr>
          <p:cNvSpPr/>
          <p:nvPr/>
        </p:nvSpPr>
        <p:spPr>
          <a:xfrm>
            <a:off x="2007756" y="4777118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E81884-834D-432E-BA51-1544A7B4220A}"/>
              </a:ext>
            </a:extLst>
          </p:cNvPr>
          <p:cNvCxnSpPr>
            <a:cxnSpLocks/>
          </p:cNvCxnSpPr>
          <p:nvPr/>
        </p:nvCxnSpPr>
        <p:spPr>
          <a:xfrm>
            <a:off x="2267018" y="5628504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5C01E0-2DC9-4B08-8F02-CC8D5739C4FE}"/>
              </a:ext>
            </a:extLst>
          </p:cNvPr>
          <p:cNvCxnSpPr>
            <a:cxnSpLocks/>
          </p:cNvCxnSpPr>
          <p:nvPr/>
        </p:nvCxnSpPr>
        <p:spPr>
          <a:xfrm flipH="1">
            <a:off x="1991598" y="5624428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CB8BFC-AACC-493D-A9C1-084FEDC06EA4}"/>
              </a:ext>
            </a:extLst>
          </p:cNvPr>
          <p:cNvCxnSpPr>
            <a:cxnSpLocks/>
          </p:cNvCxnSpPr>
          <p:nvPr/>
        </p:nvCxnSpPr>
        <p:spPr>
          <a:xfrm>
            <a:off x="2278972" y="4786514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53D2CDD-FF01-4F33-9199-0F5D356E0084}"/>
              </a:ext>
            </a:extLst>
          </p:cNvPr>
          <p:cNvSpPr/>
          <p:nvPr/>
        </p:nvSpPr>
        <p:spPr>
          <a:xfrm>
            <a:off x="1361241" y="4093602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FE644E6-03C6-4E32-A638-4E1F3EB28912}"/>
              </a:ext>
            </a:extLst>
          </p:cNvPr>
          <p:cNvSpPr/>
          <p:nvPr/>
        </p:nvSpPr>
        <p:spPr>
          <a:xfrm>
            <a:off x="1360961" y="5168794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9C042EF-EF9E-4813-A676-7D1A71994093}"/>
              </a:ext>
            </a:extLst>
          </p:cNvPr>
          <p:cNvSpPr/>
          <p:nvPr/>
        </p:nvSpPr>
        <p:spPr>
          <a:xfrm>
            <a:off x="1404536" y="5138112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2B3BABD-B269-42DB-91AB-319EFCFFCA86}"/>
              </a:ext>
            </a:extLst>
          </p:cNvPr>
          <p:cNvSpPr/>
          <p:nvPr/>
        </p:nvSpPr>
        <p:spPr>
          <a:xfrm flipH="1">
            <a:off x="1364853" y="5198019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830F6B-339E-43A3-8797-DCD36DC2CE56}"/>
              </a:ext>
            </a:extLst>
          </p:cNvPr>
          <p:cNvSpPr/>
          <p:nvPr/>
        </p:nvSpPr>
        <p:spPr>
          <a:xfrm>
            <a:off x="4786400" y="3247744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016774-CD3B-4424-A160-020D8134F34E}"/>
              </a:ext>
            </a:extLst>
          </p:cNvPr>
          <p:cNvSpPr/>
          <p:nvPr/>
        </p:nvSpPr>
        <p:spPr>
          <a:xfrm>
            <a:off x="5258550" y="3719894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097248-CCB7-49F3-9801-FABC8B6ADB55}"/>
              </a:ext>
            </a:extLst>
          </p:cNvPr>
          <p:cNvSpPr/>
          <p:nvPr/>
        </p:nvSpPr>
        <p:spPr>
          <a:xfrm flipV="1">
            <a:off x="9829999" y="4502333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582F1E-902F-4879-A30E-359C00587884}"/>
              </a:ext>
            </a:extLst>
          </p:cNvPr>
          <p:cNvSpPr/>
          <p:nvPr/>
        </p:nvSpPr>
        <p:spPr>
          <a:xfrm>
            <a:off x="8550783" y="3252862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8E4F8-F61C-4096-93F3-F5E018009C3E}"/>
              </a:ext>
            </a:extLst>
          </p:cNvPr>
          <p:cNvSpPr/>
          <p:nvPr/>
        </p:nvSpPr>
        <p:spPr>
          <a:xfrm>
            <a:off x="9026809" y="3667980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C77AA8-AE9A-48CF-9124-3510DE6220A2}"/>
                  </a:ext>
                </a:extLst>
              </p:cNvPr>
              <p:cNvSpPr txBox="1"/>
              <p:nvPr/>
            </p:nvSpPr>
            <p:spPr>
              <a:xfrm>
                <a:off x="9814655" y="4729203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C77AA8-AE9A-48CF-9124-3510DE62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655" y="4729203"/>
                <a:ext cx="443519" cy="307777"/>
              </a:xfrm>
              <a:prstGeom prst="rect">
                <a:avLst/>
              </a:prstGeom>
              <a:blipFill>
                <a:blip r:embed="rId2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91018DA-27CD-4172-A077-C3BCE47F86C9}"/>
              </a:ext>
            </a:extLst>
          </p:cNvPr>
          <p:cNvSpPr txBox="1"/>
          <p:nvPr/>
        </p:nvSpPr>
        <p:spPr>
          <a:xfrm>
            <a:off x="9287608" y="38286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7010A-E87C-41A1-A935-DB3D860473EE}"/>
              </a:ext>
            </a:extLst>
          </p:cNvPr>
          <p:cNvSpPr txBox="1"/>
          <p:nvPr/>
        </p:nvSpPr>
        <p:spPr>
          <a:xfrm>
            <a:off x="9050434" y="43770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DA671D-E4C2-43FD-8787-3BFBAE8A8749}"/>
              </a:ext>
            </a:extLst>
          </p:cNvPr>
          <p:cNvSpPr txBox="1"/>
          <p:nvPr/>
        </p:nvSpPr>
        <p:spPr>
          <a:xfrm>
            <a:off x="10546354" y="44238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56777F-93B9-4FC6-8DEA-ED236365D36B}"/>
              </a:ext>
            </a:extLst>
          </p:cNvPr>
          <p:cNvSpPr txBox="1"/>
          <p:nvPr/>
        </p:nvSpPr>
        <p:spPr>
          <a:xfrm>
            <a:off x="9232845" y="48807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645969-DE12-45C9-964F-FDFEF2CDA4E8}"/>
              </a:ext>
            </a:extLst>
          </p:cNvPr>
          <p:cNvSpPr txBox="1"/>
          <p:nvPr/>
        </p:nvSpPr>
        <p:spPr>
          <a:xfrm>
            <a:off x="9803983" y="35959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9D886-4D46-4D52-B446-B5548AFA1DF2}"/>
              </a:ext>
            </a:extLst>
          </p:cNvPr>
          <p:cNvSpPr txBox="1"/>
          <p:nvPr/>
        </p:nvSpPr>
        <p:spPr>
          <a:xfrm>
            <a:off x="10346886" y="386997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57B2D2-88F8-4331-AB4E-CA6AEF5D6BFE}"/>
              </a:ext>
            </a:extLst>
          </p:cNvPr>
          <p:cNvSpPr txBox="1"/>
          <p:nvPr/>
        </p:nvSpPr>
        <p:spPr>
          <a:xfrm>
            <a:off x="9766788" y="514840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701A25-7A49-43C2-8F66-1CD5CF7A5FFE}"/>
              </a:ext>
            </a:extLst>
          </p:cNvPr>
          <p:cNvSpPr txBox="1"/>
          <p:nvPr/>
        </p:nvSpPr>
        <p:spPr>
          <a:xfrm>
            <a:off x="10344394" y="495816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8EBCE-9E8A-433C-A9DC-F5EB4CCC6B14}"/>
              </a:ext>
            </a:extLst>
          </p:cNvPr>
          <p:cNvSpPr txBox="1"/>
          <p:nvPr/>
        </p:nvSpPr>
        <p:spPr>
          <a:xfrm>
            <a:off x="7737209" y="472749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F36AFB-53C6-4BBB-B24F-FBB05901EC6E}"/>
              </a:ext>
            </a:extLst>
          </p:cNvPr>
          <p:cNvSpPr txBox="1"/>
          <p:nvPr/>
        </p:nvSpPr>
        <p:spPr>
          <a:xfrm>
            <a:off x="8147250" y="5677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598A58-BCDA-464A-A16F-E46D34B5971F}"/>
              </a:ext>
            </a:extLst>
          </p:cNvPr>
          <p:cNvSpPr txBox="1"/>
          <p:nvPr/>
        </p:nvSpPr>
        <p:spPr>
          <a:xfrm>
            <a:off x="9146028" y="2504667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AF5221-9345-4C5C-A4C0-AB1F7E3C0802}"/>
              </a:ext>
            </a:extLst>
          </p:cNvPr>
          <p:cNvSpPr txBox="1"/>
          <p:nvPr/>
        </p:nvSpPr>
        <p:spPr>
          <a:xfrm>
            <a:off x="7728118" y="421600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DBE633-12AB-49DA-90C2-D6CB39F2CEE2}"/>
              </a:ext>
            </a:extLst>
          </p:cNvPr>
          <p:cNvSpPr txBox="1"/>
          <p:nvPr/>
        </p:nvSpPr>
        <p:spPr>
          <a:xfrm>
            <a:off x="8746175" y="26693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F0B1EB-7EE9-4738-AC67-D611BB7B282C}"/>
              </a:ext>
            </a:extLst>
          </p:cNvPr>
          <p:cNvSpPr txBox="1"/>
          <p:nvPr/>
        </p:nvSpPr>
        <p:spPr>
          <a:xfrm>
            <a:off x="9510326" y="63834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8EB81-10BD-4604-B806-1C555D685D7E}"/>
              </a:ext>
            </a:extLst>
          </p:cNvPr>
          <p:cNvSpPr txBox="1"/>
          <p:nvPr/>
        </p:nvSpPr>
        <p:spPr>
          <a:xfrm>
            <a:off x="7904082" y="52671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C0F3A2-F543-4D07-BEA1-149F864BBE7B}"/>
              </a:ext>
            </a:extLst>
          </p:cNvPr>
          <p:cNvSpPr txBox="1"/>
          <p:nvPr/>
        </p:nvSpPr>
        <p:spPr>
          <a:xfrm>
            <a:off x="9011959" y="62691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488313-EABF-4A23-80B3-F8E220C23638}"/>
              </a:ext>
            </a:extLst>
          </p:cNvPr>
          <p:cNvSpPr txBox="1"/>
          <p:nvPr/>
        </p:nvSpPr>
        <p:spPr>
          <a:xfrm>
            <a:off x="8549505" y="60532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EECA6D-BD64-4B08-B956-607B721107D7}"/>
              </a:ext>
            </a:extLst>
          </p:cNvPr>
          <p:cNvSpPr txBox="1"/>
          <p:nvPr/>
        </p:nvSpPr>
        <p:spPr>
          <a:xfrm>
            <a:off x="7850867" y="37045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39F16C-386B-4F46-8F76-46BF2BF0D9DA}"/>
              </a:ext>
            </a:extLst>
          </p:cNvPr>
          <p:cNvSpPr txBox="1"/>
          <p:nvPr/>
        </p:nvSpPr>
        <p:spPr>
          <a:xfrm>
            <a:off x="8382632" y="29188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4A5585-6CF6-4AA8-909F-81F201F8483B}"/>
              </a:ext>
            </a:extLst>
          </p:cNvPr>
          <p:cNvSpPr txBox="1"/>
          <p:nvPr/>
        </p:nvSpPr>
        <p:spPr>
          <a:xfrm>
            <a:off x="8065343" y="326501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54DA96-345D-462F-A795-3D567266395F}"/>
              </a:ext>
            </a:extLst>
          </p:cNvPr>
          <p:cNvCxnSpPr>
            <a:cxnSpLocks/>
          </p:cNvCxnSpPr>
          <p:nvPr/>
        </p:nvCxnSpPr>
        <p:spPr>
          <a:xfrm flipH="1">
            <a:off x="10486355" y="3536375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14243A-F95E-48AC-9FF0-9E346AB017E0}"/>
              </a:ext>
            </a:extLst>
          </p:cNvPr>
          <p:cNvCxnSpPr>
            <a:cxnSpLocks/>
            <a:endCxn id="36" idx="7"/>
          </p:cNvCxnSpPr>
          <p:nvPr/>
        </p:nvCxnSpPr>
        <p:spPr>
          <a:xfrm flipV="1">
            <a:off x="10600010" y="3649044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3552A4-3700-4993-B982-259B59E57E5D}"/>
                  </a:ext>
                </a:extLst>
              </p:cNvPr>
              <p:cNvSpPr txBox="1"/>
              <p:nvPr/>
            </p:nvSpPr>
            <p:spPr>
              <a:xfrm>
                <a:off x="10219725" y="3338421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3552A4-3700-4993-B982-259B59E57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25" y="3338421"/>
                <a:ext cx="355482" cy="345159"/>
              </a:xfrm>
              <a:prstGeom prst="rect">
                <a:avLst/>
              </a:prstGeom>
              <a:blipFill>
                <a:blip r:embed="rId3"/>
                <a:stretch>
                  <a:fillRect l="-13559"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A3056DF-1AB9-4077-9720-0F58A825897A}"/>
                  </a:ext>
                </a:extLst>
              </p:cNvPr>
              <p:cNvSpPr txBox="1"/>
              <p:nvPr/>
            </p:nvSpPr>
            <p:spPr>
              <a:xfrm>
                <a:off x="10708614" y="3728553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A3056DF-1AB9-4077-9720-0F58A825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14" y="3728553"/>
                <a:ext cx="362535" cy="373949"/>
              </a:xfrm>
              <a:prstGeom prst="rect">
                <a:avLst/>
              </a:prstGeom>
              <a:blipFill>
                <a:blip r:embed="rId4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5D7B3EAB-CD24-46D5-A38D-8E1A32E03B37}"/>
              </a:ext>
            </a:extLst>
          </p:cNvPr>
          <p:cNvSpPr/>
          <p:nvPr/>
        </p:nvSpPr>
        <p:spPr>
          <a:xfrm>
            <a:off x="8947763" y="3596099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7FDC26F-C0D5-4E5E-B5FB-42BDE2FCF2E8}"/>
              </a:ext>
            </a:extLst>
          </p:cNvPr>
          <p:cNvSpPr/>
          <p:nvPr/>
        </p:nvSpPr>
        <p:spPr>
          <a:xfrm>
            <a:off x="9849742" y="4515564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ED86FB-98D4-4D94-94D9-D492B1DD2DF9}"/>
              </a:ext>
            </a:extLst>
          </p:cNvPr>
          <p:cNvSpPr/>
          <p:nvPr/>
        </p:nvSpPr>
        <p:spPr>
          <a:xfrm>
            <a:off x="8114530" y="2800667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54977A5-9C17-473E-97E4-A3D8845F17F6}"/>
                  </a:ext>
                </a:extLst>
              </p:cNvPr>
              <p:cNvSpPr txBox="1"/>
              <p:nvPr/>
            </p:nvSpPr>
            <p:spPr>
              <a:xfrm>
                <a:off x="8512335" y="4707182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54977A5-9C17-473E-97E4-A3D8845F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335" y="4707182"/>
                <a:ext cx="653054" cy="307777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3F3F494-EDBE-402C-BDBE-A3D8F7CB2EE1}"/>
                  </a:ext>
                </a:extLst>
              </p:cNvPr>
              <p:cNvSpPr txBox="1"/>
              <p:nvPr/>
            </p:nvSpPr>
            <p:spPr>
              <a:xfrm>
                <a:off x="7691213" y="5016644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3F3F494-EDBE-402C-BDBE-A3D8F7CB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13" y="5016644"/>
                <a:ext cx="653054" cy="30777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998025-B55E-4B4C-8B54-ED6DE26477ED}"/>
              </a:ext>
            </a:extLst>
          </p:cNvPr>
          <p:cNvCxnSpPr/>
          <p:nvPr/>
        </p:nvCxnSpPr>
        <p:spPr>
          <a:xfrm>
            <a:off x="6160284" y="4653162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FAB1CE-94D5-4562-99DD-6DDD77E77A64}"/>
                  </a:ext>
                </a:extLst>
              </p:cNvPr>
              <p:cNvSpPr txBox="1"/>
              <p:nvPr/>
            </p:nvSpPr>
            <p:spPr>
              <a:xfrm>
                <a:off x="6639998" y="4709739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FAB1CE-94D5-4562-99DD-6DDD77E77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98" y="4709739"/>
                <a:ext cx="241540" cy="307777"/>
              </a:xfrm>
              <a:prstGeom prst="rect">
                <a:avLst/>
              </a:prstGeom>
              <a:blipFill>
                <a:blip r:embed="rId7"/>
                <a:stretch>
                  <a:fillRect l="-20000" r="-20000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2AEACDE-EB4F-4543-8DB4-18B46DFE6F3C}"/>
              </a:ext>
            </a:extLst>
          </p:cNvPr>
          <p:cNvGrpSpPr/>
          <p:nvPr/>
        </p:nvGrpSpPr>
        <p:grpSpPr>
          <a:xfrm flipH="1" flipV="1">
            <a:off x="9569686" y="2427456"/>
            <a:ext cx="2535709" cy="4388815"/>
            <a:chOff x="3131903" y="1629177"/>
            <a:chExt cx="2535709" cy="438881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F8E476-959F-44D8-ABE7-75DB60AE926E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A8EA4A7-ADAD-41FC-97C2-81F23A75EC10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181708-3078-4768-A4C2-47B91E31E5AE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D5D009-A24E-428B-88FA-F372453F4AB6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12184ED-94B2-4360-90B1-41A6BDCA8F69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05930A-F333-4C2F-BFE0-87EE28CFD280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5AEB5DD-48FE-48F8-B851-98F08591CD83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BD2C19-149E-46CF-8743-5C138CBD1C45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274008-D0B2-4C2A-9548-432ADE8FF0F4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F10D58-6247-44DA-9B1B-370262C7CD95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6A2CB7-4EC5-44DE-90AC-9C7D72FA128C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22F4DD5-BEC7-4B2D-BFF3-C83FBDDCE30E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E29D02-459F-4FC7-9F26-6E65B29D7F68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97C1AD-92E5-4E2C-BC38-58591E1699D1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3C84612-D666-48C8-8E77-FFDA09D8331B}"/>
              </a:ext>
            </a:extLst>
          </p:cNvPr>
          <p:cNvSpPr txBox="1"/>
          <p:nvPr/>
        </p:nvSpPr>
        <p:spPr>
          <a:xfrm>
            <a:off x="9458714" y="50569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E46584-04F0-406D-BB4B-264EF8B9AD1F}"/>
              </a:ext>
            </a:extLst>
          </p:cNvPr>
          <p:cNvSpPr txBox="1"/>
          <p:nvPr/>
        </p:nvSpPr>
        <p:spPr>
          <a:xfrm>
            <a:off x="10074862" y="508622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E1B0A4-4141-4DDB-8B8A-214A340680EE}"/>
              </a:ext>
            </a:extLst>
          </p:cNvPr>
          <p:cNvSpPr txBox="1"/>
          <p:nvPr/>
        </p:nvSpPr>
        <p:spPr>
          <a:xfrm>
            <a:off x="10503417" y="470831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F3BE07-7F60-4E08-8CFC-BDAFFF1D758B}"/>
              </a:ext>
            </a:extLst>
          </p:cNvPr>
          <p:cNvSpPr txBox="1"/>
          <p:nvPr/>
        </p:nvSpPr>
        <p:spPr>
          <a:xfrm>
            <a:off x="10501901" y="41216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A01BDF-0A8C-47F2-AB4E-840ACD248A40}"/>
              </a:ext>
            </a:extLst>
          </p:cNvPr>
          <p:cNvSpPr txBox="1"/>
          <p:nvPr/>
        </p:nvSpPr>
        <p:spPr>
          <a:xfrm>
            <a:off x="10119971" y="369007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B87DEB-B4B5-4538-917A-1C0B5682B4B7}"/>
              </a:ext>
            </a:extLst>
          </p:cNvPr>
          <p:cNvSpPr txBox="1"/>
          <p:nvPr/>
        </p:nvSpPr>
        <p:spPr>
          <a:xfrm>
            <a:off x="9497162" y="367254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AA692A-0006-45B3-8DAF-9DC22864064A}"/>
              </a:ext>
            </a:extLst>
          </p:cNvPr>
          <p:cNvSpPr txBox="1"/>
          <p:nvPr/>
        </p:nvSpPr>
        <p:spPr>
          <a:xfrm>
            <a:off x="9105956" y="409871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BED1B-BC93-4D65-90C2-BAC3808D5AAF}"/>
              </a:ext>
            </a:extLst>
          </p:cNvPr>
          <p:cNvSpPr txBox="1"/>
          <p:nvPr/>
        </p:nvSpPr>
        <p:spPr>
          <a:xfrm>
            <a:off x="9105956" y="463670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588B2A-B835-4326-AD8C-2DCC2ECEA868}"/>
                  </a:ext>
                </a:extLst>
              </p:cNvPr>
              <p:cNvSpPr txBox="1"/>
              <p:nvPr/>
            </p:nvSpPr>
            <p:spPr>
              <a:xfrm>
                <a:off x="3637761" y="4573415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588B2A-B835-4326-AD8C-2DCC2ECE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61" y="4573415"/>
                <a:ext cx="443519" cy="307777"/>
              </a:xfrm>
              <a:prstGeom prst="rect">
                <a:avLst/>
              </a:prstGeom>
              <a:blipFill>
                <a:blip r:embed="rId8"/>
                <a:stretch>
                  <a:fillRect l="-10959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32853</TotalTime>
  <Words>371</Words>
  <Application>Microsoft Office PowerPoint</Application>
  <PresentationFormat>Widescreen</PresentationFormat>
  <Paragraphs>269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569</cp:revision>
  <dcterms:created xsi:type="dcterms:W3CDTF">2017-07-11T12:03:09Z</dcterms:created>
  <dcterms:modified xsi:type="dcterms:W3CDTF">2019-06-11T18:22:18Z</dcterms:modified>
</cp:coreProperties>
</file>