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F47A3-76BE-4E81-8476-4E7942C70926}" v="389" dt="2019-06-13T17:30:48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>
      <p:cViewPr>
        <p:scale>
          <a:sx n="81" d="100"/>
          <a:sy n="81" d="100"/>
        </p:scale>
        <p:origin x="822" y="480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E99F47A3-76BE-4E81-8476-4E7942C70926}"/>
    <pc:docChg chg="undo custSel addSld delSld modSld">
      <pc:chgData name="Joshua Rinaldo" userId="eeaa994f99e4e508" providerId="LiveId" clId="{E99F47A3-76BE-4E81-8476-4E7942C70926}" dt="2019-06-13T17:31:07.389" v="1963" actId="1076"/>
      <pc:docMkLst>
        <pc:docMk/>
      </pc:docMkLst>
      <pc:sldChg chg="addSp delSp modSp">
        <pc:chgData name="Joshua Rinaldo" userId="eeaa994f99e4e508" providerId="LiveId" clId="{E99F47A3-76BE-4E81-8476-4E7942C70926}" dt="2019-06-13T16:30:33.467" v="1601"/>
        <pc:sldMkLst>
          <pc:docMk/>
          <pc:sldMk cId="3857788506" sldId="271"/>
        </pc:sldMkLst>
        <pc:spChg chg="add del mod">
          <ac:chgData name="Joshua Rinaldo" userId="eeaa994f99e4e508" providerId="LiveId" clId="{E99F47A3-76BE-4E81-8476-4E7942C70926}" dt="2019-06-13T16:23:22.880" v="1513"/>
          <ac:spMkLst>
            <pc:docMk/>
            <pc:sldMk cId="3857788506" sldId="271"/>
            <ac:spMk id="102" creationId="{98E018E0-5498-473C-BB6D-C50826DE3CE9}"/>
          </ac:spMkLst>
        </pc:spChg>
        <pc:spChg chg="add del">
          <ac:chgData name="Joshua Rinaldo" userId="eeaa994f99e4e508" providerId="LiveId" clId="{E99F47A3-76BE-4E81-8476-4E7942C70926}" dt="2019-06-13T16:30:33.467" v="1601"/>
          <ac:spMkLst>
            <pc:docMk/>
            <pc:sldMk cId="3857788506" sldId="271"/>
            <ac:spMk id="103" creationId="{A5017723-9651-43B6-96D2-03F7AC1E48A5}"/>
          </ac:spMkLst>
        </pc:spChg>
      </pc:sldChg>
      <pc:sldChg chg="addSp modSp">
        <pc:chgData name="Joshua Rinaldo" userId="eeaa994f99e4e508" providerId="LiveId" clId="{E99F47A3-76BE-4E81-8476-4E7942C70926}" dt="2019-06-04T18:58:11.301" v="125" actId="1076"/>
        <pc:sldMkLst>
          <pc:docMk/>
          <pc:sldMk cId="2340503291" sldId="284"/>
        </pc:sldMkLst>
        <pc:spChg chg="mod">
          <ac:chgData name="Joshua Rinaldo" userId="eeaa994f99e4e508" providerId="LiveId" clId="{E99F47A3-76BE-4E81-8476-4E7942C70926}" dt="2019-06-04T17:44:54.708" v="104" actId="1076"/>
          <ac:spMkLst>
            <pc:docMk/>
            <pc:sldMk cId="2340503291" sldId="284"/>
            <ac:spMk id="68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1:13.033" v="57" actId="1076"/>
          <ac:spMkLst>
            <pc:docMk/>
            <pc:sldMk cId="2340503291" sldId="284"/>
            <ac:spMk id="69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6:13.841" v="122" actId="1076"/>
          <ac:spMkLst>
            <pc:docMk/>
            <pc:sldMk cId="2340503291" sldId="284"/>
            <ac:spMk id="70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7:42:10.746" v="70" actId="1076"/>
          <ac:spMkLst>
            <pc:docMk/>
            <pc:sldMk cId="2340503291" sldId="284"/>
            <ac:spMk id="95" creationId="{15FB5FD5-A1D2-47F9-ABCD-2B3B7CCACE5B}"/>
          </ac:spMkLst>
        </pc:spChg>
        <pc:spChg chg="add mod">
          <ac:chgData name="Joshua Rinaldo" userId="eeaa994f99e4e508" providerId="LiveId" clId="{E99F47A3-76BE-4E81-8476-4E7942C70926}" dt="2019-06-04T17:42:06.328" v="69" actId="1076"/>
          <ac:spMkLst>
            <pc:docMk/>
            <pc:sldMk cId="2340503291" sldId="284"/>
            <ac:spMk id="96" creationId="{B6D80EDA-6B54-4A7E-949D-81E098AB5252}"/>
          </ac:spMkLst>
        </pc:spChg>
        <pc:spChg chg="add mod">
          <ac:chgData name="Joshua Rinaldo" userId="eeaa994f99e4e508" providerId="LiveId" clId="{E99F47A3-76BE-4E81-8476-4E7942C70926}" dt="2019-06-04T17:41:55.901" v="68" actId="1076"/>
          <ac:spMkLst>
            <pc:docMk/>
            <pc:sldMk cId="2340503291" sldId="284"/>
            <ac:spMk id="97" creationId="{B082C75F-475A-4282-BD1B-139FB0D84ADA}"/>
          </ac:spMkLst>
        </pc:spChg>
        <pc:spChg chg="add mod">
          <ac:chgData name="Joshua Rinaldo" userId="eeaa994f99e4e508" providerId="LiveId" clId="{E99F47A3-76BE-4E81-8476-4E7942C70926}" dt="2019-06-04T17:41:52.244" v="67" actId="1076"/>
          <ac:spMkLst>
            <pc:docMk/>
            <pc:sldMk cId="2340503291" sldId="284"/>
            <ac:spMk id="98" creationId="{9104BB46-A873-46B2-BCFD-BC17492FEC90}"/>
          </ac:spMkLst>
        </pc:spChg>
        <pc:spChg chg="add mod">
          <ac:chgData name="Joshua Rinaldo" userId="eeaa994f99e4e508" providerId="LiveId" clId="{E99F47A3-76BE-4E81-8476-4E7942C70926}" dt="2019-06-04T18:58:11.301" v="125" actId="1076"/>
          <ac:spMkLst>
            <pc:docMk/>
            <pc:sldMk cId="2340503291" sldId="284"/>
            <ac:spMk id="99" creationId="{BD30DDE1-ACB0-4136-9EA5-8D6CBC6EE952}"/>
          </ac:spMkLst>
        </pc:spChg>
        <pc:spChg chg="add mod">
          <ac:chgData name="Joshua Rinaldo" userId="eeaa994f99e4e508" providerId="LiveId" clId="{E99F47A3-76BE-4E81-8476-4E7942C70926}" dt="2019-06-04T17:40:57.415" v="52" actId="1076"/>
          <ac:spMkLst>
            <pc:docMk/>
            <pc:sldMk cId="2340503291" sldId="284"/>
            <ac:spMk id="100" creationId="{0AD51D1C-1814-4229-8E1B-49E9613C3874}"/>
          </ac:spMkLst>
        </pc:spChg>
        <pc:spChg chg="add mod">
          <ac:chgData name="Joshua Rinaldo" userId="eeaa994f99e4e508" providerId="LiveId" clId="{E99F47A3-76BE-4E81-8476-4E7942C70926}" dt="2019-06-04T17:41:04.403" v="54" actId="1076"/>
          <ac:spMkLst>
            <pc:docMk/>
            <pc:sldMk cId="2340503291" sldId="284"/>
            <ac:spMk id="101" creationId="{46DB9D09-FDAB-409C-A853-195F990EA94E}"/>
          </ac:spMkLst>
        </pc:spChg>
        <pc:spChg chg="add mod">
          <ac:chgData name="Joshua Rinaldo" userId="eeaa994f99e4e508" providerId="LiveId" clId="{E99F47A3-76BE-4E81-8476-4E7942C70926}" dt="2019-06-04T18:58:05.317" v="124" actId="1076"/>
          <ac:spMkLst>
            <pc:docMk/>
            <pc:sldMk cId="2340503291" sldId="284"/>
            <ac:spMk id="102" creationId="{8EC09236-49A9-450A-8AFB-2E0A1EEA0F14}"/>
          </ac:spMkLst>
        </pc:spChg>
        <pc:spChg chg="add mod">
          <ac:chgData name="Joshua Rinaldo" userId="eeaa994f99e4e508" providerId="LiveId" clId="{E99F47A3-76BE-4E81-8476-4E7942C70926}" dt="2019-06-04T18:58:01.922" v="123" actId="1076"/>
          <ac:spMkLst>
            <pc:docMk/>
            <pc:sldMk cId="2340503291" sldId="284"/>
            <ac:spMk id="103" creationId="{53F5F5D1-958C-406A-A0C6-6BBAB44858A9}"/>
          </ac:spMkLst>
        </pc:spChg>
        <pc:spChg chg="add mod">
          <ac:chgData name="Joshua Rinaldo" userId="eeaa994f99e4e508" providerId="LiveId" clId="{E99F47A3-76BE-4E81-8476-4E7942C70926}" dt="2019-06-04T17:41:30.325" v="62" actId="1076"/>
          <ac:spMkLst>
            <pc:docMk/>
            <pc:sldMk cId="2340503291" sldId="284"/>
            <ac:spMk id="104" creationId="{BE083980-F1E0-42B5-B38F-6D925BACF10E}"/>
          </ac:spMkLst>
        </pc:spChg>
        <pc:spChg chg="add mod">
          <ac:chgData name="Joshua Rinaldo" userId="eeaa994f99e4e508" providerId="LiveId" clId="{E99F47A3-76BE-4E81-8476-4E7942C70926}" dt="2019-06-04T17:41:36.561" v="64" actId="1076"/>
          <ac:spMkLst>
            <pc:docMk/>
            <pc:sldMk cId="2340503291" sldId="284"/>
            <ac:spMk id="105" creationId="{E1F99B45-4A93-4CBF-8DBB-7BDE4B8529DC}"/>
          </ac:spMkLst>
        </pc:spChg>
        <pc:spChg chg="add mod">
          <ac:chgData name="Joshua Rinaldo" userId="eeaa994f99e4e508" providerId="LiveId" clId="{E99F47A3-76BE-4E81-8476-4E7942C70926}" dt="2019-06-04T17:46:06.146" v="121" actId="1076"/>
          <ac:spMkLst>
            <pc:docMk/>
            <pc:sldMk cId="2340503291" sldId="284"/>
            <ac:spMk id="106" creationId="{DD48BA6C-1EB1-48A0-B818-A190A29BDCA8}"/>
          </ac:spMkLst>
        </pc:spChg>
        <pc:spChg chg="add mod">
          <ac:chgData name="Joshua Rinaldo" userId="eeaa994f99e4e508" providerId="LiveId" clId="{E99F47A3-76BE-4E81-8476-4E7942C70926}" dt="2019-06-04T17:46:02.495" v="120" actId="1076"/>
          <ac:spMkLst>
            <pc:docMk/>
            <pc:sldMk cId="2340503291" sldId="284"/>
            <ac:spMk id="107" creationId="{ED82733F-F45B-4A48-8947-D79920D1E50C}"/>
          </ac:spMkLst>
        </pc:spChg>
        <pc:spChg chg="add mod">
          <ac:chgData name="Joshua Rinaldo" userId="eeaa994f99e4e508" providerId="LiveId" clId="{E99F47A3-76BE-4E81-8476-4E7942C70926}" dt="2019-06-04T17:45:59.319" v="119" actId="1076"/>
          <ac:spMkLst>
            <pc:docMk/>
            <pc:sldMk cId="2340503291" sldId="284"/>
            <ac:spMk id="108" creationId="{4E41C07F-4D92-40F7-B288-042905B48F22}"/>
          </ac:spMkLst>
        </pc:spChg>
        <pc:spChg chg="add mod">
          <ac:chgData name="Joshua Rinaldo" userId="eeaa994f99e4e508" providerId="LiveId" clId="{E99F47A3-76BE-4E81-8476-4E7942C70926}" dt="2019-06-04T17:45:55.624" v="118" actId="1076"/>
          <ac:spMkLst>
            <pc:docMk/>
            <pc:sldMk cId="2340503291" sldId="284"/>
            <ac:spMk id="109" creationId="{5E3D5407-3959-411E-946D-96B5D820C589}"/>
          </ac:spMkLst>
        </pc:spChg>
        <pc:spChg chg="add mod">
          <ac:chgData name="Joshua Rinaldo" userId="eeaa994f99e4e508" providerId="LiveId" clId="{E99F47A3-76BE-4E81-8476-4E7942C70926}" dt="2019-06-04T17:45:52.557" v="117" actId="1076"/>
          <ac:spMkLst>
            <pc:docMk/>
            <pc:sldMk cId="2340503291" sldId="284"/>
            <ac:spMk id="110" creationId="{16216DB9-5C29-480E-A57C-F073EEDB578F}"/>
          </ac:spMkLst>
        </pc:spChg>
        <pc:spChg chg="add mod">
          <ac:chgData name="Joshua Rinaldo" userId="eeaa994f99e4e508" providerId="LiveId" clId="{E99F47A3-76BE-4E81-8476-4E7942C70926}" dt="2019-06-04T17:45:40.916" v="115" actId="1076"/>
          <ac:spMkLst>
            <pc:docMk/>
            <pc:sldMk cId="2340503291" sldId="284"/>
            <ac:spMk id="111" creationId="{D1D8E747-F3AD-42A2-AF9A-E68815CA36AD}"/>
          </ac:spMkLst>
        </pc:spChg>
        <pc:spChg chg="add mod">
          <ac:chgData name="Joshua Rinaldo" userId="eeaa994f99e4e508" providerId="LiveId" clId="{E99F47A3-76BE-4E81-8476-4E7942C70926}" dt="2019-06-04T17:45:46.990" v="116" actId="1076"/>
          <ac:spMkLst>
            <pc:docMk/>
            <pc:sldMk cId="2340503291" sldId="284"/>
            <ac:spMk id="112" creationId="{BF2EFFCD-4586-4B61-8708-56BF2B67427A}"/>
          </ac:spMkLst>
        </pc:spChg>
        <pc:spChg chg="add mod">
          <ac:chgData name="Joshua Rinaldo" userId="eeaa994f99e4e508" providerId="LiveId" clId="{E99F47A3-76BE-4E81-8476-4E7942C70926}" dt="2019-06-04T17:45:35.211" v="114" actId="1076"/>
          <ac:spMkLst>
            <pc:docMk/>
            <pc:sldMk cId="2340503291" sldId="284"/>
            <ac:spMk id="113" creationId="{B3F4ECF2-A8B5-4030-9C92-5CF8ECE7AEA2}"/>
          </ac:spMkLst>
        </pc:spChg>
        <pc:spChg chg="add mod">
          <ac:chgData name="Joshua Rinaldo" userId="eeaa994f99e4e508" providerId="LiveId" clId="{E99F47A3-76BE-4E81-8476-4E7942C70926}" dt="2019-06-04T17:45:01.460" v="105" actId="1076"/>
          <ac:spMkLst>
            <pc:docMk/>
            <pc:sldMk cId="2340503291" sldId="284"/>
            <ac:spMk id="114" creationId="{C124F75A-75A0-47C6-8798-866E42149BF6}"/>
          </ac:spMkLst>
        </pc:spChg>
        <pc:spChg chg="add mod">
          <ac:chgData name="Joshua Rinaldo" userId="eeaa994f99e4e508" providerId="LiveId" clId="{E99F47A3-76BE-4E81-8476-4E7942C70926}" dt="2019-06-04T17:45:08.954" v="106" actId="1076"/>
          <ac:spMkLst>
            <pc:docMk/>
            <pc:sldMk cId="2340503291" sldId="284"/>
            <ac:spMk id="115" creationId="{F010034F-00A2-45BB-93FC-62B6773A1C74}"/>
          </ac:spMkLst>
        </pc:spChg>
        <pc:spChg chg="add mod">
          <ac:chgData name="Joshua Rinaldo" userId="eeaa994f99e4e508" providerId="LiveId" clId="{E99F47A3-76BE-4E81-8476-4E7942C70926}" dt="2019-06-04T17:45:14.382" v="108" actId="1076"/>
          <ac:spMkLst>
            <pc:docMk/>
            <pc:sldMk cId="2340503291" sldId="284"/>
            <ac:spMk id="116" creationId="{D917CA89-6A3D-4CE7-8E89-7B5933F7EC02}"/>
          </ac:spMkLst>
        </pc:spChg>
        <pc:spChg chg="add mod">
          <ac:chgData name="Joshua Rinaldo" userId="eeaa994f99e4e508" providerId="LiveId" clId="{E99F47A3-76BE-4E81-8476-4E7942C70926}" dt="2019-06-04T17:45:21.528" v="110" actId="1076"/>
          <ac:spMkLst>
            <pc:docMk/>
            <pc:sldMk cId="2340503291" sldId="284"/>
            <ac:spMk id="117" creationId="{25EE2930-B037-47DD-9B08-6C387031F71B}"/>
          </ac:spMkLst>
        </pc:spChg>
        <pc:spChg chg="add mod">
          <ac:chgData name="Joshua Rinaldo" userId="eeaa994f99e4e508" providerId="LiveId" clId="{E99F47A3-76BE-4E81-8476-4E7942C70926}" dt="2019-06-04T17:45:26.067" v="112" actId="1076"/>
          <ac:spMkLst>
            <pc:docMk/>
            <pc:sldMk cId="2340503291" sldId="284"/>
            <ac:spMk id="118" creationId="{44CC3A63-7D75-4C60-9A5E-C1F5B76DC58C}"/>
          </ac:spMkLst>
        </pc:spChg>
      </pc:sldChg>
      <pc:sldChg chg="addSp delSp modSp">
        <pc:chgData name="Joshua Rinaldo" userId="eeaa994f99e4e508" providerId="LiveId" clId="{E99F47A3-76BE-4E81-8476-4E7942C70926}" dt="2019-06-13T16:11:03.960" v="1424" actId="478"/>
        <pc:sldMkLst>
          <pc:docMk/>
          <pc:sldMk cId="2909214006" sldId="285"/>
        </pc:sldMkLst>
        <pc:spChg chg="add del mod">
          <ac:chgData name="Joshua Rinaldo" userId="eeaa994f99e4e508" providerId="LiveId" clId="{E99F47A3-76BE-4E81-8476-4E7942C70926}" dt="2019-06-04T17:40:06.288" v="40" actId="478"/>
          <ac:spMkLst>
            <pc:docMk/>
            <pc:sldMk cId="2909214006" sldId="285"/>
            <ac:spMk id="3" creationId="{F2915CCE-9523-4937-A0BC-5B8A829E5A41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4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5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6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09.860" v="229" actId="165"/>
          <ac:spMkLst>
            <pc:docMk/>
            <pc:sldMk cId="2909214006" sldId="285"/>
            <ac:spMk id="7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9:11:43.825" v="165" actId="1076"/>
          <ac:spMkLst>
            <pc:docMk/>
            <pc:sldMk cId="2909214006" sldId="285"/>
            <ac:spMk id="12" creationId="{F3D5A968-4FAD-4EB6-A07C-DD1D871E889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3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26:21.446" v="509" actId="478"/>
          <ac:spMkLst>
            <pc:docMk/>
            <pc:sldMk cId="2909214006" sldId="285"/>
            <ac:spMk id="15" creationId="{06E2E55C-C1F4-4402-BEFA-3CB787BB3F63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7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8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9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20" creationId="{00000000-0000-0000-0000-000000000000}"/>
          </ac:spMkLst>
        </pc:spChg>
        <pc:spChg chg="add del mod topLvl">
          <ac:chgData name="Joshua Rinaldo" userId="eeaa994f99e4e508" providerId="LiveId" clId="{E99F47A3-76BE-4E81-8476-4E7942C70926}" dt="2019-06-13T16:11:03.960" v="1424" actId="478"/>
          <ac:spMkLst>
            <pc:docMk/>
            <pc:sldMk cId="2909214006" sldId="285"/>
            <ac:spMk id="21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45:21.891" v="703" actId="478"/>
          <ac:spMkLst>
            <pc:docMk/>
            <pc:sldMk cId="2909214006" sldId="285"/>
            <ac:spMk id="22" creationId="{115F7C33-40A4-400C-A7F7-B432CB8F0C4C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4" creationId="{17097248-CCB7-49F3-9801-FABC8B6ADB55}"/>
          </ac:spMkLst>
        </pc:spChg>
        <pc:spChg chg="add del mod or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24" creationId="{BEB51CD8-75D7-4254-AA0E-F52EC2E1C57E}"/>
          </ac:spMkLst>
        </pc:spChg>
        <pc:spChg chg="add del mod">
          <ac:chgData name="Joshua Rinaldo" userId="eeaa994f99e4e508" providerId="LiveId" clId="{E99F47A3-76BE-4E81-8476-4E7942C70926}" dt="2019-06-04T17:29:26.473" v="4" actId="478"/>
          <ac:spMkLst>
            <pc:docMk/>
            <pc:sldMk cId="2909214006" sldId="285"/>
            <ac:spMk id="25" creationId="{CD582F1E-902F-4879-A30E-359C00587884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6" creationId="{2C88E4F8-F61C-4096-93F3-F5E018009C3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7" creationId="{5BC77AA8-AE9A-48CF-9124-3510DE6220A2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8" creationId="{F91018DA-27CD-4172-A077-C3BCE47F86C9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9" creationId="{F9D7010A-E87C-41A1-A935-DB3D860473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0" creationId="{4BDA671D-E4C2-43FD-8787-3BFBAE8A8749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1" creationId="{4356777F-93B9-4FC6-8DEA-ED236365D36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2" creationId="{6D645969-DE12-45C9-964F-FDFEF2CDA4E8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3" creationId="{1139D886-4D46-4D52-B446-B5548AFA1DF2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4" creationId="{7C57B2D2-88F8-4331-AB4E-CA6AEF5D6BF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5" creationId="{F4701A25-7A49-43C2-8F66-1CD5CF7A5FFE}"/>
          </ac:spMkLst>
        </pc:spChg>
        <pc:spChg chg="add del mod">
          <ac:chgData name="Joshua Rinaldo" userId="eeaa994f99e4e508" providerId="LiveId" clId="{E99F47A3-76BE-4E81-8476-4E7942C70926}" dt="2019-06-04T17:30:02.017" v="13" actId="478"/>
          <ac:spMkLst>
            <pc:docMk/>
            <pc:sldMk cId="2909214006" sldId="285"/>
            <ac:spMk id="36" creationId="{CD68EBCE-9E8A-433C-A9DC-F5EB4CCC6B14}"/>
          </ac:spMkLst>
        </pc:spChg>
        <pc:spChg chg="add del mod topLvl">
          <ac:chgData name="Joshua Rinaldo" userId="eeaa994f99e4e508" providerId="LiveId" clId="{E99F47A3-76BE-4E81-8476-4E7942C70926}" dt="2019-06-06T17:41:18.983" v="662" actId="478"/>
          <ac:spMkLst>
            <pc:docMk/>
            <pc:sldMk cId="2909214006" sldId="285"/>
            <ac:spMk id="37" creationId="{690C42D2-331E-4777-A4AC-6D40FCA943F2}"/>
          </ac:spMkLst>
        </pc:spChg>
        <pc:spChg chg="add del mod">
          <ac:chgData name="Joshua Rinaldo" userId="eeaa994f99e4e508" providerId="LiveId" clId="{E99F47A3-76BE-4E81-8476-4E7942C70926}" dt="2019-06-04T17:30:04.489" v="14" actId="478"/>
          <ac:spMkLst>
            <pc:docMk/>
            <pc:sldMk cId="2909214006" sldId="285"/>
            <ac:spMk id="37" creationId="{A1F36AFB-53C6-4BBB-B24F-FBB05901EC6E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38" creationId="{3C5888DD-9FC3-4C86-A015-0D2109CCF323}"/>
          </ac:spMkLst>
        </pc:spChg>
        <pc:spChg chg="add del mod">
          <ac:chgData name="Joshua Rinaldo" userId="eeaa994f99e4e508" providerId="LiveId" clId="{E99F47A3-76BE-4E81-8476-4E7942C70926}" dt="2019-06-04T17:29:53.687" v="9" actId="478"/>
          <ac:spMkLst>
            <pc:docMk/>
            <pc:sldMk cId="2909214006" sldId="285"/>
            <ac:spMk id="38" creationId="{8E598A58-BCDA-464A-A16F-E46D34B5971F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39" creationId="{22AF5221-9345-4C5C-A4C0-AB1F7E3C080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0" creationId="{23DBE633-12AB-49DA-90C2-D6CB39F2CEE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1" creationId="{59F0B1EB-7EE9-4738-AC67-D611BB7B282C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2" creationId="{8828EB81-10BD-4604-B806-1C555D685D7E}"/>
          </ac:spMkLst>
        </pc:spChg>
        <pc:spChg chg="add del mod">
          <ac:chgData name="Joshua Rinaldo" userId="eeaa994f99e4e508" providerId="LiveId" clId="{E99F47A3-76BE-4E81-8476-4E7942C70926}" dt="2019-06-04T17:30:08.210" v="15" actId="478"/>
          <ac:spMkLst>
            <pc:docMk/>
            <pc:sldMk cId="2909214006" sldId="285"/>
            <ac:spMk id="43" creationId="{64C0F3A2-F543-4D07-BEA1-149F864BBE7B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4" creationId="{E4488313-EABF-4A23-80B3-F8E220C23638}"/>
          </ac:spMkLst>
        </pc:spChg>
        <pc:spChg chg="add del mod">
          <ac:chgData name="Joshua Rinaldo" userId="eeaa994f99e4e508" providerId="LiveId" clId="{E99F47A3-76BE-4E81-8476-4E7942C70926}" dt="2019-06-04T17:29:59.424" v="12" actId="478"/>
          <ac:spMkLst>
            <pc:docMk/>
            <pc:sldMk cId="2909214006" sldId="285"/>
            <ac:spMk id="45" creationId="{15EECA6D-BD64-4B08-B956-607B721107D7}"/>
          </ac:spMkLst>
        </pc:spChg>
        <pc:spChg chg="add del mod">
          <ac:chgData name="Joshua Rinaldo" userId="eeaa994f99e4e508" providerId="LiveId" clId="{E99F47A3-76BE-4E81-8476-4E7942C70926}" dt="2019-06-04T17:29:56.376" v="10" actId="478"/>
          <ac:spMkLst>
            <pc:docMk/>
            <pc:sldMk cId="2909214006" sldId="285"/>
            <ac:spMk id="46" creationId="{AD39F16C-386B-4F46-8F76-46BF2BF0D9DA}"/>
          </ac:spMkLst>
        </pc:spChg>
        <pc:spChg chg="add del mo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47" creationId="{9BFDB94F-B5FB-4348-9752-D8F660CC26E4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7" creationId="{DF4A5585-6CF6-4AA8-909F-81F201F8483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0" creationId="{7C3552A4-3700-4993-B982-259B59E57E5D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1" creationId="{AA3056DF-1AB9-4077-9720-0F58A825897A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2" creationId="{5D7B3EAB-CD24-46D5-A38D-8E1A32E03B37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3" creationId="{97FDC26F-C0D5-4E5E-B5FB-42BDE2FCF2E8}"/>
          </ac:spMkLst>
        </pc:spChg>
        <pc:spChg chg="add del mod">
          <ac:chgData name="Joshua Rinaldo" userId="eeaa994f99e4e508" providerId="LiveId" clId="{E99F47A3-76BE-4E81-8476-4E7942C70926}" dt="2019-06-04T17:29:30.552" v="6" actId="478"/>
          <ac:spMkLst>
            <pc:docMk/>
            <pc:sldMk cId="2909214006" sldId="285"/>
            <ac:spMk id="54" creationId="{46ED86FB-98D4-4D94-94D9-D492B1DD2DF9}"/>
          </ac:spMkLst>
        </pc:spChg>
        <pc:spChg chg="add del mod">
          <ac:chgData name="Joshua Rinaldo" userId="eeaa994f99e4e508" providerId="LiveId" clId="{E99F47A3-76BE-4E81-8476-4E7942C70926}" dt="2019-06-04T17:29:28.963" v="5" actId="478"/>
          <ac:spMkLst>
            <pc:docMk/>
            <pc:sldMk cId="2909214006" sldId="285"/>
            <ac:spMk id="55" creationId="{554977A5-9C17-473E-97E4-A3D8845F17F6}"/>
          </ac:spMkLst>
        </pc:spChg>
        <pc:spChg chg="add del mod">
          <ac:chgData name="Joshua Rinaldo" userId="eeaa994f99e4e508" providerId="LiveId" clId="{E99F47A3-76BE-4E81-8476-4E7942C70926}" dt="2019-06-04T17:29:33.546" v="7" actId="478"/>
          <ac:spMkLst>
            <pc:docMk/>
            <pc:sldMk cId="2909214006" sldId="285"/>
            <ac:spMk id="56" creationId="{83F3F494-EDBE-402C-BDBE-A3D8F7CB2EE1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8" creationId="{73C84612-D666-48C8-8E77-FFDA09D8331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9" creationId="{BBE46584-04F0-406D-BB4B-264EF8B9AD1F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0" creationId="{42E1B0A4-4141-4DDB-8B8A-214A340680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1" creationId="{7AF3BE07-7F60-4E08-8CFC-BDAFFF1D758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2" creationId="{F4A01BDF-0A8C-47F2-AB4E-840ACD248A40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3" creationId="{CEB87DEB-B4B5-4538-917A-1C0B5682B4B7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4" creationId="{F9AA692A-0006-45B3-8DAF-9DC22864064A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5" creationId="{31EBED1B-BC93-4D65-90C2-BAC3808D5AAF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6" creationId="{F8F8E476-959F-44D8-ABE7-75DB60AE926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7" creationId="{EA8EA4A7-ADAD-41FC-97C2-81F23A75EC10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8" creationId="{01181708-3078-4768-A4C2-47B91E31E5AE}"/>
          </ac:spMkLst>
        </pc:spChg>
        <pc:spChg chg="add del mod topLvl">
          <ac:chgData name="Joshua Rinaldo" userId="eeaa994f99e4e508" providerId="LiveId" clId="{E99F47A3-76BE-4E81-8476-4E7942C70926}" dt="2019-06-04T17:30:19.535" v="19" actId="478"/>
          <ac:spMkLst>
            <pc:docMk/>
            <pc:sldMk cId="2909214006" sldId="285"/>
            <ac:spMk id="69" creationId="{31D5D009-A24E-428B-88FA-F372453F4AB6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0" creationId="{B12184ED-94B2-4360-90B1-41A6BDCA8F69}"/>
          </ac:spMkLst>
        </pc:spChg>
        <pc:spChg chg="add del mod topLvl">
          <ac:chgData name="Joshua Rinaldo" userId="eeaa994f99e4e508" providerId="LiveId" clId="{E99F47A3-76BE-4E81-8476-4E7942C70926}" dt="2019-06-04T17:30:13.329" v="17" actId="478"/>
          <ac:spMkLst>
            <pc:docMk/>
            <pc:sldMk cId="2909214006" sldId="285"/>
            <ac:spMk id="71" creationId="{1205930A-F333-4C2F-BFE0-87EE28CFD280}"/>
          </ac:spMkLst>
        </pc:spChg>
        <pc:spChg chg="add del mod topLvl">
          <ac:chgData name="Joshua Rinaldo" userId="eeaa994f99e4e508" providerId="LiveId" clId="{E99F47A3-76BE-4E81-8476-4E7942C70926}" dt="2019-06-04T17:30:26.588" v="22" actId="478"/>
          <ac:spMkLst>
            <pc:docMk/>
            <pc:sldMk cId="2909214006" sldId="285"/>
            <ac:spMk id="72" creationId="{E5AEB5DD-48FE-48F8-B851-98F08591CD83}"/>
          </ac:spMkLst>
        </pc:spChg>
        <pc:spChg chg="add del mod topLvl">
          <ac:chgData name="Joshua Rinaldo" userId="eeaa994f99e4e508" providerId="LiveId" clId="{E99F47A3-76BE-4E81-8476-4E7942C70926}" dt="2019-06-04T17:30:10.986" v="16" actId="478"/>
          <ac:spMkLst>
            <pc:docMk/>
            <pc:sldMk cId="2909214006" sldId="285"/>
            <ac:spMk id="73" creationId="{3BBD2C19-149E-46CF-8743-5C138CBD1C45}"/>
          </ac:spMkLst>
        </pc:spChg>
        <pc:spChg chg="add del mod topLvl">
          <ac:chgData name="Joshua Rinaldo" userId="eeaa994f99e4e508" providerId="LiveId" clId="{E99F47A3-76BE-4E81-8476-4E7942C70926}" dt="2019-06-04T17:30:22.105" v="20" actId="478"/>
          <ac:spMkLst>
            <pc:docMk/>
            <pc:sldMk cId="2909214006" sldId="285"/>
            <ac:spMk id="74" creationId="{38274008-D0B2-4C2A-9548-432ADE8FF0F4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5" creationId="{4AF10D58-6247-44DA-9B1B-370262C7CD95}"/>
          </ac:spMkLst>
        </pc:spChg>
        <pc:spChg chg="add del mod topLvl">
          <ac:chgData name="Joshua Rinaldo" userId="eeaa994f99e4e508" providerId="LiveId" clId="{E99F47A3-76BE-4E81-8476-4E7942C70926}" dt="2019-06-04T17:30:24.324" v="21" actId="478"/>
          <ac:spMkLst>
            <pc:docMk/>
            <pc:sldMk cId="2909214006" sldId="285"/>
            <ac:spMk id="76" creationId="{BC6A2CB7-4EC5-44DE-90AC-9C7D72FA128C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7" creationId="{E22F4DD5-BEC7-4B2D-BFF3-C83FBDDCE30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8" creationId="{4AE29D02-459F-4FC7-9F26-6E65B29D7F68}"/>
          </ac:spMkLst>
        </pc:spChg>
        <pc:spChg chg="add del mod topLvl">
          <ac:chgData name="Joshua Rinaldo" userId="eeaa994f99e4e508" providerId="LiveId" clId="{E99F47A3-76BE-4E81-8476-4E7942C70926}" dt="2019-06-04T17:30:16.109" v="18" actId="478"/>
          <ac:spMkLst>
            <pc:docMk/>
            <pc:sldMk cId="2909214006" sldId="285"/>
            <ac:spMk id="79" creationId="{2097C1AD-92E5-4E2C-BC38-58591E1699D1}"/>
          </ac:spMkLst>
        </pc:spChg>
        <pc:spChg chg="add del mod">
          <ac:chgData name="Joshua Rinaldo" userId="eeaa994f99e4e508" providerId="LiveId" clId="{E99F47A3-76BE-4E81-8476-4E7942C70926}" dt="2019-06-04T19:04:31.560" v="153"/>
          <ac:spMkLst>
            <pc:docMk/>
            <pc:sldMk cId="2909214006" sldId="285"/>
            <ac:spMk id="86" creationId="{0065A660-5897-435B-9B55-F6C0AB76E62C}"/>
          </ac:spMkLst>
        </pc:spChg>
        <pc:spChg chg="add del mod">
          <ac:chgData name="Joshua Rinaldo" userId="eeaa994f99e4e508" providerId="LiveId" clId="{E99F47A3-76BE-4E81-8476-4E7942C70926}" dt="2019-06-04T19:04:40.196" v="161" actId="478"/>
          <ac:spMkLst>
            <pc:docMk/>
            <pc:sldMk cId="2909214006" sldId="285"/>
            <ac:spMk id="87" creationId="{FD5F6A2C-0D75-4A1C-85C1-766EE6D5188B}"/>
          </ac:spMkLst>
        </pc:spChg>
        <pc:spChg chg="add mod">
          <ac:chgData name="Joshua Rinaldo" userId="eeaa994f99e4e508" providerId="LiveId" clId="{E99F47A3-76BE-4E81-8476-4E7942C70926}" dt="2019-06-04T19:19:16.339" v="226" actId="1076"/>
          <ac:spMkLst>
            <pc:docMk/>
            <pc:sldMk cId="2909214006" sldId="285"/>
            <ac:spMk id="88" creationId="{4F73D4F4-839B-4579-8C13-34ECB85480A6}"/>
          </ac:spMkLst>
        </pc:spChg>
        <pc:spChg chg="add mod">
          <ac:chgData name="Joshua Rinaldo" userId="eeaa994f99e4e508" providerId="LiveId" clId="{E99F47A3-76BE-4E81-8476-4E7942C70926}" dt="2019-06-04T19:19:21.357" v="227" actId="1076"/>
          <ac:spMkLst>
            <pc:docMk/>
            <pc:sldMk cId="2909214006" sldId="285"/>
            <ac:spMk id="89" creationId="{CE083BAF-4D9D-4B51-8964-A67F6C340A17}"/>
          </ac:spMkLst>
        </pc:spChg>
        <pc:spChg chg="add mod">
          <ac:chgData name="Joshua Rinaldo" userId="eeaa994f99e4e508" providerId="LiveId" clId="{E99F47A3-76BE-4E81-8476-4E7942C70926}" dt="2019-06-04T19:12:56.663" v="185" actId="207"/>
          <ac:spMkLst>
            <pc:docMk/>
            <pc:sldMk cId="2909214006" sldId="285"/>
            <ac:spMk id="90" creationId="{0AA9006E-A41E-4EEC-8935-0278EF3410FC}"/>
          </ac:spMkLst>
        </pc:spChg>
        <pc:spChg chg="add mod">
          <ac:chgData name="Joshua Rinaldo" userId="eeaa994f99e4e508" providerId="LiveId" clId="{E99F47A3-76BE-4E81-8476-4E7942C70926}" dt="2019-06-04T19:13:03.114" v="187" actId="1076"/>
          <ac:spMkLst>
            <pc:docMk/>
            <pc:sldMk cId="2909214006" sldId="285"/>
            <ac:spMk id="91" creationId="{3536E23B-F894-45BB-99FF-EEB8081510E0}"/>
          </ac:spMkLst>
        </pc:spChg>
        <pc:spChg chg="add mod">
          <ac:chgData name="Joshua Rinaldo" userId="eeaa994f99e4e508" providerId="LiveId" clId="{E99F47A3-76BE-4E81-8476-4E7942C70926}" dt="2019-06-04T19:14:05.257" v="206" actId="1076"/>
          <ac:spMkLst>
            <pc:docMk/>
            <pc:sldMk cId="2909214006" sldId="285"/>
            <ac:spMk id="92" creationId="{8CF8DF92-F92C-4A75-8BC7-267D0DDD4069}"/>
          </ac:spMkLst>
        </pc:spChg>
        <pc:spChg chg="add mod">
          <ac:chgData name="Joshua Rinaldo" userId="eeaa994f99e4e508" providerId="LiveId" clId="{E99F47A3-76BE-4E81-8476-4E7942C70926}" dt="2019-06-04T19:14:13.531" v="210" actId="1076"/>
          <ac:spMkLst>
            <pc:docMk/>
            <pc:sldMk cId="2909214006" sldId="285"/>
            <ac:spMk id="93" creationId="{B1B00BF2-E634-4906-845F-400AF791F231}"/>
          </ac:spMkLst>
        </pc:spChg>
        <pc:spChg chg="add del mod">
          <ac:chgData name="Joshua Rinaldo" userId="eeaa994f99e4e508" providerId="LiveId" clId="{E99F47A3-76BE-4E81-8476-4E7942C70926}" dt="2019-06-05T16:01:39.033" v="235" actId="11529"/>
          <ac:spMkLst>
            <pc:docMk/>
            <pc:sldMk cId="2909214006" sldId="285"/>
            <ac:spMk id="94" creationId="{4BCBF6EC-B36C-4BA7-A373-E2E86107203F}"/>
          </ac:spMkLst>
        </pc:spChg>
        <pc:spChg chg="add del mod">
          <ac:chgData name="Joshua Rinaldo" userId="eeaa994f99e4e508" providerId="LiveId" clId="{E99F47A3-76BE-4E81-8476-4E7942C70926}" dt="2019-06-05T16:01:49.031" v="237" actId="11529"/>
          <ac:spMkLst>
            <pc:docMk/>
            <pc:sldMk cId="2909214006" sldId="285"/>
            <ac:spMk id="95" creationId="{BD127B8E-4904-4B82-ABB9-EAA8B0CBF679}"/>
          </ac:spMkLst>
        </pc:spChg>
        <pc:spChg chg="add del mod">
          <ac:chgData name="Joshua Rinaldo" userId="eeaa994f99e4e508" providerId="LiveId" clId="{E99F47A3-76BE-4E81-8476-4E7942C70926}" dt="2019-06-05T16:02:12.280" v="239" actId="478"/>
          <ac:spMkLst>
            <pc:docMk/>
            <pc:sldMk cId="2909214006" sldId="285"/>
            <ac:spMk id="96" creationId="{7B10AD24-2DFF-42CB-BA0B-5A07A798006B}"/>
          </ac:spMkLst>
        </pc:spChg>
        <pc:spChg chg="add mod ord topLvl">
          <ac:chgData name="Joshua Rinaldo" userId="eeaa994f99e4e508" providerId="LiveId" clId="{E99F47A3-76BE-4E81-8476-4E7942C70926}" dt="2019-06-06T19:05:12.536" v="793" actId="14100"/>
          <ac:spMkLst>
            <pc:docMk/>
            <pc:sldMk cId="2909214006" sldId="285"/>
            <ac:spMk id="97" creationId="{3AA72FA5-DB0A-4521-9AD2-5D7531A16397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98" creationId="{DC3B87CC-2FAB-44E2-BAEC-6380CADB9F81}"/>
          </ac:spMkLst>
        </pc:spChg>
        <pc:spChg chg="add mod ord topLvl">
          <ac:chgData name="Joshua Rinaldo" userId="eeaa994f99e4e508" providerId="LiveId" clId="{E99F47A3-76BE-4E81-8476-4E7942C70926}" dt="2019-06-07T14:56:41.813" v="963" actId="14100"/>
          <ac:spMkLst>
            <pc:docMk/>
            <pc:sldMk cId="2909214006" sldId="285"/>
            <ac:spMk id="99" creationId="{A0C909D2-3BA5-4745-89B5-109A02AAE8F3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0" creationId="{03B46471-5C7E-4501-8DFC-749F0F891F44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1" creationId="{2450FC0C-9F70-43F3-814F-5C6BF384C3A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2" creationId="{3B646CB0-7BC8-4FFE-BE1F-76F3AE39179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3" creationId="{4D75283F-4F45-4B74-9964-87C21743149A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4" creationId="{AE9E5089-4FA5-4589-B9BC-B676549748AA}"/>
          </ac:spMkLst>
        </pc:spChg>
        <pc:spChg chg="add mod ord topLvl">
          <ac:chgData name="Joshua Rinaldo" userId="eeaa994f99e4e508" providerId="LiveId" clId="{E99F47A3-76BE-4E81-8476-4E7942C70926}" dt="2019-06-07T14:56:48.554" v="964" actId="14100"/>
          <ac:spMkLst>
            <pc:docMk/>
            <pc:sldMk cId="2909214006" sldId="285"/>
            <ac:spMk id="105" creationId="{C5CF6861-748E-48DF-9C3A-347D0C242FCF}"/>
          </ac:spMkLst>
        </pc:spChg>
        <pc:spChg chg="add mod topLvl">
          <ac:chgData name="Joshua Rinaldo" userId="eeaa994f99e4e508" providerId="LiveId" clId="{E99F47A3-76BE-4E81-8476-4E7942C70926}" dt="2019-06-07T14:56:11.487" v="959" actId="1076"/>
          <ac:spMkLst>
            <pc:docMk/>
            <pc:sldMk cId="2909214006" sldId="285"/>
            <ac:spMk id="106" creationId="{96078A7F-6669-4AFB-B6A6-1612C8202A23}"/>
          </ac:spMkLst>
        </pc:spChg>
        <pc:spChg chg="add del mod">
          <ac:chgData name="Joshua Rinaldo" userId="eeaa994f99e4e508" providerId="LiveId" clId="{E99F47A3-76BE-4E81-8476-4E7942C70926}" dt="2019-06-06T17:27:12.499" v="512" actId="478"/>
          <ac:spMkLst>
            <pc:docMk/>
            <pc:sldMk cId="2909214006" sldId="285"/>
            <ac:spMk id="107" creationId="{D1F01C28-F181-4CBE-805B-40DC0A0729BC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8" creationId="{522BA93E-8BDB-4A1C-AA82-1E9E9584B3DE}"/>
          </ac:spMkLst>
        </pc:spChg>
        <pc:spChg chg="add mod topLvl">
          <ac:chgData name="Joshua Rinaldo" userId="eeaa994f99e4e508" providerId="LiveId" clId="{E99F47A3-76BE-4E81-8476-4E7942C70926}" dt="2019-06-07T14:55:55.297" v="955" actId="1076"/>
          <ac:spMkLst>
            <pc:docMk/>
            <pc:sldMk cId="2909214006" sldId="285"/>
            <ac:spMk id="109" creationId="{5ECB6633-A224-4031-A308-836A04EB4730}"/>
          </ac:spMkLst>
        </pc:spChg>
        <pc:spChg chg="add del mod">
          <ac:chgData name="Joshua Rinaldo" userId="eeaa994f99e4e508" providerId="LiveId" clId="{E99F47A3-76BE-4E81-8476-4E7942C70926}" dt="2019-06-05T16:27:12.818" v="320" actId="478"/>
          <ac:spMkLst>
            <pc:docMk/>
            <pc:sldMk cId="2909214006" sldId="285"/>
            <ac:spMk id="110" creationId="{866373EC-F5D6-441C-BCC6-DED834F0104B}"/>
          </ac:spMkLst>
        </pc:spChg>
        <pc:spChg chg="add del mod">
          <ac:chgData name="Joshua Rinaldo" userId="eeaa994f99e4e508" providerId="LiveId" clId="{E99F47A3-76BE-4E81-8476-4E7942C70926}" dt="2019-06-05T16:27:31.385" v="322" actId="478"/>
          <ac:spMkLst>
            <pc:docMk/>
            <pc:sldMk cId="2909214006" sldId="285"/>
            <ac:spMk id="111" creationId="{4550B42B-FE8C-465E-AA96-A2962572BEE9}"/>
          </ac:spMkLst>
        </pc:spChg>
        <pc:spChg chg="add del mod">
          <ac:chgData name="Joshua Rinaldo" userId="eeaa994f99e4e508" providerId="LiveId" clId="{E99F47A3-76BE-4E81-8476-4E7942C70926}" dt="2019-06-06T17:27:14.274" v="513" actId="478"/>
          <ac:spMkLst>
            <pc:docMk/>
            <pc:sldMk cId="2909214006" sldId="285"/>
            <ac:spMk id="114" creationId="{7EB0E636-EA9B-4681-B0B2-9E02B51B62D8}"/>
          </ac:spMkLst>
        </pc:spChg>
        <pc:grpChg chg="add del mod">
          <ac:chgData name="Joshua Rinaldo" userId="eeaa994f99e4e508" providerId="LiveId" clId="{E99F47A3-76BE-4E81-8476-4E7942C70926}" dt="2019-06-04T17:40:03.890" v="39" actId="478"/>
          <ac:grpSpMkLst>
            <pc:docMk/>
            <pc:sldMk cId="2909214006" sldId="285"/>
            <ac:grpSpMk id="2" creationId="{2EA197FA-6840-4803-8E8F-820F8FB7BBCA}"/>
          </ac:grpSpMkLst>
        </pc:grpChg>
        <pc:grpChg chg="add del mod topLvl">
          <ac:chgData name="Joshua Rinaldo" userId="eeaa994f99e4e508" providerId="LiveId" clId="{E99F47A3-76BE-4E81-8476-4E7942C70926}" dt="2019-06-06T17:29:52.385" v="516" actId="165"/>
          <ac:grpSpMkLst>
            <pc:docMk/>
            <pc:sldMk cId="2909214006" sldId="285"/>
            <ac:grpSpMk id="2" creationId="{3C14F133-7838-460C-9164-6A9689002541}"/>
          </ac:grpSpMkLst>
        </pc:grpChg>
        <pc:grpChg chg="add del mod">
          <ac:chgData name="Joshua Rinaldo" userId="eeaa994f99e4e508" providerId="LiveId" clId="{E99F47A3-76BE-4E81-8476-4E7942C70926}" dt="2019-06-06T17:29:48.552" v="515" actId="165"/>
          <ac:grpSpMkLst>
            <pc:docMk/>
            <pc:sldMk cId="2909214006" sldId="285"/>
            <ac:grpSpMk id="11" creationId="{DE311A76-2EC9-4911-B81B-91E80D9E73F3}"/>
          </ac:grpSpMkLst>
        </pc:grpChg>
        <pc:grpChg chg="del mod topLvl">
          <ac:chgData name="Joshua Rinaldo" userId="eeaa994f99e4e508" providerId="LiveId" clId="{E99F47A3-76BE-4E81-8476-4E7942C70926}" dt="2019-06-05T16:01:15.013" v="230" actId="165"/>
          <ac:grpSpMkLst>
            <pc:docMk/>
            <pc:sldMk cId="2909214006" sldId="285"/>
            <ac:grpSpMk id="22" creationId="{00000000-0000-0000-0000-000000000000}"/>
          </ac:grpSpMkLst>
        </pc:grpChg>
        <pc:grpChg chg="del">
          <ac:chgData name="Joshua Rinaldo" userId="eeaa994f99e4e508" providerId="LiveId" clId="{E99F47A3-76BE-4E81-8476-4E7942C70926}" dt="2019-06-05T16:01:09.860" v="229" actId="165"/>
          <ac:grpSpMkLst>
            <pc:docMk/>
            <pc:sldMk cId="2909214006" sldId="285"/>
            <ac:grpSpMk id="23" creationId="{00000000-0000-0000-0000-000000000000}"/>
          </ac:grpSpMkLst>
        </pc:grpChg>
        <pc:grpChg chg="add mod">
          <ac:chgData name="Joshua Rinaldo" userId="eeaa994f99e4e508" providerId="LiveId" clId="{E99F47A3-76BE-4E81-8476-4E7942C70926}" dt="2019-06-07T14:55:58.874" v="956" actId="1076"/>
          <ac:grpSpMkLst>
            <pc:docMk/>
            <pc:sldMk cId="2909214006" sldId="285"/>
            <ac:grpSpMk id="23" creationId="{8D28EE67-916F-4B39-81EA-51726D481EF2}"/>
          </ac:grpSpMkLst>
        </pc:grpChg>
        <pc:grpChg chg="add del mod">
          <ac:chgData name="Joshua Rinaldo" userId="eeaa994f99e4e508" providerId="LiveId" clId="{E99F47A3-76BE-4E81-8476-4E7942C70926}" dt="2019-06-04T17:29:50.161" v="8" actId="165"/>
          <ac:grpSpMkLst>
            <pc:docMk/>
            <pc:sldMk cId="2909214006" sldId="285"/>
            <ac:grpSpMk id="57" creationId="{82AEACDE-EB4F-4543-8DB4-18B46DFE6F3C}"/>
          </ac:grpSpMkLst>
        </pc:grpChg>
        <pc:cxnChg chg="add mod topLvl">
          <ac:chgData name="Joshua Rinaldo" userId="eeaa994f99e4e508" providerId="LiveId" clId="{E99F47A3-76BE-4E81-8476-4E7942C70926}" dt="2019-06-06T17:45:54.585" v="705" actId="164"/>
          <ac:cxnSpMkLst>
            <pc:docMk/>
            <pc:sldMk cId="2909214006" sldId="285"/>
            <ac:cxnSpMk id="8" creationId="{B6FF7081-8C58-4604-B424-BF8683804374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9" creationId="{00000000-0000-0000-0000-000000000000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0" creationId="{00000000-0000-0000-0000-000000000000}"/>
          </ac:cxnSpMkLst>
        </pc:cxnChg>
        <pc:cxnChg chg="add del mod">
          <ac:chgData name="Joshua Rinaldo" userId="eeaa994f99e4e508" providerId="LiveId" clId="{E99F47A3-76BE-4E81-8476-4E7942C70926}" dt="2019-06-04T19:01:29.475" v="128" actId="478"/>
          <ac:cxnSpMkLst>
            <pc:docMk/>
            <pc:sldMk cId="2909214006" sldId="285"/>
            <ac:cxnSpMk id="11" creationId="{091C3BA5-FD09-4D4D-B860-AC038C5D1433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4" creationId="{00000000-0000-0000-0000-000000000000}"/>
          </ac:cxnSpMkLst>
        </pc:cxnChg>
        <pc:cxnChg chg="add mod">
          <ac:chgData name="Joshua Rinaldo" userId="eeaa994f99e4e508" providerId="LiveId" clId="{E99F47A3-76BE-4E81-8476-4E7942C70926}" dt="2019-06-04T19:11:50.586" v="167" actId="1076"/>
          <ac:cxnSpMkLst>
            <pc:docMk/>
            <pc:sldMk cId="2909214006" sldId="285"/>
            <ac:cxnSpMk id="16" creationId="{CCA7F0B7-6411-4841-82D1-DCBDCD75D72E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8" creationId="{5E54DA96-345D-462F-A795-3D567266395F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9" creationId="{F214243A-F95E-48AC-9FF0-9E346AB017E0}"/>
          </ac:cxnSpMkLst>
        </pc:cxnChg>
        <pc:cxnChg chg="add mod">
          <ac:chgData name="Joshua Rinaldo" userId="eeaa994f99e4e508" providerId="LiveId" clId="{E99F47A3-76BE-4E81-8476-4E7942C70926}" dt="2019-06-04T19:11:48.592" v="166" actId="1076"/>
          <ac:cxnSpMkLst>
            <pc:docMk/>
            <pc:sldMk cId="2909214006" sldId="285"/>
            <ac:cxnSpMk id="80" creationId="{483713FD-929B-4DE7-BF43-9C288F2E594D}"/>
          </ac:cxnSpMkLst>
        </pc:cxnChg>
        <pc:cxnChg chg="add mod">
          <ac:chgData name="Joshua Rinaldo" userId="eeaa994f99e4e508" providerId="LiveId" clId="{E99F47A3-76BE-4E81-8476-4E7942C70926}" dt="2019-06-04T19:04:13.778" v="148" actId="693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E99F47A3-76BE-4E81-8476-4E7942C70926}" dt="2019-06-04T19:04:27.619" v="150" actId="1076"/>
          <ac:cxnSpMkLst>
            <pc:docMk/>
            <pc:sldMk cId="2909214006" sldId="285"/>
            <ac:cxnSpMk id="85" creationId="{4021CA8C-FE25-44B7-B87D-3735DA932C21}"/>
          </ac:cxnSpMkLst>
        </pc:cxnChg>
        <pc:cxnChg chg="add del mod">
          <ac:chgData name="Joshua Rinaldo" userId="eeaa994f99e4e508" providerId="LiveId" clId="{E99F47A3-76BE-4E81-8476-4E7942C70926}" dt="2019-06-05T16:27:44.867" v="324" actId="478"/>
          <ac:cxnSpMkLst>
            <pc:docMk/>
            <pc:sldMk cId="2909214006" sldId="285"/>
            <ac:cxnSpMk id="113" creationId="{7DCC83FA-6B95-4FA2-9DFF-06A6EBB31C74}"/>
          </ac:cxnSpMkLst>
        </pc:cxnChg>
      </pc:sldChg>
      <pc:sldChg chg="addSp delSp modSp add">
        <pc:chgData name="Joshua Rinaldo" userId="eeaa994f99e4e508" providerId="LiveId" clId="{E99F47A3-76BE-4E81-8476-4E7942C70926}" dt="2019-06-13T17:31:07.389" v="1963" actId="1076"/>
        <pc:sldMkLst>
          <pc:docMk/>
          <pc:sldMk cId="1743907272" sldId="286"/>
        </pc:sldMkLst>
        <pc:spChg chg="add del mod">
          <ac:chgData name="Joshua Rinaldo" userId="eeaa994f99e4e508" providerId="LiveId" clId="{E99F47A3-76BE-4E81-8476-4E7942C70926}" dt="2019-06-13T15:00:03.228" v="1380" actId="478"/>
          <ac:spMkLst>
            <pc:docMk/>
            <pc:sldMk cId="1743907272" sldId="286"/>
            <ac:spMk id="2" creationId="{13267743-F5D6-4ACA-8753-9612C745F118}"/>
          </ac:spMkLst>
        </pc:spChg>
        <pc:spChg chg="del">
          <ac:chgData name="Joshua Rinaldo" userId="eeaa994f99e4e508" providerId="LiveId" clId="{E99F47A3-76BE-4E81-8476-4E7942C70926}" dt="2019-06-06T17:51:16.260" v="719" actId="478"/>
          <ac:spMkLst>
            <pc:docMk/>
            <pc:sldMk cId="1743907272" sldId="286"/>
            <ac:spMk id="2" creationId="{F101A40B-DBA6-4521-A588-07B8D0E01B9F}"/>
          </ac:spMkLst>
        </pc:spChg>
        <pc:spChg chg="del">
          <ac:chgData name="Joshua Rinaldo" userId="eeaa994f99e4e508" providerId="LiveId" clId="{E99F47A3-76BE-4E81-8476-4E7942C70926}" dt="2019-06-06T17:51:18.613" v="720" actId="478"/>
          <ac:spMkLst>
            <pc:docMk/>
            <pc:sldMk cId="1743907272" sldId="286"/>
            <ac:spMk id="3" creationId="{2B1480D5-B0D1-4704-A510-5BECA86D2F72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4" creationId="{0717545D-B95D-40DB-8CF7-E69223BD3BDA}"/>
          </ac:spMkLst>
        </pc:spChg>
        <pc:spChg chg="add mod or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5" creationId="{93AF9C7C-EAFB-48C2-8499-76CD2935DEC3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6" creationId="{520E181D-B730-4D00-B751-D1F91AA5A31C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7" creationId="{39A14A08-2761-4885-931B-86F7590B6D1C}"/>
          </ac:spMkLst>
        </pc:spChg>
        <pc:spChg chg="add del">
          <ac:chgData name="Joshua Rinaldo" userId="eeaa994f99e4e508" providerId="LiveId" clId="{E99F47A3-76BE-4E81-8476-4E7942C70926}" dt="2019-06-06T17:53:18.895" v="747"/>
          <ac:spMkLst>
            <pc:docMk/>
            <pc:sldMk cId="1743907272" sldId="286"/>
            <ac:spMk id="8" creationId="{2F5AC8A5-E8AC-4C5A-AA17-03908F5C1632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8" creationId="{A3E1CDE9-78EF-47AC-A3A7-64F869E2ECBA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9" creationId="{B3CF84BB-559B-4B12-BBFD-A18F5277C076}"/>
          </ac:spMkLst>
        </pc:spChg>
        <pc:spChg chg="add del mod">
          <ac:chgData name="Joshua Rinaldo" userId="eeaa994f99e4e508" providerId="LiveId" clId="{E99F47A3-76BE-4E81-8476-4E7942C70926}" dt="2019-06-06T17:54:02.701" v="755"/>
          <ac:spMkLst>
            <pc:docMk/>
            <pc:sldMk cId="1743907272" sldId="286"/>
            <ac:spMk id="10" creationId="{E141480E-036C-4281-87C1-4294876BC160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0" creationId="{FF3AF4EB-DC10-4B36-9DCF-6D500C21B709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11" creationId="{77834667-DF2D-420A-AF86-4E8C55E5E053}"/>
          </ac:spMkLst>
        </pc:spChg>
        <pc:spChg chg="add mod">
          <ac:chgData name="Joshua Rinaldo" userId="eeaa994f99e4e508" providerId="LiveId" clId="{E99F47A3-76BE-4E81-8476-4E7942C70926}" dt="2019-06-13T16:20:44.869" v="1486" actId="1076"/>
          <ac:spMkLst>
            <pc:docMk/>
            <pc:sldMk cId="1743907272" sldId="286"/>
            <ac:spMk id="12" creationId="{EAADA07E-68F2-4563-88E8-61C46A0B8318}"/>
          </ac:spMkLst>
        </pc:spChg>
        <pc:spChg chg="add del mod">
          <ac:chgData name="Joshua Rinaldo" userId="eeaa994f99e4e508" providerId="LiveId" clId="{E99F47A3-76BE-4E81-8476-4E7942C70926}" dt="2019-06-07T03:16:03.220" v="799" actId="478"/>
          <ac:spMkLst>
            <pc:docMk/>
            <pc:sldMk cId="1743907272" sldId="286"/>
            <ac:spMk id="13" creationId="{22B92DE2-32E9-4005-97B9-0071ACCEC45F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3" creationId="{34D9CC0B-3B50-4A29-AC48-82B88E7E068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4" creationId="{BF4B1671-C2B7-4857-BE9C-CBCED2AC00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" creationId="{C6FD5027-E1C2-475D-9637-E2787EF77E5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6" creationId="{0F4208A3-693A-4A90-97A2-931C28858B6F}"/>
          </ac:spMkLst>
        </pc:spChg>
        <pc:spChg chg="add del mod">
          <ac:chgData name="Joshua Rinaldo" userId="eeaa994f99e4e508" providerId="LiveId" clId="{E99F47A3-76BE-4E81-8476-4E7942C70926}" dt="2019-06-13T16:10:49.464" v="1423" actId="478"/>
          <ac:spMkLst>
            <pc:docMk/>
            <pc:sldMk cId="1743907272" sldId="286"/>
            <ac:spMk id="17" creationId="{107E477A-A0F1-419B-9C6F-95539AB33A6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9" creationId="{70BDABEE-F5C0-4AD5-9B34-28A5F005DD2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0" creationId="{40854224-F263-4658-9A2D-6C0E8555AFD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1" creationId="{B337DC1F-6615-4D99-89BA-3C8557B9916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3" creationId="{FB69B484-014F-45E0-84B3-0230362F82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4" creationId="{FEF583BA-F1AD-4BB2-BD7A-248AAFA4D4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5" creationId="{4E7E6583-6401-4AED-B70A-32AFC203DC7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7" creationId="{BC2BA211-B666-4511-82FD-98914BC30EE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8" creationId="{B5A00B64-6A1C-4BFB-8055-9C42763C26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9" creationId="{0DDF16C8-7C19-40D8-AD14-F837B36377F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1" creationId="{033AC129-0A78-4500-A0E1-7265AE93565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2" creationId="{A7D3FD76-8DB1-4092-BBE1-991955C37F2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3" creationId="{FABD38F6-BF04-44AB-9659-55C06438CD4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5" creationId="{E67FC9FF-0219-46D7-BD8D-36C4A15AEE4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6" creationId="{751E7D92-EA31-4F10-9216-8929DF982AD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7" creationId="{5ABDA82D-5455-4ED6-BD3F-4E92601523C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9" creationId="{29EED8A4-02A6-48FB-B651-E45D6805DD5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0" creationId="{AF5497D5-2FD1-4D1F-B744-5C8566BF04A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1" creationId="{DD6488E6-7316-437B-890E-8D743727E66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3" creationId="{C5A19789-78F0-4239-9781-77B50A792D7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4" creationId="{EF231B2B-2A11-4F98-B1D4-2C854751C3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5" creationId="{48F0D60E-A4D3-4137-AF07-B12F0975C30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7" creationId="{3CA13107-6504-4FA9-B4F7-87C4043CEFD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8" creationId="{5BF8AF56-F424-443C-A6DA-7B01FA94CCB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9" creationId="{26C4F777-3151-4967-A5E1-5C3FB45E8FF4}"/>
          </ac:spMkLst>
        </pc:spChg>
        <pc:spChg chg="add mod">
          <ac:chgData name="Joshua Rinaldo" userId="eeaa994f99e4e508" providerId="LiveId" clId="{E99F47A3-76BE-4E81-8476-4E7942C70926}" dt="2019-06-13T16:15:51.378" v="1438" actId="1076"/>
          <ac:spMkLst>
            <pc:docMk/>
            <pc:sldMk cId="1743907272" sldId="286"/>
            <ac:spMk id="51" creationId="{5F18769B-5CB2-4B91-BA62-3400587DC1D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5" creationId="{33EFA1D8-986F-4E42-AF99-11F956A75A5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6" creationId="{531A3D0A-ACAC-407F-8068-DB81524CC83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7" creationId="{240E3CA5-17A8-4476-8E5B-A39FF98039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8" creationId="{8417DAD5-7F67-46CB-AA84-0E79ED7F37B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9" creationId="{3938B007-76DF-454D-B8CC-673DAD08E5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60" creationId="{8AFE0BF5-7921-4238-AB9F-DC54D6795C48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1" creationId="{603D7B12-3491-46D6-B25E-F9691E9CBDB7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2" creationId="{77D0D836-79FF-4631-A0F3-D80A27E4C541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3" creationId="{ACB58A24-3EBA-4E2A-8CB6-E5AFAAC2D25D}"/>
          </ac:spMkLst>
        </pc:spChg>
        <pc:spChg chg="add del mod">
          <ac:chgData name="Joshua Rinaldo" userId="eeaa994f99e4e508" providerId="LiveId" clId="{E99F47A3-76BE-4E81-8476-4E7942C70926}" dt="2019-06-13T16:17:14.665" v="1447" actId="478"/>
          <ac:spMkLst>
            <pc:docMk/>
            <pc:sldMk cId="1743907272" sldId="286"/>
            <ac:spMk id="64" creationId="{7920CFEE-E908-41DC-B4BE-6CB24864D15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4" creationId="{FE046F0A-6737-43CB-9853-3A0AE8AD191B}"/>
          </ac:spMkLst>
        </pc:spChg>
        <pc:spChg chg="add del mod ord">
          <ac:chgData name="Joshua Rinaldo" userId="eeaa994f99e4e508" providerId="LiveId" clId="{E99F47A3-76BE-4E81-8476-4E7942C70926}" dt="2019-06-13T17:16:57.528" v="1836" actId="478"/>
          <ac:spMkLst>
            <pc:docMk/>
            <pc:sldMk cId="1743907272" sldId="286"/>
            <ac:spMk id="65" creationId="{0266DCD5-21CA-4542-B2D1-A5FF924CD1A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5" creationId="{7B8C170B-F1D7-47BD-812C-D74A8925A9E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6" creationId="{1472851A-1FFA-46C3-9BEA-8777B2921177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6" creationId="{F3B15034-0517-4E2C-B0C0-C7B19926152B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7" creationId="{9514B9E9-E7A8-48BA-ACC7-3EDB97441377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7" creationId="{BDC9138F-42EB-42DF-87DA-B993F2FA22D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8" creationId="{19A87EF1-632E-4503-A702-250EAAC8038A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9" creationId="{49CCE9B4-F221-436F-B516-4698CD1315D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0" creationId="{8ADCA574-E620-402E-8600-18B0B8068806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1" creationId="{E4230356-969A-41A8-99F6-1B35BD963BD4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2" creationId="{FD5D13BE-FC3D-4830-B891-32A1026533D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3" creationId="{48BF068B-69DF-4156-BBD6-6596C4DB8C41}"/>
          </ac:spMkLst>
        </pc:spChg>
        <pc:spChg chg="add del mod">
          <ac:chgData name="Joshua Rinaldo" userId="eeaa994f99e4e508" providerId="LiveId" clId="{E99F47A3-76BE-4E81-8476-4E7942C70926}" dt="2019-06-13T16:58:48.915" v="1634" actId="478"/>
          <ac:spMkLst>
            <pc:docMk/>
            <pc:sldMk cId="1743907272" sldId="286"/>
            <ac:spMk id="73" creationId="{CEE89BB6-EF27-44CA-9FF2-220957EB024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4" creationId="{55D1F676-4421-4C65-94D7-E44B2238E707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5" creationId="{6EED8B4A-35C5-4878-86D3-997649C8EDF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6" creationId="{029DFFF9-9878-4590-97DC-8EEE49656E3B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7" creationId="{57F12945-2991-4C4B-82E2-E7CE6E7D960D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8" creationId="{A3EBA7AE-C911-4BB8-AB34-0D97A4B4609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9" creationId="{ECCB4350-E685-47AD-AA51-7549A8E4023A}"/>
          </ac:spMkLst>
        </pc:spChg>
        <pc:spChg chg="add del mod">
          <ac:chgData name="Joshua Rinaldo" userId="eeaa994f99e4e508" providerId="LiveId" clId="{E99F47A3-76BE-4E81-8476-4E7942C70926}" dt="2019-06-13T17:16:41.898" v="1820" actId="11529"/>
          <ac:spMkLst>
            <pc:docMk/>
            <pc:sldMk cId="1743907272" sldId="286"/>
            <ac:spMk id="80" creationId="{9A12408D-C6C8-41E6-B277-83423CAE34F2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0" creationId="{C834B28E-B0E3-4FA0-8C93-6C8230D15DD5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81" creationId="{0316A935-DB55-430B-9133-30753732B71A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1" creationId="{91033CE0-6B60-4C10-8FC1-DDD76928DBB8}"/>
          </ac:spMkLst>
        </pc:spChg>
        <pc:spChg chg="add del mod">
          <ac:chgData name="Joshua Rinaldo" userId="eeaa994f99e4e508" providerId="LiveId" clId="{E99F47A3-76BE-4E81-8476-4E7942C70926}" dt="2019-06-13T17:18:54.173" v="1856" actId="478"/>
          <ac:spMkLst>
            <pc:docMk/>
            <pc:sldMk cId="1743907272" sldId="286"/>
            <ac:spMk id="82" creationId="{EEB96C73-B038-44F7-B2AA-022840B5AC36}"/>
          </ac:spMkLst>
        </pc:spChg>
        <pc:spChg chg="add del mod">
          <ac:chgData name="Joshua Rinaldo" userId="eeaa994f99e4e508" providerId="LiveId" clId="{E99F47A3-76BE-4E81-8476-4E7942C70926}" dt="2019-06-07T03:18:49.524" v="849"/>
          <ac:spMkLst>
            <pc:docMk/>
            <pc:sldMk cId="1743907272" sldId="286"/>
            <ac:spMk id="82" creationId="{F21E7EFB-CAAA-4528-B95E-47B9743ED3D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3" creationId="{044E7533-6ABC-4C66-9D55-4741F6531E5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4" creationId="{6B8734D0-A982-4070-B5A6-7A89E8AB91D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5" creationId="{C8330AD1-DC33-407D-8AE9-0B28F3166EA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6" creationId="{BBD593CF-409D-4EA1-96B0-7DF87762FF6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7" creationId="{14B9827A-A4E2-433A-A8A2-4AD67EF015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8" creationId="{926E5B14-50D0-4CD1-A146-CA08806979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9" creationId="{81824628-92D7-48A6-BA6D-B2649C220E1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0" creationId="{C89C9D0A-E60C-4B23-8381-34D95C2C09B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1" creationId="{7F97FDC8-B78A-4FBF-90B7-5640D1CDA13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2" creationId="{362625B8-2209-47D3-B666-88DDF69D95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3" creationId="{07C66B42-1963-4D8C-BB3A-0950CE6388A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4" creationId="{B69EAB9C-93F9-40EE-A6F0-5050D6BFDD3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5" creationId="{36B7DCEE-355C-41E3-BC2C-2A0BA8A0C0A6}"/>
          </ac:spMkLst>
        </pc:spChg>
        <pc:spChg chg="add del mod">
          <ac:chgData name="Joshua Rinaldo" userId="eeaa994f99e4e508" providerId="LiveId" clId="{E99F47A3-76BE-4E81-8476-4E7942C70926}" dt="2019-06-07T14:55:06.903" v="949" actId="478"/>
          <ac:spMkLst>
            <pc:docMk/>
            <pc:sldMk cId="1743907272" sldId="286"/>
            <ac:spMk id="96" creationId="{CF082F43-D064-405E-8A8B-536A38B35A7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8" creationId="{11ABB792-11A0-4833-9628-880C9C002B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9" creationId="{2EDDB639-7C94-41E3-B41E-A34100DE219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0" creationId="{CC3FFFC7-3776-461C-A338-C08C9959546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1" creationId="{972B81E0-583F-4164-9BE0-9569D9D507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2" creationId="{FB103092-DFC1-4456-847F-EAB13F6A6A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3" creationId="{3B0550B3-806E-48D8-BC09-54E0E188962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4" creationId="{A39011DB-5294-4055-94F7-1990B35D626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5" creationId="{9FB29DA6-BB71-44C2-A0DB-2F19A8BB31B7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6" creationId="{72081A07-7530-4A3E-84FF-69FD8D64567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7" creationId="{84710D8D-5555-42C9-B295-B0A437769CA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8" creationId="{D16E4D85-4B55-4F00-96D7-C7FB19F88F1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9" creationId="{6874BFDE-E52C-4C55-A353-049D1A5D63E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0" creationId="{5D8198B8-6549-40C9-BECF-60A1B05B8C1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1" creationId="{DEB1644C-F858-47E5-8C04-C33D5E8562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2" creationId="{01207525-9F31-4184-8F1A-34E2CFA2CF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3" creationId="{4EC47F64-9C73-4658-A96C-03288333B4D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4" creationId="{5F23B604-82D1-4624-B38C-1EF5058837C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5" creationId="{5FB39667-124B-4A9B-A217-4642283EB09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6" creationId="{CF130309-7073-49D6-9178-167D26D138F0}"/>
          </ac:spMkLst>
        </pc:spChg>
        <pc:spChg chg="add del mod">
          <ac:chgData name="Joshua Rinaldo" userId="eeaa994f99e4e508" providerId="LiveId" clId="{E99F47A3-76BE-4E81-8476-4E7942C70926}" dt="2019-06-13T15:09:15.026" v="1415" actId="478"/>
          <ac:spMkLst>
            <pc:docMk/>
            <pc:sldMk cId="1743907272" sldId="286"/>
            <ac:spMk id="117" creationId="{5CA5DC2A-997E-4B13-A846-D71E3265134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8" creationId="{6E737769-705B-4A00-8DA8-47DCF4DE890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9" creationId="{677E2344-8ECF-41E0-A420-00EBD2C05D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0" creationId="{8953093B-D84F-4A06-A113-555056BE42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2" creationId="{200C4524-69D1-4EF6-B431-84FEA98D820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3" creationId="{50BCD9D3-CA23-4FB3-9158-D88349E14FB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4" creationId="{DFE88391-E5EA-48E7-96D7-39BA30428A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6" creationId="{779F97C0-2D30-4CDA-A1D2-011A52E658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7" creationId="{3878706D-B839-4808-BD22-E0BFC047F40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8" creationId="{593C0923-2201-4041-8892-A6404341543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0" creationId="{D44943E8-D2CE-4C04-A418-0A527197059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1" creationId="{3123245E-799E-47FC-8CDF-6F24D6DD880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2" creationId="{E78093F9-1956-48DE-A0FF-10722B7DABB9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4" creationId="{F2E44D85-92AF-4641-8FB1-51B5CE750F13}"/>
          </ac:spMkLst>
        </pc:spChg>
        <pc:spChg chg="add mod">
          <ac:chgData name="Joshua Rinaldo" userId="eeaa994f99e4e508" providerId="LiveId" clId="{E99F47A3-76BE-4E81-8476-4E7942C70926}" dt="2019-06-13T16:15:34.545" v="1434" actId="208"/>
          <ac:spMkLst>
            <pc:docMk/>
            <pc:sldMk cId="1743907272" sldId="286"/>
            <ac:spMk id="135" creationId="{20D1B863-ED70-473D-8667-40F2F1FECE1B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6" creationId="{775FA668-8C76-4564-A2AA-B6842A165EA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7" creationId="{B896E1E2-4AC6-4D84-B076-67D3DC617D7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8" creationId="{ABCC43D3-C2F3-4C67-B05F-F279435BE2A0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9" creationId="{3ED7CE02-0EC2-4D20-9DAC-2B8B7AA341E8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40" creationId="{19AA3CF5-C80B-47F9-9197-9F503F2669F1}"/>
          </ac:spMkLst>
        </pc:spChg>
        <pc:spChg chg="add mod">
          <ac:chgData name="Joshua Rinaldo" userId="eeaa994f99e4e508" providerId="LiveId" clId="{E99F47A3-76BE-4E81-8476-4E7942C70926}" dt="2019-06-13T16:17:23.981" v="1452" actId="1076"/>
          <ac:spMkLst>
            <pc:docMk/>
            <pc:sldMk cId="1743907272" sldId="286"/>
            <ac:spMk id="141" creationId="{05127D54-7245-4CA6-B87E-8418DBDCF40F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2" creationId="{A7471198-61FB-4DFE-A544-E0D3622C2491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3" creationId="{B7E45FE7-3185-40BA-BA61-2806819B4BD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4" creationId="{6775FC6D-7E70-47B2-BE55-3FD7A7F26CCD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5" creationId="{6959A41A-6CA0-45CE-8786-E2A9D06E7751}"/>
          </ac:spMkLst>
        </pc:spChg>
        <pc:spChg chg="add del mod">
          <ac:chgData name="Joshua Rinaldo" userId="eeaa994f99e4e508" providerId="LiveId" clId="{E99F47A3-76BE-4E81-8476-4E7942C70926}" dt="2019-06-13T16:21:25.523" v="1500" actId="478"/>
          <ac:spMkLst>
            <pc:docMk/>
            <pc:sldMk cId="1743907272" sldId="286"/>
            <ac:spMk id="146" creationId="{C9A77F7B-EA90-4B15-9F39-DF8EC6E5189A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7" creationId="{AD4849F8-E231-4150-8335-35E640E39ED8}"/>
          </ac:spMkLst>
        </pc:spChg>
        <pc:spChg chg="add del mod">
          <ac:chgData name="Joshua Rinaldo" userId="eeaa994f99e4e508" providerId="LiveId" clId="{E99F47A3-76BE-4E81-8476-4E7942C70926}" dt="2019-06-13T16:26:10.959" v="1553" actId="478"/>
          <ac:spMkLst>
            <pc:docMk/>
            <pc:sldMk cId="1743907272" sldId="286"/>
            <ac:spMk id="148" creationId="{40F06164-8BA0-4123-9B57-7E1444C2AC0C}"/>
          </ac:spMkLst>
        </pc:spChg>
        <pc:spChg chg="add del mod">
          <ac:chgData name="Joshua Rinaldo" userId="eeaa994f99e4e508" providerId="LiveId" clId="{E99F47A3-76BE-4E81-8476-4E7942C70926}" dt="2019-06-13T16:26:07.165" v="1552" actId="478"/>
          <ac:spMkLst>
            <pc:docMk/>
            <pc:sldMk cId="1743907272" sldId="286"/>
            <ac:spMk id="149" creationId="{9F76C8CE-ED82-4786-89E1-44521767A0F6}"/>
          </ac:spMkLst>
        </pc:spChg>
        <pc:spChg chg="add del mod">
          <ac:chgData name="Joshua Rinaldo" userId="eeaa994f99e4e508" providerId="LiveId" clId="{E99F47A3-76BE-4E81-8476-4E7942C70926}" dt="2019-06-13T16:25:02.130" v="1537" actId="478"/>
          <ac:spMkLst>
            <pc:docMk/>
            <pc:sldMk cId="1743907272" sldId="286"/>
            <ac:spMk id="150" creationId="{11C10D3C-28EF-472D-80DA-CCD98D480D8D}"/>
          </ac:spMkLst>
        </pc:spChg>
        <pc:spChg chg="add del mod">
          <ac:chgData name="Joshua Rinaldo" userId="eeaa994f99e4e508" providerId="LiveId" clId="{E99F47A3-76BE-4E81-8476-4E7942C70926}" dt="2019-06-13T17:30:34.442" v="1956" actId="478"/>
          <ac:spMkLst>
            <pc:docMk/>
            <pc:sldMk cId="1743907272" sldId="286"/>
            <ac:spMk id="151" creationId="{99D42A33-4BDD-479E-837E-74E1E7E38191}"/>
          </ac:spMkLst>
        </pc:spChg>
        <pc:spChg chg="add del mod">
          <ac:chgData name="Joshua Rinaldo" userId="eeaa994f99e4e508" providerId="LiveId" clId="{E99F47A3-76BE-4E81-8476-4E7942C70926}" dt="2019-06-13T17:30:36.087" v="1957" actId="478"/>
          <ac:spMkLst>
            <pc:docMk/>
            <pc:sldMk cId="1743907272" sldId="286"/>
            <ac:spMk id="152" creationId="{DBCD9510-23C8-4472-8BA7-60D38EE09AB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3" creationId="{3D2D3EFC-1ECF-4124-B6D0-ADB2B8B3BCA8}"/>
          </ac:spMkLst>
        </pc:spChg>
        <pc:spChg chg="add del mod">
          <ac:chgData name="Joshua Rinaldo" userId="eeaa994f99e4e508" providerId="LiveId" clId="{E99F47A3-76BE-4E81-8476-4E7942C70926}" dt="2019-06-13T17:30:20.479" v="1951" actId="478"/>
          <ac:spMkLst>
            <pc:docMk/>
            <pc:sldMk cId="1743907272" sldId="286"/>
            <ac:spMk id="154" creationId="{F6271FD6-18CA-46A1-940B-2D00036D1F9A}"/>
          </ac:spMkLst>
        </pc:spChg>
        <pc:spChg chg="add del mod">
          <ac:chgData name="Joshua Rinaldo" userId="eeaa994f99e4e508" providerId="LiveId" clId="{E99F47A3-76BE-4E81-8476-4E7942C70926}" dt="2019-06-13T17:30:22.996" v="1952" actId="478"/>
          <ac:spMkLst>
            <pc:docMk/>
            <pc:sldMk cId="1743907272" sldId="286"/>
            <ac:spMk id="155" creationId="{12879FED-7ED6-4E50-AC84-0B92C03DEC58}"/>
          </ac:spMkLst>
        </pc:spChg>
        <pc:spChg chg="add del mod">
          <ac:chgData name="Joshua Rinaldo" userId="eeaa994f99e4e508" providerId="LiveId" clId="{E99F47A3-76BE-4E81-8476-4E7942C70926}" dt="2019-06-13T17:30:24.951" v="1953" actId="478"/>
          <ac:spMkLst>
            <pc:docMk/>
            <pc:sldMk cId="1743907272" sldId="286"/>
            <ac:spMk id="156" creationId="{07AFD06C-AD6E-4867-860A-4BC8036F412B}"/>
          </ac:spMkLst>
        </pc:spChg>
        <pc:spChg chg="add del mod">
          <ac:chgData name="Joshua Rinaldo" userId="eeaa994f99e4e508" providerId="LiveId" clId="{E99F47A3-76BE-4E81-8476-4E7942C70926}" dt="2019-06-13T17:30:30.645" v="1955" actId="478"/>
          <ac:spMkLst>
            <pc:docMk/>
            <pc:sldMk cId="1743907272" sldId="286"/>
            <ac:spMk id="157" creationId="{75F413F0-078E-41D6-844A-7AE43CC363D3}"/>
          </ac:spMkLst>
        </pc:spChg>
        <pc:spChg chg="add del mod">
          <ac:chgData name="Joshua Rinaldo" userId="eeaa994f99e4e508" providerId="LiveId" clId="{E99F47A3-76BE-4E81-8476-4E7942C70926}" dt="2019-06-13T17:30:28.109" v="1954" actId="478"/>
          <ac:spMkLst>
            <pc:docMk/>
            <pc:sldMk cId="1743907272" sldId="286"/>
            <ac:spMk id="158" creationId="{B3013F99-5FC9-42B6-9193-3545B746C234}"/>
          </ac:spMkLst>
        </pc:spChg>
        <pc:spChg chg="add del mod">
          <ac:chgData name="Joshua Rinaldo" userId="eeaa994f99e4e508" providerId="LiveId" clId="{E99F47A3-76BE-4E81-8476-4E7942C70926}" dt="2019-06-13T17:30:38.850" v="1958" actId="478"/>
          <ac:spMkLst>
            <pc:docMk/>
            <pc:sldMk cId="1743907272" sldId="286"/>
            <ac:spMk id="159" creationId="{33F1B2D4-E253-4009-ADFC-E537201BFB09}"/>
          </ac:spMkLst>
        </pc:spChg>
        <pc:spChg chg="add del mod">
          <ac:chgData name="Joshua Rinaldo" userId="eeaa994f99e4e508" providerId="LiveId" clId="{E99F47A3-76BE-4E81-8476-4E7942C70926}" dt="2019-06-13T16:28:57.561" v="1580" actId="478"/>
          <ac:spMkLst>
            <pc:docMk/>
            <pc:sldMk cId="1743907272" sldId="286"/>
            <ac:spMk id="160" creationId="{1C2A6944-A97B-4F7B-A020-D8D4AE37F376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1" creationId="{19F2238E-A7B3-4F55-9226-B001EFE8DAD9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2" creationId="{9791B3F5-3248-4C65-BAF0-597B922BAC78}"/>
          </ac:spMkLst>
        </pc:spChg>
        <pc:spChg chg="add mod">
          <ac:chgData name="Joshua Rinaldo" userId="eeaa994f99e4e508" providerId="LiveId" clId="{E99F47A3-76BE-4E81-8476-4E7942C70926}" dt="2019-06-13T16:32:32.818" v="1620" actId="1076"/>
          <ac:spMkLst>
            <pc:docMk/>
            <pc:sldMk cId="1743907272" sldId="286"/>
            <ac:spMk id="164" creationId="{E40F001C-EFC5-4FBF-A793-9686C7699824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5" creationId="{4E4ED1D2-7834-46D9-9800-8793FA541A45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6" creationId="{F203635A-1E84-4596-A3AD-ED432185153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67" creationId="{6F81060D-AF8E-43A0-9909-B0EA120555D8}"/>
          </ac:spMkLst>
        </pc:spChg>
        <pc:spChg chg="add del mod">
          <ac:chgData name="Joshua Rinaldo" userId="eeaa994f99e4e508" providerId="LiveId" clId="{E99F47A3-76BE-4E81-8476-4E7942C70926}" dt="2019-06-13T17:10:35.369" v="1729"/>
          <ac:spMkLst>
            <pc:docMk/>
            <pc:sldMk cId="1743907272" sldId="286"/>
            <ac:spMk id="168" creationId="{6C5E6A84-89C7-472D-A812-4F466FF3F363}"/>
          </ac:spMkLst>
        </pc:spChg>
        <pc:spChg chg="add del mod ord">
          <ac:chgData name="Joshua Rinaldo" userId="eeaa994f99e4e508" providerId="LiveId" clId="{E99F47A3-76BE-4E81-8476-4E7942C70926}" dt="2019-06-13T17:12:44.973" v="1761" actId="478"/>
          <ac:spMkLst>
            <pc:docMk/>
            <pc:sldMk cId="1743907272" sldId="286"/>
            <ac:spMk id="169" creationId="{022D3685-B938-4F56-8608-FA46672CF21F}"/>
          </ac:spMkLst>
        </pc:spChg>
        <pc:spChg chg="add mod">
          <ac:chgData name="Joshua Rinaldo" userId="eeaa994f99e4e508" providerId="LiveId" clId="{E99F47A3-76BE-4E81-8476-4E7942C70926}" dt="2019-06-13T17:26:32.224" v="1919" actId="1076"/>
          <ac:spMkLst>
            <pc:docMk/>
            <pc:sldMk cId="1743907272" sldId="286"/>
            <ac:spMk id="171" creationId="{A28397F0-7F91-41D3-B917-C65C8377ACDD}"/>
          </ac:spMkLst>
        </pc:spChg>
        <pc:spChg chg="add mod ord">
          <ac:chgData name="Joshua Rinaldo" userId="eeaa994f99e4e508" providerId="LiveId" clId="{E99F47A3-76BE-4E81-8476-4E7942C70926}" dt="2019-06-13T17:29:00.125" v="1943" actId="166"/>
          <ac:spMkLst>
            <pc:docMk/>
            <pc:sldMk cId="1743907272" sldId="286"/>
            <ac:spMk id="172" creationId="{88F3FFA6-A77E-4A0F-9A54-A79076E1DD60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3" creationId="{DBA63BE2-E1C1-496D-867A-A195A70503E7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4" creationId="{8EECB02D-204A-4854-9DD8-71B11BEFDFF9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5" creationId="{C5F19993-4F23-40DE-A4CD-972E25673FA7}"/>
          </ac:spMkLst>
        </pc:spChg>
        <pc:spChg chg="add mod ord">
          <ac:chgData name="Joshua Rinaldo" userId="eeaa994f99e4e508" providerId="LiveId" clId="{E99F47A3-76BE-4E81-8476-4E7942C70926}" dt="2019-06-13T17:29:39.293" v="1948" actId="1076"/>
          <ac:spMkLst>
            <pc:docMk/>
            <pc:sldMk cId="1743907272" sldId="286"/>
            <ac:spMk id="176" creationId="{17A85114-F955-4D97-96E3-C9FE03416A7A}"/>
          </ac:spMkLst>
        </pc:spChg>
        <pc:spChg chg="add mod">
          <ac:chgData name="Joshua Rinaldo" userId="eeaa994f99e4e508" providerId="LiveId" clId="{E99F47A3-76BE-4E81-8476-4E7942C70926}" dt="2019-06-13T17:26:30.729" v="1917" actId="1076"/>
          <ac:spMkLst>
            <pc:docMk/>
            <pc:sldMk cId="1743907272" sldId="286"/>
            <ac:spMk id="177" creationId="{B999590D-A2A1-4324-8A18-AF83D553CB97}"/>
          </ac:spMkLst>
        </pc:spChg>
        <pc:spChg chg="add mod">
          <ac:chgData name="Joshua Rinaldo" userId="eeaa994f99e4e508" providerId="LiveId" clId="{E99F47A3-76BE-4E81-8476-4E7942C70926}" dt="2019-06-13T17:17:06.052" v="1839" actId="1076"/>
          <ac:spMkLst>
            <pc:docMk/>
            <pc:sldMk cId="1743907272" sldId="286"/>
            <ac:spMk id="178" creationId="{63917A3C-10CC-4C2C-8EA5-83D1AA19284A}"/>
          </ac:spMkLst>
        </pc:spChg>
        <pc:spChg chg="add del mod">
          <ac:chgData name="Joshua Rinaldo" userId="eeaa994f99e4e508" providerId="LiveId" clId="{E99F47A3-76BE-4E81-8476-4E7942C70926}" dt="2019-06-13T17:17:09.952" v="1840" actId="478"/>
          <ac:spMkLst>
            <pc:docMk/>
            <pc:sldMk cId="1743907272" sldId="286"/>
            <ac:spMk id="179" creationId="{CE052AE0-2CBC-4F58-BDE1-17D1EEAD233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1" creationId="{A9F181D2-0446-4001-A5E4-DEA262865C0F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2" creationId="{6DC78332-9A33-4426-949D-4B6555B18EB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3" creationId="{6445489B-431B-444F-9898-756772A62DC4}"/>
          </ac:spMkLst>
        </pc:spChg>
        <pc:spChg chg="add del mod ord">
          <ac:chgData name="Joshua Rinaldo" userId="eeaa994f99e4e508" providerId="LiveId" clId="{E99F47A3-76BE-4E81-8476-4E7942C70926}" dt="2019-06-13T17:29:44.046" v="1949" actId="478"/>
          <ac:spMkLst>
            <pc:docMk/>
            <pc:sldMk cId="1743907272" sldId="286"/>
            <ac:spMk id="184" creationId="{563C2B89-D7A9-4FDD-8F34-5F01E368F897}"/>
          </ac:spMkLst>
        </pc:spChg>
        <pc:spChg chg="add del">
          <ac:chgData name="Joshua Rinaldo" userId="eeaa994f99e4e508" providerId="LiveId" clId="{E99F47A3-76BE-4E81-8476-4E7942C70926}" dt="2019-06-13T17:26:21.070" v="1911"/>
          <ac:spMkLst>
            <pc:docMk/>
            <pc:sldMk cId="1743907272" sldId="286"/>
            <ac:spMk id="193" creationId="{E2CB51DF-19A7-4B03-8C0B-924E29C85737}"/>
          </ac:spMkLst>
        </pc:spChg>
        <pc:spChg chg="add mod">
          <ac:chgData name="Joshua Rinaldo" userId="eeaa994f99e4e508" providerId="LiveId" clId="{E99F47A3-76BE-4E81-8476-4E7942C70926}" dt="2019-06-13T17:28:10.506" v="1935" actId="207"/>
          <ac:spMkLst>
            <pc:docMk/>
            <pc:sldMk cId="1743907272" sldId="286"/>
            <ac:spMk id="194" creationId="{3AA8C6F5-ABC4-4BC8-91B2-248BA4E2013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5" creationId="{53860366-E04D-441C-8C89-43D539E7E2E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6" creationId="{6795BDF1-648B-478E-AA5C-7453498AAF8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7" creationId="{22E61699-798C-49DC-8B10-A154A20FF10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8" creationId="{D840B970-3FB6-4BBF-9D35-3861CD57AA8E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9" creationId="{1023F93C-CAEE-48FA-98FB-61810A6A66CA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0" creationId="{799F145C-F9CE-4217-903A-EC89A8C0C828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1" creationId="{425FBE45-5777-4CAF-A022-C854C036FBA5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2" creationId="{37FAB778-C43C-4BCE-A558-5AFFD179564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4" creationId="{C95244AB-5508-4D05-AF28-0D6D71B5458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5" creationId="{2FE30DF9-ABE5-484B-9BBC-C57BDA75A96A}"/>
          </ac:spMkLst>
        </pc:spChg>
        <pc:grpChg chg="add del mod">
          <ac:chgData name="Joshua Rinaldo" userId="eeaa994f99e4e508" providerId="LiveId" clId="{E99F47A3-76BE-4E81-8476-4E7942C70926}" dt="2019-06-13T15:04:42.832" v="1400"/>
          <ac:grpSpMkLst>
            <pc:docMk/>
            <pc:sldMk cId="1743907272" sldId="286"/>
            <ac:grpSpMk id="3" creationId="{D7428ADD-2FD5-4ECC-ADC2-0DD5EDCC5CAC}"/>
          </ac:grpSpMkLst>
        </pc:grpChg>
        <pc:inkChg chg="add del">
          <ac:chgData name="Joshua Rinaldo" userId="eeaa994f99e4e508" providerId="LiveId" clId="{E99F47A3-76BE-4E81-8476-4E7942C70926}" dt="2019-06-07T15:10:43.399" v="1053"/>
          <ac:inkMkLst>
            <pc:docMk/>
            <pc:sldMk cId="1743907272" sldId="286"/>
            <ac:inkMk id="150" creationId="{EDF82DFB-8EC9-4AAC-BF35-2946A5B55C89}"/>
          </ac:inkMkLst>
        </pc:ink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8" creationId="{1327501D-01D4-4B8A-8FE4-AB43C6747E1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2" creationId="{5255D4CF-6649-4629-A399-247EF3EB625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6" creationId="{2C6C7588-3EAF-4169-85A3-B8EA13DD7D3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0" creationId="{E793AB2E-01F8-4D78-A22F-3F28CDB1307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4" creationId="{6AB03560-89DD-4BF1-A1A3-FCBBE0A17BC9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8" creationId="{E7E8ADFB-C357-4C95-9954-754F58C53C4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2" creationId="{93C8249F-E307-41EA-9F77-36ED41060491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6" creationId="{5998DB78-CB59-4769-9BDE-CD3303AB50F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0" creationId="{69577F3D-1A0D-49F9-BE01-1AD209FB9A2F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2" creationId="{798CE78B-9B29-49E5-AF59-206F0EA26FD9}"/>
          </ac:cxnSpMkLst>
        </pc:cxnChg>
        <pc:cxnChg chg="add mod">
          <ac:chgData name="Joshua Rinaldo" userId="eeaa994f99e4e508" providerId="LiveId" clId="{E99F47A3-76BE-4E81-8476-4E7942C70926}" dt="2019-06-13T16:32:41.949" v="1621" actId="14100"/>
          <ac:cxnSpMkLst>
            <pc:docMk/>
            <pc:sldMk cId="1743907272" sldId="286"/>
            <ac:cxnSpMk id="54" creationId="{86D354D7-6EC6-4365-9DF4-C0D1E38C69F0}"/>
          </ac:cxnSpMkLst>
        </pc:cxnChg>
        <pc:cxnChg chg="add del mod">
          <ac:chgData name="Joshua Rinaldo" userId="eeaa994f99e4e508" providerId="LiveId" clId="{E99F47A3-76BE-4E81-8476-4E7942C70926}" dt="2019-06-13T16:28:51.160" v="1577" actId="478"/>
          <ac:cxnSpMkLst>
            <pc:docMk/>
            <pc:sldMk cId="1743907272" sldId="286"/>
            <ac:cxnSpMk id="69" creationId="{9624290B-5430-4914-880A-96FB874102F8}"/>
          </ac:cxnSpMkLst>
        </pc:cxnChg>
        <pc:cxnChg chg="add del mod">
          <ac:chgData name="Joshua Rinaldo" userId="eeaa994f99e4e508" providerId="LiveId" clId="{E99F47A3-76BE-4E81-8476-4E7942C70926}" dt="2019-06-13T17:16:59.291" v="1837" actId="478"/>
          <ac:cxnSpMkLst>
            <pc:docMk/>
            <pc:sldMk cId="1743907272" sldId="286"/>
            <ac:cxnSpMk id="75" creationId="{B869F759-E445-4ACC-8E7F-0BAA6F296AD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97" creationId="{96F56FE9-BA2C-4EAA-BAD4-250FF836588E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1" creationId="{A3448AD8-5D4D-4E1B-8ABD-16404CA3B64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5" creationId="{5452B623-3EFF-4E6B-BC5F-C4857A7F7226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9" creationId="{5E61D824-1290-44C6-818E-D441CCE5992B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33" creationId="{5566500B-138E-496F-8590-084E98158220}"/>
          </ac:cxnSpMkLst>
        </pc:cxnChg>
        <pc:cxnChg chg="add mod ord">
          <ac:chgData name="Joshua Rinaldo" userId="eeaa994f99e4e508" providerId="LiveId" clId="{E99F47A3-76BE-4E81-8476-4E7942C70926}" dt="2019-06-13T17:31:07.389" v="1963" actId="1076"/>
          <ac:cxnSpMkLst>
            <pc:docMk/>
            <pc:sldMk cId="1743907272" sldId="286"/>
            <ac:cxnSpMk id="163" creationId="{154A4D9E-E2D6-4C1D-B88C-EA7FAE9F4A62}"/>
          </ac:cxnSpMkLst>
        </pc:cxnChg>
        <pc:cxnChg chg="add del mod">
          <ac:chgData name="Joshua Rinaldo" userId="eeaa994f99e4e508" providerId="LiveId" clId="{E99F47A3-76BE-4E81-8476-4E7942C70926}" dt="2019-06-13T17:16:43.804" v="1831"/>
          <ac:cxnSpMkLst>
            <pc:docMk/>
            <pc:sldMk cId="1743907272" sldId="286"/>
            <ac:cxnSpMk id="170" creationId="{D579CB9E-9199-45AA-9AF3-485A9241F5C5}"/>
          </ac:cxnSpMkLst>
        </pc:cxnChg>
        <pc:cxnChg chg="add del mod">
          <ac:chgData name="Joshua Rinaldo" userId="eeaa994f99e4e508" providerId="LiveId" clId="{E99F47A3-76BE-4E81-8476-4E7942C70926}" dt="2019-06-13T17:17:14.680" v="1841" actId="478"/>
          <ac:cxnSpMkLst>
            <pc:docMk/>
            <pc:sldMk cId="1743907272" sldId="286"/>
            <ac:cxnSpMk id="180" creationId="{401484B6-BC3F-4D7A-A09E-1D9D42692EDE}"/>
          </ac:cxnSpMkLst>
        </pc:cxnChg>
        <pc:cxnChg chg="add mod ord">
          <ac:chgData name="Joshua Rinaldo" userId="eeaa994f99e4e508" providerId="LiveId" clId="{E99F47A3-76BE-4E81-8476-4E7942C70926}" dt="2019-06-13T17:29:23.727" v="1946" actId="1076"/>
          <ac:cxnSpMkLst>
            <pc:docMk/>
            <pc:sldMk cId="1743907272" sldId="286"/>
            <ac:cxnSpMk id="185" creationId="{E88C91AE-BD86-4009-AF2D-CEDC73603D9F}"/>
          </ac:cxnSpMkLst>
        </pc:cxnChg>
        <pc:cxnChg chg="add mod">
          <ac:chgData name="Joshua Rinaldo" userId="eeaa994f99e4e508" providerId="LiveId" clId="{E99F47A3-76BE-4E81-8476-4E7942C70926}" dt="2019-06-13T17:30:53.957" v="1961" actId="1076"/>
          <ac:cxnSpMkLst>
            <pc:docMk/>
            <pc:sldMk cId="1743907272" sldId="286"/>
            <ac:cxnSpMk id="203" creationId="{A34FC743-7327-4411-B9CD-0617EAC9B66E}"/>
          </ac:cxnSpMkLst>
        </pc:cxnChg>
      </pc:sldChg>
      <pc:sldChg chg="addSp delSp modSp add">
        <pc:chgData name="Joshua Rinaldo" userId="eeaa994f99e4e508" providerId="LiveId" clId="{E99F47A3-76BE-4E81-8476-4E7942C70926}" dt="2019-06-13T15:05:05.026" v="1404" actId="1076"/>
        <pc:sldMkLst>
          <pc:docMk/>
          <pc:sldMk cId="4281041552" sldId="287"/>
        </pc:sldMkLst>
        <pc:spChg chg="del">
          <ac:chgData name="Joshua Rinaldo" userId="eeaa994f99e4e508" providerId="LiveId" clId="{E99F47A3-76BE-4E81-8476-4E7942C70926}" dt="2019-06-07T14:55:17.503" v="952" actId="478"/>
          <ac:spMkLst>
            <pc:docMk/>
            <pc:sldMk cId="4281041552" sldId="287"/>
            <ac:spMk id="2" creationId="{1A9E782F-0779-4257-9C3C-92FA88468375}"/>
          </ac:spMkLst>
        </pc:spChg>
        <pc:spChg chg="del">
          <ac:chgData name="Joshua Rinaldo" userId="eeaa994f99e4e508" providerId="LiveId" clId="{E99F47A3-76BE-4E81-8476-4E7942C70926}" dt="2019-06-07T14:55:15.915" v="951" actId="478"/>
          <ac:spMkLst>
            <pc:docMk/>
            <pc:sldMk cId="4281041552" sldId="287"/>
            <ac:spMk id="3" creationId="{820A72E9-C675-4235-A7D4-B28714E1EDD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" creationId="{032A90DC-FAE7-48C3-B13A-87FFCEB774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" creationId="{CEC4FA6B-B7E1-4B1E-B7D2-C5B35D43884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" creationId="{829A66A6-79FC-4AAF-9769-6267E7C0CAE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" creationId="{2DB5759A-4A66-4FE0-8EE0-71DCEC3E066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" creationId="{B197DA76-D63D-41F4-BD3F-9E19093879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0" creationId="{7E226630-3058-49CD-A980-ED57FA74B6D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2" creationId="{CAA31C82-DBB9-4449-AEF9-7565F87D04C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3" creationId="{A1960EDF-800E-4335-9E9A-F4BA3B094EB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4" creationId="{570BE7D2-E93E-4E9E-9CDB-CEB60F80BA3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6" creationId="{C5142EEE-0263-4D4E-8210-F2B2F9E695F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7" creationId="{42A2FC4C-979B-440F-87CE-22A5DFBD45A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8" creationId="{031547A6-F3EA-46FF-97CA-BD4ABB9D9B4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0" creationId="{28D4865B-4725-4FDE-8FFC-4AAE81FC2C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1" creationId="{E7C15CE2-8EAE-4490-859C-289E558F57F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2" creationId="{A2F0D7B2-7694-4358-BF27-3B5487CB1A3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4" creationId="{5DB71650-697D-4A50-9089-A1082B00F17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5" creationId="{F53883DE-7AD2-40DF-BEA3-0D368BE3410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6" creationId="{E2EE0958-5F44-46FE-9EF6-C72916E064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8" creationId="{535BBF39-EEEE-4170-B0A0-B9B42C14FC5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9" creationId="{61E75861-9E5C-4063-B020-9A9E97D47B6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0" creationId="{91DFA16B-3777-4342-9195-1765E700326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2" creationId="{3FA64982-5B92-4C00-84CF-22BF548A3F4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3" creationId="{076AE4E1-CB70-4E4A-9977-65F63B8BF01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4" creationId="{65FF0DD5-A165-46C1-93EC-8175B5C9284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6" creationId="{2C9CE13D-C0D1-404D-B18F-73F8A4CDB9E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7" creationId="{9EBAEF48-B163-48EC-A068-7BAD962EC55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8" creationId="{5FA73007-536C-44B4-9D65-9C8B7CE1E2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1" creationId="{14DEAD5C-779D-4A82-A0B4-F3E40DCE63A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2" creationId="{6370EDCC-3889-4909-8A72-EC2B5110CAA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3" creationId="{B6810E0A-CD9E-4B87-9E7E-CD3B61E658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4" creationId="{54CD20BF-1BC5-4D7D-89C3-022AB9966A4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5" creationId="{13495639-9593-4676-B6F2-3269BFFF8B8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6" creationId="{5DFCD1F9-CA6F-4F54-AD02-14E0FAA8CAC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7" creationId="{C4B090EF-4BCA-46ED-9237-5D6696D7C62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8" creationId="{66F40A1D-7C26-4E67-93F6-FF7FFD6570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9" creationId="{8DE6138F-452F-4404-BB79-022F6140FB6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0" creationId="{841BAFC4-67F6-4CBD-94F5-A3EF821D7C6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1" creationId="{5260F370-D6D1-4EF8-A07D-2B6ACDC69E7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2" creationId="{E1C24BA9-3A06-4920-8BE8-490BF9643D3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3" creationId="{F0FCA23A-AD89-42B1-BEE0-0CBAE677F6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4" creationId="{E5924C82-A602-4862-97AB-231B259F52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5" creationId="{0EFEBAD3-0C91-4086-85F4-D5B298DC78E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6" creationId="{1BBEED42-0BC4-467F-8BEB-1E82F0334DE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7" creationId="{720D3861-28A0-43DF-B682-A3A0F22DC71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8" creationId="{FE180165-C9BC-44C5-A4F2-9340EAFAD7F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9" creationId="{21F2E593-1808-4BEE-8795-81C3C5C8C22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1" creationId="{2FA8B3C5-AC9B-4C29-A054-16EEBD30460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2" creationId="{A51FAEC6-F0D5-4723-9398-5D2FD0D4419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3" creationId="{AD366B48-0CD6-4AFF-ACE4-E3966E5FC71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4" creationId="{6DBD2D34-CC0D-4F08-9FF5-9DC01532FF8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5" creationId="{AA2A63F7-620D-4E58-9B8E-F85DB23D679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6" creationId="{CE8B6FE7-E2A4-4D99-A8B1-823E75C0BD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7" creationId="{1FEBF175-06CB-4508-A4DD-43EC3EF867D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8" creationId="{7F4DC026-99AC-41DF-BDDB-A46C0CF7E68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9" creationId="{17390A4D-EF7E-4C0B-B073-81AF7ACE0FE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0" creationId="{E8D4AEC8-7791-426F-8DED-18CA23931CF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1" creationId="{3763C8BB-C5A1-4E2B-98D5-4C065C4369F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2" creationId="{955CAB76-8804-4A7A-919C-EEBC4BA142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3" creationId="{6B66363D-9CDD-4470-9525-C80FF3F3BB7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4" creationId="{9BAF783C-C8D4-40ED-A7BB-D6A1B17BB9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5" creationId="{1811641C-3A75-448B-9B4F-BDD10B5205E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6" creationId="{D1FB06F1-27AA-4C9A-880A-AA7E39171D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7" creationId="{97CF7BD4-11D8-47C6-AB97-ABDE1EC3B8A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8" creationId="{06E184D3-469A-4A63-91B7-ABA0A7317DD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9" creationId="{ADBFE43C-B6B1-428A-8D99-E43D4E5E23F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0" creationId="{AFAAB508-C06F-45B7-88C9-FE9013FC0DC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1" creationId="{15609D52-E48B-4B39-A328-1F3BDDC75E2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2" creationId="{BD0CD3ED-3C1F-4097-831D-417595C40E5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4" creationId="{4E705149-0E47-4B91-8C36-0A9DDE6AC2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5" creationId="{3D1E0BE1-5178-45C5-9228-8F85F10AC4B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6" creationId="{57B7B627-B940-471A-A999-8844204442C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8" creationId="{8E6D5E53-9A04-458B-BFB6-6070DC4E45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9" creationId="{EF79E07A-EE8B-409D-80CF-7832C5125E7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0" creationId="{0A228986-EE52-4E67-803B-F9B6BF61063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2" creationId="{DE41D099-EBD1-40E9-878F-459B33AA95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3" creationId="{5E593565-BEA5-48A6-AFBE-E5D98296C2D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4" creationId="{DD3E8FBF-D265-41C7-B3B1-64D7B5A09B02}"/>
          </ac:spMkLst>
        </pc:spChg>
        <pc:grpChg chg="add mod">
          <ac:chgData name="Joshua Rinaldo" userId="eeaa994f99e4e508" providerId="LiveId" clId="{E99F47A3-76BE-4E81-8476-4E7942C70926}" dt="2019-06-13T15:04:57.201" v="1402" actId="1076"/>
          <ac:grpSpMkLst>
            <pc:docMk/>
            <pc:sldMk cId="4281041552" sldId="287"/>
            <ac:grpSpMk id="2" creationId="{F34FEB4F-7D0A-41CF-AD34-1E6F3B5CAC38}"/>
          </ac:grpSpMkLst>
        </pc:grpChg>
        <pc:grpChg chg="add mod">
          <ac:chgData name="Joshua Rinaldo" userId="eeaa994f99e4e508" providerId="LiveId" clId="{E99F47A3-76BE-4E81-8476-4E7942C70926}" dt="2019-06-13T15:05:05.026" v="1404" actId="1076"/>
          <ac:grpSpMkLst>
            <pc:docMk/>
            <pc:sldMk cId="4281041552" sldId="287"/>
            <ac:grpSpMk id="96" creationId="{F9ABB510-ABE8-41FA-A936-B58A16A5D148}"/>
          </ac:grpSpMkLst>
        </pc:grp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7" creationId="{E59E5FB2-9AA5-4D74-9C03-74FCB5B2DB4B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1" creationId="{9AAAEC9C-4B80-472C-BB52-4BEE3BE4C70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5" creationId="{8AA52E84-6DC6-4C2D-9D52-362CA3086FF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9" creationId="{A8C8385D-8500-4A71-8B19-E656EBA92C1C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3" creationId="{19987069-50DC-4AEF-AA56-4A24F48DF7E1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7" creationId="{0EEE104F-A197-40BB-9C1D-31AD474F3E27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1" creationId="{358F1A56-B34D-47B2-93E6-6B3094ADDCCA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5" creationId="{57C91579-5D36-46B6-B39B-75094FE81EC3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9" creationId="{4A2BDD6E-5EEA-49B9-B910-8B279993856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40" creationId="{C09ADD4D-3FE5-46A2-808F-1BCA7BA254FD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60" creationId="{9200BDFA-F4BD-4564-A75C-264C5BFAE79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3" creationId="{18D882A4-65F4-4F0B-9440-1D04083C3DD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7" creationId="{B3E943D9-8240-48D7-88E4-6C2B945EB4B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1" creationId="{CC054915-4EB3-4260-97E9-7CB7EF41D4B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5" creationId="{7E9CAB25-FD91-4EE5-B51C-EDB2D33FEF16}"/>
          </ac:cxnSpMkLst>
        </pc:cxnChg>
      </pc:sldChg>
      <pc:sldChg chg="addSp delSp modSp add">
        <pc:chgData name="Joshua Rinaldo" userId="eeaa994f99e4e508" providerId="LiveId" clId="{E99F47A3-76BE-4E81-8476-4E7942C70926}" dt="2019-06-13T16:43:21.115" v="1631" actId="1076"/>
        <pc:sldMkLst>
          <pc:docMk/>
          <pc:sldMk cId="299252051" sldId="288"/>
        </pc:sldMkLst>
        <pc:spChg chg="del">
          <ac:chgData name="Joshua Rinaldo" userId="eeaa994f99e4e508" providerId="LiveId" clId="{E99F47A3-76BE-4E81-8476-4E7942C70926}" dt="2019-06-10T17:58:39.140" v="1195" actId="478"/>
          <ac:spMkLst>
            <pc:docMk/>
            <pc:sldMk cId="299252051" sldId="288"/>
            <ac:spMk id="2" creationId="{B262E4FF-9112-47BD-8D66-E08E221C532A}"/>
          </ac:spMkLst>
        </pc:spChg>
        <pc:spChg chg="del">
          <ac:chgData name="Joshua Rinaldo" userId="eeaa994f99e4e508" providerId="LiveId" clId="{E99F47A3-76BE-4E81-8476-4E7942C70926}" dt="2019-06-10T17:58:37.729" v="1194" actId="478"/>
          <ac:spMkLst>
            <pc:docMk/>
            <pc:sldMk cId="299252051" sldId="288"/>
            <ac:spMk id="3" creationId="{E6833C87-9C92-466C-A918-2FCF74ECF5EC}"/>
          </ac:spMkLst>
        </pc:spChg>
        <pc:spChg chg="add mod">
          <ac:chgData name="Joshua Rinaldo" userId="eeaa994f99e4e508" providerId="LiveId" clId="{E99F47A3-76BE-4E81-8476-4E7942C70926}" dt="2019-06-10T18:53:57.696" v="1300" actId="2085"/>
          <ac:spMkLst>
            <pc:docMk/>
            <pc:sldMk cId="299252051" sldId="288"/>
            <ac:spMk id="4" creationId="{1AA31E20-3897-4063-B0D7-7761AA51B0E4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5" creationId="{A24EE841-A6FA-4C02-88CA-5E9378DAA557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0" creationId="{8F0D83F1-D599-4820-910A-8E51ADF1D1C1}"/>
          </ac:spMkLst>
        </pc:spChg>
        <pc:spChg chg="add mod">
          <ac:chgData name="Joshua Rinaldo" userId="eeaa994f99e4e508" providerId="LiveId" clId="{E99F47A3-76BE-4E81-8476-4E7942C70926}" dt="2019-06-10T18:02:57.301" v="1273" actId="1076"/>
          <ac:spMkLst>
            <pc:docMk/>
            <pc:sldMk cId="299252051" sldId="288"/>
            <ac:spMk id="11" creationId="{55878BEC-F57D-4A82-8DC0-AE769318D190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2" creationId="{6E91DB67-7A46-4176-9081-0E37B957BA33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4" creationId="{6D1ABE8F-9E68-4020-A107-3B1AFE269251}"/>
          </ac:spMkLst>
        </pc:spChg>
        <pc:spChg chg="add del mod">
          <ac:chgData name="Joshua Rinaldo" userId="eeaa994f99e4e508" providerId="LiveId" clId="{E99F47A3-76BE-4E81-8476-4E7942C70926}" dt="2019-06-10T18:02:04.966" v="1255" actId="767"/>
          <ac:spMkLst>
            <pc:docMk/>
            <pc:sldMk cId="299252051" sldId="288"/>
            <ac:spMk id="15" creationId="{CF0C66D0-25F7-4FDC-B1E8-AF1E66F73F7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6" creationId="{F0B8E38D-5EAB-49F1-A39D-E54718A9F12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8" creationId="{2E0C0499-11C5-4F16-A3C1-3881D33D097B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9" creationId="{261B23D6-0B83-42A5-81FD-2AE65C2E00E8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0" creationId="{B2314168-26A8-411A-88DC-5B2BEF16A8B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1" creationId="{18C49EC8-1675-465B-87AF-029C7D836C81}"/>
          </ac:spMkLst>
        </pc:spChg>
        <pc:spChg chg="add mod">
          <ac:chgData name="Joshua Rinaldo" userId="eeaa994f99e4e508" providerId="LiveId" clId="{E99F47A3-76BE-4E81-8476-4E7942C70926}" dt="2019-06-13T16:43:11.025" v="1630" actId="1076"/>
          <ac:spMkLst>
            <pc:docMk/>
            <pc:sldMk cId="299252051" sldId="288"/>
            <ac:spMk id="22" creationId="{9737BA0D-5FB8-4BA6-92FF-5EA716A99A9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4" creationId="{8E7B6AF2-DECE-41BA-A7D1-AED023D62A07}"/>
          </ac:spMkLst>
        </pc:spChg>
        <pc:spChg chg="mod">
          <ac:chgData name="Joshua Rinaldo" userId="eeaa994f99e4e508" providerId="LiveId" clId="{E99F47A3-76BE-4E81-8476-4E7942C70926}" dt="2019-06-10T18:54:02.654" v="1301" actId="2085"/>
          <ac:spMkLst>
            <pc:docMk/>
            <pc:sldMk cId="299252051" sldId="288"/>
            <ac:spMk id="26" creationId="{5AE2EB1D-0A53-4330-A63F-E7E0C45CC821}"/>
          </ac:spMkLst>
        </pc:spChg>
        <pc:spChg chg="del">
          <ac:chgData name="Joshua Rinaldo" userId="eeaa994f99e4e508" providerId="LiveId" clId="{E99F47A3-76BE-4E81-8476-4E7942C70926}" dt="2019-06-10T18:53:06.587" v="1294" actId="478"/>
          <ac:spMkLst>
            <pc:docMk/>
            <pc:sldMk cId="299252051" sldId="288"/>
            <ac:spMk id="31" creationId="{D6E9F5A2-D641-4D0A-A947-B72A0B912CC2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2" creationId="{B92079E8-E104-4131-A04A-F1DCD1DADEF9}"/>
          </ac:spMkLst>
        </pc:spChg>
        <pc:spChg chg="add del mod">
          <ac:chgData name="Joshua Rinaldo" userId="eeaa994f99e4e508" providerId="LiveId" clId="{E99F47A3-76BE-4E81-8476-4E7942C70926}" dt="2019-06-10T20:14:30.775" v="1309" actId="478"/>
          <ac:spMkLst>
            <pc:docMk/>
            <pc:sldMk cId="299252051" sldId="288"/>
            <ac:spMk id="33" creationId="{09DD8CBA-9344-4473-A3DB-EF784E936965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4" creationId="{BECD43B0-B577-4EBD-AFCF-8700A57F4A0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5" creationId="{6371104A-7416-4FA9-856E-B0AB27F20460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6" creationId="{B785C90C-EB84-4279-AF04-CD83588A361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7" creationId="{D54C7D96-DA4C-4B10-9976-78357E9A94E8}"/>
          </ac:spMkLst>
        </pc:spChg>
        <pc:grpChg chg="add mod">
          <ac:chgData name="Joshua Rinaldo" userId="eeaa994f99e4e508" providerId="LiveId" clId="{E99F47A3-76BE-4E81-8476-4E7942C70926}" dt="2019-06-13T16:43:21.115" v="1631" actId="1076"/>
          <ac:grpSpMkLst>
            <pc:docMk/>
            <pc:sldMk cId="299252051" sldId="288"/>
            <ac:grpSpMk id="2" creationId="{9ACF5C08-C6B0-4970-9AF4-109A15B765D4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13" creationId="{5B9103A9-904D-488F-98BF-E32220AC1813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25" creationId="{20F67D24-7538-4239-B2FB-E9E80E8C1C18}"/>
          </ac:grpSpMkLst>
        </pc:grpChg>
        <pc:cxnChg chg="add mod">
          <ac:chgData name="Joshua Rinaldo" userId="eeaa994f99e4e508" providerId="LiveId" clId="{E99F47A3-76BE-4E81-8476-4E7942C70926}" dt="2019-06-10T18:01:34.287" v="1245" actId="164"/>
          <ac:cxnSpMkLst>
            <pc:docMk/>
            <pc:sldMk cId="299252051" sldId="288"/>
            <ac:cxnSpMk id="7" creationId="{46F8A333-1E12-4F0B-8BC5-5DE51AE487B2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17" creationId="{DE94E61E-DD7B-45A4-8E5E-A0AA145B014F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23" creationId="{D2A42F3B-E5C7-432A-8C04-4FC069C434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6.png"/><Relationship Id="rId21" Type="http://schemas.openxmlformats.org/officeDocument/2006/relationships/image" Target="../media/image81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63" Type="http://schemas.openxmlformats.org/officeDocument/2006/relationships/image" Target="../media/image123.png"/><Relationship Id="rId68" Type="http://schemas.openxmlformats.org/officeDocument/2006/relationships/image" Target="../media/image128.png"/><Relationship Id="rId84" Type="http://schemas.openxmlformats.org/officeDocument/2006/relationships/image" Target="../media/image144.png"/><Relationship Id="rId89" Type="http://schemas.openxmlformats.org/officeDocument/2006/relationships/image" Target="../media/image149.png"/><Relationship Id="rId7" Type="http://schemas.openxmlformats.org/officeDocument/2006/relationships/image" Target="../media/image67.png"/><Relationship Id="rId71" Type="http://schemas.openxmlformats.org/officeDocument/2006/relationships/image" Target="../media/image131.png"/><Relationship Id="rId92" Type="http://schemas.openxmlformats.org/officeDocument/2006/relationships/image" Target="../media/image152.png"/><Relationship Id="rId2" Type="http://schemas.openxmlformats.org/officeDocument/2006/relationships/image" Target="../media/image59.png"/><Relationship Id="rId16" Type="http://schemas.openxmlformats.org/officeDocument/2006/relationships/image" Target="../media/image76.png"/><Relationship Id="rId29" Type="http://schemas.openxmlformats.org/officeDocument/2006/relationships/image" Target="../media/image89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37" Type="http://schemas.openxmlformats.org/officeDocument/2006/relationships/image" Target="../media/image97.png"/><Relationship Id="rId40" Type="http://schemas.openxmlformats.org/officeDocument/2006/relationships/image" Target="../media/image100.png"/><Relationship Id="rId45" Type="http://schemas.openxmlformats.org/officeDocument/2006/relationships/image" Target="../media/image105.png"/><Relationship Id="rId53" Type="http://schemas.openxmlformats.org/officeDocument/2006/relationships/image" Target="../media/image113.png"/><Relationship Id="rId58" Type="http://schemas.openxmlformats.org/officeDocument/2006/relationships/image" Target="../media/image118.png"/><Relationship Id="rId66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image" Target="../media/image139.png"/><Relationship Id="rId87" Type="http://schemas.openxmlformats.org/officeDocument/2006/relationships/image" Target="../media/image147.png"/><Relationship Id="rId102" Type="http://schemas.openxmlformats.org/officeDocument/2006/relationships/image" Target="../media/image162.png"/><Relationship Id="rId5" Type="http://schemas.openxmlformats.org/officeDocument/2006/relationships/image" Target="../media/image65.png"/><Relationship Id="rId61" Type="http://schemas.openxmlformats.org/officeDocument/2006/relationships/image" Target="../media/image121.png"/><Relationship Id="rId82" Type="http://schemas.openxmlformats.org/officeDocument/2006/relationships/image" Target="../media/image142.png"/><Relationship Id="rId90" Type="http://schemas.openxmlformats.org/officeDocument/2006/relationships/image" Target="../media/image150.png"/><Relationship Id="rId95" Type="http://schemas.openxmlformats.org/officeDocument/2006/relationships/image" Target="../media/image155.png"/><Relationship Id="rId19" Type="http://schemas.openxmlformats.org/officeDocument/2006/relationships/image" Target="../media/image7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35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image" Target="../media/image108.png"/><Relationship Id="rId56" Type="http://schemas.openxmlformats.org/officeDocument/2006/relationships/image" Target="../media/image116.png"/><Relationship Id="rId64" Type="http://schemas.openxmlformats.org/officeDocument/2006/relationships/image" Target="../media/image124.png"/><Relationship Id="rId69" Type="http://schemas.openxmlformats.org/officeDocument/2006/relationships/image" Target="../media/image129.png"/><Relationship Id="rId77" Type="http://schemas.openxmlformats.org/officeDocument/2006/relationships/image" Target="../media/image137.png"/><Relationship Id="rId100" Type="http://schemas.openxmlformats.org/officeDocument/2006/relationships/image" Target="../media/image160.png"/><Relationship Id="rId8" Type="http://schemas.openxmlformats.org/officeDocument/2006/relationships/image" Target="../media/image68.png"/><Relationship Id="rId51" Type="http://schemas.openxmlformats.org/officeDocument/2006/relationships/image" Target="../media/image111.png"/><Relationship Id="rId72" Type="http://schemas.openxmlformats.org/officeDocument/2006/relationships/image" Target="../media/image132.png"/><Relationship Id="rId80" Type="http://schemas.openxmlformats.org/officeDocument/2006/relationships/image" Target="../media/image140.png"/><Relationship Id="rId85" Type="http://schemas.openxmlformats.org/officeDocument/2006/relationships/image" Target="../media/image145.png"/><Relationship Id="rId93" Type="http://schemas.openxmlformats.org/officeDocument/2006/relationships/image" Target="../media/image153.png"/><Relationship Id="rId98" Type="http://schemas.openxmlformats.org/officeDocument/2006/relationships/image" Target="../media/image158.png"/><Relationship Id="rId3" Type="http://schemas.openxmlformats.org/officeDocument/2006/relationships/image" Target="../media/image6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image" Target="../media/image98.png"/><Relationship Id="rId46" Type="http://schemas.openxmlformats.org/officeDocument/2006/relationships/image" Target="../media/image106.png"/><Relationship Id="rId59" Type="http://schemas.openxmlformats.org/officeDocument/2006/relationships/image" Target="../media/image119.png"/><Relationship Id="rId67" Type="http://schemas.openxmlformats.org/officeDocument/2006/relationships/image" Target="../media/image127.png"/><Relationship Id="rId103" Type="http://schemas.openxmlformats.org/officeDocument/2006/relationships/image" Target="../media/image163.png"/><Relationship Id="rId20" Type="http://schemas.openxmlformats.org/officeDocument/2006/relationships/image" Target="../media/image80.png"/><Relationship Id="rId41" Type="http://schemas.openxmlformats.org/officeDocument/2006/relationships/image" Target="../media/image101.png"/><Relationship Id="rId54" Type="http://schemas.openxmlformats.org/officeDocument/2006/relationships/image" Target="../media/image114.png"/><Relationship Id="rId62" Type="http://schemas.openxmlformats.org/officeDocument/2006/relationships/image" Target="../media/image122.png"/><Relationship Id="rId70" Type="http://schemas.openxmlformats.org/officeDocument/2006/relationships/image" Target="../media/image130.png"/><Relationship Id="rId75" Type="http://schemas.openxmlformats.org/officeDocument/2006/relationships/image" Target="../media/image135.png"/><Relationship Id="rId83" Type="http://schemas.openxmlformats.org/officeDocument/2006/relationships/image" Target="../media/image143.png"/><Relationship Id="rId88" Type="http://schemas.openxmlformats.org/officeDocument/2006/relationships/image" Target="../media/image148.png"/><Relationship Id="rId91" Type="http://schemas.openxmlformats.org/officeDocument/2006/relationships/image" Target="../media/image151.png"/><Relationship Id="rId9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49" Type="http://schemas.openxmlformats.org/officeDocument/2006/relationships/image" Target="../media/image109.png"/><Relationship Id="rId57" Type="http://schemas.openxmlformats.org/officeDocument/2006/relationships/image" Target="../media/image117.png"/><Relationship Id="rId10" Type="http://schemas.openxmlformats.org/officeDocument/2006/relationships/image" Target="../media/image70.png"/><Relationship Id="rId31" Type="http://schemas.openxmlformats.org/officeDocument/2006/relationships/image" Target="../media/image91.png"/><Relationship Id="rId44" Type="http://schemas.openxmlformats.org/officeDocument/2006/relationships/image" Target="../media/image104.png"/><Relationship Id="rId52" Type="http://schemas.openxmlformats.org/officeDocument/2006/relationships/image" Target="../media/image112.png"/><Relationship Id="rId60" Type="http://schemas.openxmlformats.org/officeDocument/2006/relationships/image" Target="../media/image120.png"/><Relationship Id="rId65" Type="http://schemas.openxmlformats.org/officeDocument/2006/relationships/image" Target="../media/image125.png"/><Relationship Id="rId73" Type="http://schemas.openxmlformats.org/officeDocument/2006/relationships/image" Target="../media/image133.png"/><Relationship Id="rId78" Type="http://schemas.openxmlformats.org/officeDocument/2006/relationships/image" Target="../media/image138.png"/><Relationship Id="rId81" Type="http://schemas.openxmlformats.org/officeDocument/2006/relationships/image" Target="../media/image141.png"/><Relationship Id="rId86" Type="http://schemas.openxmlformats.org/officeDocument/2006/relationships/image" Target="../media/image146.png"/><Relationship Id="rId94" Type="http://schemas.openxmlformats.org/officeDocument/2006/relationships/image" Target="../media/image154.png"/><Relationship Id="rId99" Type="http://schemas.openxmlformats.org/officeDocument/2006/relationships/image" Target="../media/image159.png"/><Relationship Id="rId101" Type="http://schemas.openxmlformats.org/officeDocument/2006/relationships/image" Target="../media/image16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9" Type="http://schemas.openxmlformats.org/officeDocument/2006/relationships/image" Target="../media/image99.png"/><Relationship Id="rId34" Type="http://schemas.openxmlformats.org/officeDocument/2006/relationships/image" Target="../media/image94.png"/><Relationship Id="rId50" Type="http://schemas.openxmlformats.org/officeDocument/2006/relationships/image" Target="../media/image110.png"/><Relationship Id="rId55" Type="http://schemas.openxmlformats.org/officeDocument/2006/relationships/image" Target="../media/image115.png"/><Relationship Id="rId76" Type="http://schemas.openxmlformats.org/officeDocument/2006/relationships/image" Target="../media/image136.png"/><Relationship Id="rId97" Type="http://schemas.openxmlformats.org/officeDocument/2006/relationships/image" Target="../media/image1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570.png"/><Relationship Id="rId7" Type="http://schemas.openxmlformats.org/officeDocument/2006/relationships/image" Target="../media/image166.png"/><Relationship Id="rId2" Type="http://schemas.openxmlformats.org/officeDocument/2006/relationships/image" Target="../media/image1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50.png"/><Relationship Id="rId5" Type="http://schemas.openxmlformats.org/officeDocument/2006/relationships/image" Target="../media/image164.png"/><Relationship Id="rId10" Type="http://schemas.openxmlformats.org/officeDocument/2006/relationships/image" Target="../media/image1640.png"/><Relationship Id="rId4" Type="http://schemas.openxmlformats.org/officeDocument/2006/relationships/image" Target="../media/image1580.png"/><Relationship Id="rId9" Type="http://schemas.openxmlformats.org/officeDocument/2006/relationships/image" Target="../media/image1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778629"/>
            <a:ext cx="4042770" cy="1911072"/>
            <a:chOff x="7768662" y="3317291"/>
            <a:chExt cx="4042770" cy="1911072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54321" y="4000573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1053" r="-5263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5172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5FB5FD5-A1D2-47F9-ABCD-2B3B7CCACE5B}"/>
              </a:ext>
            </a:extLst>
          </p:cNvPr>
          <p:cNvSpPr txBox="1"/>
          <p:nvPr/>
        </p:nvSpPr>
        <p:spPr>
          <a:xfrm>
            <a:off x="7409417" y="47339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D80EDA-6B54-4A7E-949D-81E098AB5252}"/>
              </a:ext>
            </a:extLst>
          </p:cNvPr>
          <p:cNvSpPr txBox="1"/>
          <p:nvPr/>
        </p:nvSpPr>
        <p:spPr>
          <a:xfrm>
            <a:off x="7658637" y="52381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82C75F-475A-4282-BD1B-139FB0D84ADA}"/>
              </a:ext>
            </a:extLst>
          </p:cNvPr>
          <p:cNvSpPr txBox="1"/>
          <p:nvPr/>
        </p:nvSpPr>
        <p:spPr>
          <a:xfrm>
            <a:off x="8151657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04BB46-A873-46B2-BCFD-BC17492FEC90}"/>
              </a:ext>
            </a:extLst>
          </p:cNvPr>
          <p:cNvSpPr txBox="1"/>
          <p:nvPr/>
        </p:nvSpPr>
        <p:spPr>
          <a:xfrm>
            <a:off x="8773950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30DDE1-ACB0-4136-9EA5-8D6CBC6EE952}"/>
              </a:ext>
            </a:extLst>
          </p:cNvPr>
          <p:cNvSpPr txBox="1"/>
          <p:nvPr/>
        </p:nvSpPr>
        <p:spPr>
          <a:xfrm>
            <a:off x="9229370" y="5239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D51D1C-1814-4229-8E1B-49E9613C3874}"/>
              </a:ext>
            </a:extLst>
          </p:cNvPr>
          <p:cNvSpPr txBox="1"/>
          <p:nvPr/>
        </p:nvSpPr>
        <p:spPr>
          <a:xfrm>
            <a:off x="9443329" y="46894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9D09-FDAB-409C-A853-195F990EA94E}"/>
              </a:ext>
            </a:extLst>
          </p:cNvPr>
          <p:cNvSpPr txBox="1"/>
          <p:nvPr/>
        </p:nvSpPr>
        <p:spPr>
          <a:xfrm>
            <a:off x="9299056" y="40416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C09236-49A9-450A-8AFB-2E0A1EEA0F14}"/>
              </a:ext>
            </a:extLst>
          </p:cNvPr>
          <p:cNvSpPr txBox="1"/>
          <p:nvPr/>
        </p:nvSpPr>
        <p:spPr>
          <a:xfrm>
            <a:off x="8906006" y="367087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5F5D1-958C-406A-A0C6-6BBAB44858A9}"/>
              </a:ext>
            </a:extLst>
          </p:cNvPr>
          <p:cNvSpPr txBox="1"/>
          <p:nvPr/>
        </p:nvSpPr>
        <p:spPr>
          <a:xfrm>
            <a:off x="8369815" y="35494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083980-F1E0-42B5-B38F-6D925BACF10E}"/>
              </a:ext>
            </a:extLst>
          </p:cNvPr>
          <p:cNvSpPr txBox="1"/>
          <p:nvPr/>
        </p:nvSpPr>
        <p:spPr>
          <a:xfrm>
            <a:off x="7830097" y="374280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F99B45-4A93-4CBF-8DBB-7BDE4B8529DC}"/>
              </a:ext>
            </a:extLst>
          </p:cNvPr>
          <p:cNvSpPr txBox="1"/>
          <p:nvPr/>
        </p:nvSpPr>
        <p:spPr>
          <a:xfrm>
            <a:off x="7491856" y="41913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48BA6C-1EB1-48A0-B818-A190A29BDCA8}"/>
              </a:ext>
            </a:extLst>
          </p:cNvPr>
          <p:cNvSpPr txBox="1"/>
          <p:nvPr/>
        </p:nvSpPr>
        <p:spPr>
          <a:xfrm>
            <a:off x="10533418" y="50297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82733F-F45B-4A48-8947-D79920D1E50C}"/>
              </a:ext>
            </a:extLst>
          </p:cNvPr>
          <p:cNvSpPr txBox="1"/>
          <p:nvPr/>
        </p:nvSpPr>
        <p:spPr>
          <a:xfrm>
            <a:off x="10770307" y="51079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41C07F-4D92-40F7-B288-042905B48F22}"/>
              </a:ext>
            </a:extLst>
          </p:cNvPr>
          <p:cNvSpPr txBox="1"/>
          <p:nvPr/>
        </p:nvSpPr>
        <p:spPr>
          <a:xfrm>
            <a:off x="11050275" y="50755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3D5407-3959-411E-946D-96B5D820C589}"/>
              </a:ext>
            </a:extLst>
          </p:cNvPr>
          <p:cNvSpPr txBox="1"/>
          <p:nvPr/>
        </p:nvSpPr>
        <p:spPr>
          <a:xfrm>
            <a:off x="11256989" y="4950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216DB9-5C29-480E-A57C-F073EEDB578F}"/>
              </a:ext>
            </a:extLst>
          </p:cNvPr>
          <p:cNvSpPr txBox="1"/>
          <p:nvPr/>
        </p:nvSpPr>
        <p:spPr>
          <a:xfrm>
            <a:off x="11366268" y="47276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D8E747-F3AD-42A2-AF9A-E68815CA36AD}"/>
              </a:ext>
            </a:extLst>
          </p:cNvPr>
          <p:cNvSpPr txBox="1"/>
          <p:nvPr/>
        </p:nvSpPr>
        <p:spPr>
          <a:xfrm>
            <a:off x="11282074" y="4256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2EFFCD-4586-4B61-8708-56BF2B67427A}"/>
              </a:ext>
            </a:extLst>
          </p:cNvPr>
          <p:cNvSpPr txBox="1"/>
          <p:nvPr/>
        </p:nvSpPr>
        <p:spPr>
          <a:xfrm>
            <a:off x="11392013" y="44631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F4ECF2-A8B5-4030-9C92-5CF8ECE7AEA2}"/>
              </a:ext>
            </a:extLst>
          </p:cNvPr>
          <p:cNvSpPr txBox="1"/>
          <p:nvPr/>
        </p:nvSpPr>
        <p:spPr>
          <a:xfrm>
            <a:off x="11112107" y="41115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24F75A-75A0-47C6-8798-866E42149BF6}"/>
              </a:ext>
            </a:extLst>
          </p:cNvPr>
          <p:cNvSpPr txBox="1"/>
          <p:nvPr/>
        </p:nvSpPr>
        <p:spPr>
          <a:xfrm>
            <a:off x="10396398" y="48546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10034F-00A2-45BB-93FC-62B6773A1C74}"/>
              </a:ext>
            </a:extLst>
          </p:cNvPr>
          <p:cNvSpPr txBox="1"/>
          <p:nvPr/>
        </p:nvSpPr>
        <p:spPr>
          <a:xfrm>
            <a:off x="10336200" y="45836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7CA89-6A3D-4CE7-8E89-7B5933F7EC02}"/>
              </a:ext>
            </a:extLst>
          </p:cNvPr>
          <p:cNvSpPr txBox="1"/>
          <p:nvPr/>
        </p:nvSpPr>
        <p:spPr>
          <a:xfrm>
            <a:off x="10391633" y="4351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EE2930-B037-47DD-9B08-6C387031F71B}"/>
              </a:ext>
            </a:extLst>
          </p:cNvPr>
          <p:cNvSpPr txBox="1"/>
          <p:nvPr/>
        </p:nvSpPr>
        <p:spPr>
          <a:xfrm>
            <a:off x="10572873" y="41376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CC3A63-7D75-4C60-9A5E-C1F5B76DC58C}"/>
              </a:ext>
            </a:extLst>
          </p:cNvPr>
          <p:cNvSpPr txBox="1"/>
          <p:nvPr/>
        </p:nvSpPr>
        <p:spPr>
          <a:xfrm>
            <a:off x="10849245" y="405958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blipFill>
                <a:blip r:embed="rId2"/>
                <a:stretch>
                  <a:fillRect l="-3902" r="-390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47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0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047751"/>
            <a:ext cx="942975" cy="146685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23336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2099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0949" y="2624434"/>
                <a:ext cx="1631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𝑎𝑖𝑟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49" y="2624434"/>
                <a:ext cx="1631922" cy="307777"/>
              </a:xfrm>
              <a:prstGeom prst="rect">
                <a:avLst/>
              </a:prstGeom>
              <a:blipFill>
                <a:blip r:embed="rId3"/>
                <a:stretch>
                  <a:fillRect l="-2996" r="-2622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2916910" y="2181226"/>
            <a:ext cx="0" cy="443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2830" y="99321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383" y="97416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blipFill>
                <a:blip r:embed="rId4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blipFill>
                <a:blip r:embed="rId5"/>
                <a:stretch>
                  <a:fillRect l="-2740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3D5A968-4FAD-4EB6-A07C-DD1D871E8890}"/>
              </a:ext>
            </a:extLst>
          </p:cNvPr>
          <p:cNvSpPr/>
          <p:nvPr/>
        </p:nvSpPr>
        <p:spPr>
          <a:xfrm>
            <a:off x="8460375" y="874664"/>
            <a:ext cx="45719" cy="3018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7F0B7-6411-4841-82D1-DCBDCD75D72E}"/>
              </a:ext>
            </a:extLst>
          </p:cNvPr>
          <p:cNvCxnSpPr/>
          <p:nvPr/>
        </p:nvCxnSpPr>
        <p:spPr>
          <a:xfrm>
            <a:off x="8506578" y="2181226"/>
            <a:ext cx="1741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3713FD-929B-4DE7-BF43-9C288F2E594D}"/>
              </a:ext>
            </a:extLst>
          </p:cNvPr>
          <p:cNvCxnSpPr>
            <a:cxnSpLocks/>
          </p:cNvCxnSpPr>
          <p:nvPr/>
        </p:nvCxnSpPr>
        <p:spPr>
          <a:xfrm>
            <a:off x="8506094" y="2420767"/>
            <a:ext cx="87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ABA6-524C-47E5-B4D6-B3E8BA10248F}"/>
              </a:ext>
            </a:extLst>
          </p:cNvPr>
          <p:cNvCxnSpPr>
            <a:cxnSpLocks/>
          </p:cNvCxnSpPr>
          <p:nvPr/>
        </p:nvCxnSpPr>
        <p:spPr>
          <a:xfrm>
            <a:off x="8483235" y="3912329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21CA8C-FE25-44B7-B87D-3735DA932C21}"/>
              </a:ext>
            </a:extLst>
          </p:cNvPr>
          <p:cNvCxnSpPr>
            <a:cxnSpLocks/>
          </p:cNvCxnSpPr>
          <p:nvPr/>
        </p:nvCxnSpPr>
        <p:spPr>
          <a:xfrm>
            <a:off x="8483235" y="476250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/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/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0AA9006E-A41E-4EEC-8935-0278EF3410FC}"/>
              </a:ext>
            </a:extLst>
          </p:cNvPr>
          <p:cNvSpPr/>
          <p:nvPr/>
        </p:nvSpPr>
        <p:spPr>
          <a:xfrm>
            <a:off x="10232510" y="215836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36E23B-F894-45BB-99FF-EEB8081510E0}"/>
              </a:ext>
            </a:extLst>
          </p:cNvPr>
          <p:cNvSpPr/>
          <p:nvPr/>
        </p:nvSpPr>
        <p:spPr>
          <a:xfrm>
            <a:off x="9368956" y="239790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/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/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D28EE67-916F-4B39-81EA-51726D481EF2}"/>
              </a:ext>
            </a:extLst>
          </p:cNvPr>
          <p:cNvGrpSpPr/>
          <p:nvPr/>
        </p:nvGrpSpPr>
        <p:grpSpPr>
          <a:xfrm>
            <a:off x="4341455" y="907591"/>
            <a:ext cx="1498280" cy="1549223"/>
            <a:chOff x="4871439" y="1907118"/>
            <a:chExt cx="1498280" cy="1549223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A0C909D2-3BA5-4745-89B5-109A02AAE8F3}"/>
                </a:ext>
              </a:extLst>
            </p:cNvPr>
            <p:cNvSpPr/>
            <p:nvPr/>
          </p:nvSpPr>
          <p:spPr>
            <a:xfrm rot="249629" flipH="1">
              <a:off x="5214738" y="2523891"/>
              <a:ext cx="881709" cy="930171"/>
            </a:xfrm>
            <a:prstGeom prst="arc">
              <a:avLst>
                <a:gd name="adj1" fmla="val 5303041"/>
                <a:gd name="adj2" fmla="val 1784402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AE9E5089-4FA5-4589-B9BC-B676549748AA}"/>
                </a:ext>
              </a:extLst>
            </p:cNvPr>
            <p:cNvSpPr/>
            <p:nvPr/>
          </p:nvSpPr>
          <p:spPr>
            <a:xfrm rot="10522904" flipH="1">
              <a:off x="4871439" y="1924228"/>
              <a:ext cx="1498280" cy="1532113"/>
            </a:xfrm>
            <a:prstGeom prst="arc">
              <a:avLst>
                <a:gd name="adj1" fmla="val 4983683"/>
                <a:gd name="adj2" fmla="val 1604472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96078A7F-6669-4AFB-B6A6-1612C8202A23}"/>
                </a:ext>
              </a:extLst>
            </p:cNvPr>
            <p:cNvSpPr/>
            <p:nvPr/>
          </p:nvSpPr>
          <p:spPr>
            <a:xfrm rot="5400000" flipH="1">
              <a:off x="5354189" y="2682797"/>
              <a:ext cx="519272" cy="568892"/>
            </a:xfrm>
            <a:prstGeom prst="arc">
              <a:avLst>
                <a:gd name="adj1" fmla="val 10585295"/>
                <a:gd name="adj2" fmla="val 396749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5ECB6633-A224-4031-A308-836A04EB4730}"/>
                </a:ext>
              </a:extLst>
            </p:cNvPr>
            <p:cNvSpPr/>
            <p:nvPr/>
          </p:nvSpPr>
          <p:spPr>
            <a:xfrm rot="10576419" flipH="1">
              <a:off x="5139858" y="2245099"/>
              <a:ext cx="988718" cy="983195"/>
            </a:xfrm>
            <a:prstGeom prst="arc">
              <a:avLst>
                <a:gd name="adj1" fmla="val 5068347"/>
                <a:gd name="adj2" fmla="val 160203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FF7081-8C58-4604-B424-BF8683804374}"/>
                </a:ext>
              </a:extLst>
            </p:cNvPr>
            <p:cNvCxnSpPr/>
            <p:nvPr/>
          </p:nvCxnSpPr>
          <p:spPr>
            <a:xfrm>
              <a:off x="5656790" y="1907118"/>
              <a:ext cx="0" cy="359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DC3B87CC-2FAB-44E2-BAEC-6380CADB9F81}"/>
                </a:ext>
              </a:extLst>
            </p:cNvPr>
            <p:cNvSpPr/>
            <p:nvPr/>
          </p:nvSpPr>
          <p:spPr>
            <a:xfrm rot="16200000" flipH="1">
              <a:off x="5348947" y="2488301"/>
              <a:ext cx="590838" cy="661915"/>
            </a:xfrm>
            <a:prstGeom prst="arc">
              <a:avLst>
                <a:gd name="adj1" fmla="val 10810598"/>
                <a:gd name="adj2" fmla="val 2096372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C5CF6861-748E-48DF-9C3A-347D0C242FCF}"/>
                </a:ext>
              </a:extLst>
            </p:cNvPr>
            <p:cNvSpPr/>
            <p:nvPr/>
          </p:nvSpPr>
          <p:spPr>
            <a:xfrm rot="10800000" flipH="1">
              <a:off x="5454070" y="2708356"/>
              <a:ext cx="350915" cy="320594"/>
            </a:xfrm>
            <a:prstGeom prst="arc">
              <a:avLst>
                <a:gd name="adj1" fmla="val 4484794"/>
                <a:gd name="adj2" fmla="val 163321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3AA72FA5-DB0A-4521-9AD2-5D7531A16397}"/>
                </a:ext>
              </a:extLst>
            </p:cNvPr>
            <p:cNvSpPr/>
            <p:nvPr/>
          </p:nvSpPr>
          <p:spPr>
            <a:xfrm flipH="1">
              <a:off x="5436392" y="2788444"/>
              <a:ext cx="316708" cy="320594"/>
            </a:xfrm>
            <a:prstGeom prst="arc">
              <a:avLst>
                <a:gd name="adj1" fmla="val 5068347"/>
                <a:gd name="adj2" fmla="val 1604596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522BA93E-8BDB-4A1C-AA82-1E9E9584B3DE}"/>
                </a:ext>
              </a:extLst>
            </p:cNvPr>
            <p:cNvSpPr/>
            <p:nvPr/>
          </p:nvSpPr>
          <p:spPr>
            <a:xfrm rot="19061897" flipH="1">
              <a:off x="5518694" y="2865415"/>
              <a:ext cx="156698" cy="161333"/>
            </a:xfrm>
            <a:prstGeom prst="arc">
              <a:avLst>
                <a:gd name="adj1" fmla="val 815858"/>
                <a:gd name="adj2" fmla="val 1347168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3B46471-5C7E-4501-8DFC-749F0F891F44}"/>
                </a:ext>
              </a:extLst>
            </p:cNvPr>
            <p:cNvSpPr/>
            <p:nvPr/>
          </p:nvSpPr>
          <p:spPr>
            <a:xfrm rot="10800000" flipH="1">
              <a:off x="5524047" y="2788444"/>
              <a:ext cx="148091" cy="162313"/>
            </a:xfrm>
            <a:prstGeom prst="arc">
              <a:avLst>
                <a:gd name="adj1" fmla="val 5107138"/>
                <a:gd name="adj2" fmla="val 1636662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3C5888DD-9FC3-4C86-A015-0D2109CCF323}"/>
                </a:ext>
              </a:extLst>
            </p:cNvPr>
            <p:cNvSpPr/>
            <p:nvPr/>
          </p:nvSpPr>
          <p:spPr>
            <a:xfrm rot="8812917" flipH="1">
              <a:off x="5582043" y="2866669"/>
              <a:ext cx="58413" cy="58413"/>
            </a:xfrm>
            <a:prstGeom prst="arc">
              <a:avLst>
                <a:gd name="adj1" fmla="val 3232928"/>
                <a:gd name="adj2" fmla="val 135838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17545D-B95D-40DB-8CF7-E69223BD3BDA}"/>
              </a:ext>
            </a:extLst>
          </p:cNvPr>
          <p:cNvSpPr/>
          <p:nvPr/>
        </p:nvSpPr>
        <p:spPr>
          <a:xfrm>
            <a:off x="838200" y="152400"/>
            <a:ext cx="2971800" cy="2971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E181D-B730-4D00-B751-D1F91AA5A31C}"/>
              </a:ext>
            </a:extLst>
          </p:cNvPr>
          <p:cNvSpPr/>
          <p:nvPr/>
        </p:nvSpPr>
        <p:spPr>
          <a:xfrm>
            <a:off x="1231527" y="545727"/>
            <a:ext cx="2185147" cy="21851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AF9C7C-EAFB-48C2-8499-76CD2935DEC3}"/>
              </a:ext>
            </a:extLst>
          </p:cNvPr>
          <p:cNvSpPr/>
          <p:nvPr/>
        </p:nvSpPr>
        <p:spPr>
          <a:xfrm>
            <a:off x="1799664" y="1113864"/>
            <a:ext cx="1048871" cy="10488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A14A08-2761-4885-931B-86F7590B6D1C}"/>
              </a:ext>
            </a:extLst>
          </p:cNvPr>
          <p:cNvSpPr/>
          <p:nvPr/>
        </p:nvSpPr>
        <p:spPr>
          <a:xfrm>
            <a:off x="2815499" y="1605263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F84BB-559B-4B12-BBFD-A18F5277C076}"/>
              </a:ext>
            </a:extLst>
          </p:cNvPr>
          <p:cNvSpPr/>
          <p:nvPr/>
        </p:nvSpPr>
        <p:spPr>
          <a:xfrm>
            <a:off x="3383636" y="1605262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34667-DF2D-420A-AF86-4E8C55E5E053}"/>
                  </a:ext>
                </a:extLst>
              </p:cNvPr>
              <p:cNvSpPr txBox="1"/>
              <p:nvPr/>
            </p:nvSpPr>
            <p:spPr>
              <a:xfrm>
                <a:off x="2493025" y="1405207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34667-DF2D-420A-AF86-4E8C55E5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25" y="1405207"/>
                <a:ext cx="4182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ADA07E-68F2-4563-88E8-61C46A0B8318}"/>
                  </a:ext>
                </a:extLst>
              </p:cNvPr>
              <p:cNvSpPr txBox="1"/>
              <p:nvPr/>
            </p:nvSpPr>
            <p:spPr>
              <a:xfrm>
                <a:off x="3391711" y="1427640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ADA07E-68F2-4563-88E8-61C46A0B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11" y="1427640"/>
                <a:ext cx="4182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F2E44D85-92AF-4641-8FB1-51B5CE750F13}"/>
              </a:ext>
            </a:extLst>
          </p:cNvPr>
          <p:cNvSpPr/>
          <p:nvPr/>
        </p:nvSpPr>
        <p:spPr>
          <a:xfrm>
            <a:off x="914400" y="3517527"/>
            <a:ext cx="2971800" cy="2971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0D1B863-ED70-473D-8667-40F2F1FECE1B}"/>
              </a:ext>
            </a:extLst>
          </p:cNvPr>
          <p:cNvSpPr/>
          <p:nvPr/>
        </p:nvSpPr>
        <p:spPr>
          <a:xfrm>
            <a:off x="1307727" y="3910854"/>
            <a:ext cx="2185147" cy="21851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75FA668-8C76-4564-A2AA-B6842A165EAF}"/>
              </a:ext>
            </a:extLst>
          </p:cNvPr>
          <p:cNvSpPr/>
          <p:nvPr/>
        </p:nvSpPr>
        <p:spPr>
          <a:xfrm>
            <a:off x="1875864" y="4478991"/>
            <a:ext cx="1048871" cy="10488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896E1E2-4AC6-4D84-B076-67D3DC617D7F}"/>
              </a:ext>
            </a:extLst>
          </p:cNvPr>
          <p:cNvSpPr/>
          <p:nvPr/>
        </p:nvSpPr>
        <p:spPr>
          <a:xfrm>
            <a:off x="2891699" y="4970390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BCC43D3-C2F3-4C67-B05F-F279435BE2A0}"/>
              </a:ext>
            </a:extLst>
          </p:cNvPr>
          <p:cNvSpPr/>
          <p:nvPr/>
        </p:nvSpPr>
        <p:spPr>
          <a:xfrm>
            <a:off x="3459836" y="4970389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ED7CE02-0EC2-4D20-9DAC-2B8B7AA341E8}"/>
                  </a:ext>
                </a:extLst>
              </p:cNvPr>
              <p:cNvSpPr txBox="1"/>
              <p:nvPr/>
            </p:nvSpPr>
            <p:spPr>
              <a:xfrm>
                <a:off x="2569225" y="4770334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ED7CE02-0EC2-4D20-9DAC-2B8B7AA3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25" y="4770334"/>
                <a:ext cx="4182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9AA3CF5-C80B-47F9-9197-9F503F2669F1}"/>
                  </a:ext>
                </a:extLst>
              </p:cNvPr>
              <p:cNvSpPr txBox="1"/>
              <p:nvPr/>
            </p:nvSpPr>
            <p:spPr>
              <a:xfrm>
                <a:off x="3437941" y="4770334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9AA3CF5-C80B-47F9-9197-9F503F266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941" y="4770334"/>
                <a:ext cx="41828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5F18769B-5CB2-4B91-BA62-3400587DC1D3}"/>
              </a:ext>
            </a:extLst>
          </p:cNvPr>
          <p:cNvSpPr/>
          <p:nvPr/>
        </p:nvSpPr>
        <p:spPr>
          <a:xfrm>
            <a:off x="1523999" y="4127124"/>
            <a:ext cx="1752600" cy="1752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D354D7-6EC6-4365-9DF4-C0D1E38C69F0}"/>
              </a:ext>
            </a:extLst>
          </p:cNvPr>
          <p:cNvCxnSpPr>
            <a:cxnSpLocks/>
            <a:stCxn id="164" idx="7"/>
            <a:endCxn id="51" idx="3"/>
          </p:cNvCxnSpPr>
          <p:nvPr/>
        </p:nvCxnSpPr>
        <p:spPr>
          <a:xfrm flipH="1">
            <a:off x="1780661" y="4980063"/>
            <a:ext cx="641368" cy="64299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5127D54-7245-4CA6-B87E-8418DBDCF40F}"/>
                  </a:ext>
                </a:extLst>
              </p:cNvPr>
              <p:cNvSpPr txBox="1"/>
              <p:nvPr/>
            </p:nvSpPr>
            <p:spPr>
              <a:xfrm>
                <a:off x="1633684" y="5131036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5127D54-7245-4CA6-B87E-8418DBDC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84" y="5131036"/>
                <a:ext cx="41828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E40F001C-EFC5-4FBF-A793-9686C7699824}"/>
              </a:ext>
            </a:extLst>
          </p:cNvPr>
          <p:cNvSpPr/>
          <p:nvPr/>
        </p:nvSpPr>
        <p:spPr>
          <a:xfrm>
            <a:off x="2365634" y="4970387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1" name="Cylinder 170">
            <a:extLst>
              <a:ext uri="{FF2B5EF4-FFF2-40B4-BE49-F238E27FC236}">
                <a16:creationId xmlns:a16="http://schemas.microsoft.com/office/drawing/2014/main" id="{A28397F0-7F91-41D3-B917-C65C8377ACDD}"/>
              </a:ext>
            </a:extLst>
          </p:cNvPr>
          <p:cNvSpPr/>
          <p:nvPr/>
        </p:nvSpPr>
        <p:spPr>
          <a:xfrm rot="16200000">
            <a:off x="5130982" y="16367"/>
            <a:ext cx="2165537" cy="3399576"/>
          </a:xfrm>
          <a:prstGeom prst="can">
            <a:avLst>
              <a:gd name="adj" fmla="val 5478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999590D-A2A1-4324-8A18-AF83D553CB97}"/>
                  </a:ext>
                </a:extLst>
              </p:cNvPr>
              <p:cNvSpPr txBox="1"/>
              <p:nvPr/>
            </p:nvSpPr>
            <p:spPr>
              <a:xfrm>
                <a:off x="5399279" y="1516099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999590D-A2A1-4324-8A18-AF83D553C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79" y="1516099"/>
                <a:ext cx="4182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3917A3C-10CC-4C2C-8EA5-83D1AA19284A}"/>
                  </a:ext>
                </a:extLst>
              </p:cNvPr>
              <p:cNvSpPr txBox="1"/>
              <p:nvPr/>
            </p:nvSpPr>
            <p:spPr>
              <a:xfrm>
                <a:off x="6096000" y="2775696"/>
                <a:ext cx="418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3917A3C-10CC-4C2C-8EA5-83D1AA19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5696"/>
                <a:ext cx="41828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3AA8C6F5-ABC4-4BC8-91B2-248BA4E2013C}"/>
              </a:ext>
            </a:extLst>
          </p:cNvPr>
          <p:cNvSpPr/>
          <p:nvPr/>
        </p:nvSpPr>
        <p:spPr>
          <a:xfrm>
            <a:off x="4759854" y="915154"/>
            <a:ext cx="684000" cy="160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16A935-DB55-430B-9133-30753732B71A}"/>
              </a:ext>
            </a:extLst>
          </p:cNvPr>
          <p:cNvSpPr/>
          <p:nvPr/>
        </p:nvSpPr>
        <p:spPr>
          <a:xfrm>
            <a:off x="5124669" y="1405207"/>
            <a:ext cx="319185" cy="6331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BA63BE2-E1C1-496D-867A-A195A70503E7}"/>
              </a:ext>
            </a:extLst>
          </p:cNvPr>
          <p:cNvSpPr/>
          <p:nvPr/>
        </p:nvSpPr>
        <p:spPr>
          <a:xfrm>
            <a:off x="4943598" y="1405207"/>
            <a:ext cx="342900" cy="633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5F19993-4F23-40DE-A4CD-972E25673FA7}"/>
              </a:ext>
            </a:extLst>
          </p:cNvPr>
          <p:cNvSpPr/>
          <p:nvPr/>
        </p:nvSpPr>
        <p:spPr>
          <a:xfrm>
            <a:off x="5243933" y="1688762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EECB02D-204A-4854-9DD8-71B11BEFDFF9}"/>
                  </a:ext>
                </a:extLst>
              </p:cNvPr>
              <p:cNvSpPr txBox="1"/>
              <p:nvPr/>
            </p:nvSpPr>
            <p:spPr>
              <a:xfrm>
                <a:off x="4891715" y="1488707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EECB02D-204A-4854-9DD8-71B11BEF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15" y="1488707"/>
                <a:ext cx="4182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8C91AE-BD86-4009-AF2D-CEDC73603D9F}"/>
              </a:ext>
            </a:extLst>
          </p:cNvPr>
          <p:cNvCxnSpPr>
            <a:cxnSpLocks/>
          </p:cNvCxnSpPr>
          <p:nvPr/>
        </p:nvCxnSpPr>
        <p:spPr>
          <a:xfrm>
            <a:off x="5443854" y="1423727"/>
            <a:ext cx="0" cy="594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88F3FFA6-A77E-4A0F-9A54-A79076E1DD60}"/>
              </a:ext>
            </a:extLst>
          </p:cNvPr>
          <p:cNvSpPr/>
          <p:nvPr/>
        </p:nvSpPr>
        <p:spPr>
          <a:xfrm>
            <a:off x="4717945" y="877955"/>
            <a:ext cx="762000" cy="167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7A85114-F955-4D97-96E3-C9FE03416A7A}"/>
              </a:ext>
            </a:extLst>
          </p:cNvPr>
          <p:cNvSpPr/>
          <p:nvPr/>
        </p:nvSpPr>
        <p:spPr>
          <a:xfrm>
            <a:off x="5447763" y="1688762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53860366-E04D-441C-8C89-43D539E7E2E6}"/>
              </a:ext>
            </a:extLst>
          </p:cNvPr>
          <p:cNvSpPr/>
          <p:nvPr/>
        </p:nvSpPr>
        <p:spPr>
          <a:xfrm rot="16200000">
            <a:off x="5062950" y="3268333"/>
            <a:ext cx="2165537" cy="3399576"/>
          </a:xfrm>
          <a:prstGeom prst="can">
            <a:avLst>
              <a:gd name="adj" fmla="val 5478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795BDF1-648B-478E-AA5C-7453498AAF86}"/>
                  </a:ext>
                </a:extLst>
              </p:cNvPr>
              <p:cNvSpPr txBox="1"/>
              <p:nvPr/>
            </p:nvSpPr>
            <p:spPr>
              <a:xfrm>
                <a:off x="5331247" y="4768065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795BDF1-648B-478E-AA5C-7453498A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47" y="4768065"/>
                <a:ext cx="41828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2E61699-798C-49DC-8B10-A154A20FF104}"/>
                  </a:ext>
                </a:extLst>
              </p:cNvPr>
              <p:cNvSpPr txBox="1"/>
              <p:nvPr/>
            </p:nvSpPr>
            <p:spPr>
              <a:xfrm>
                <a:off x="6027968" y="6027662"/>
                <a:ext cx="418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2E61699-798C-49DC-8B10-A154A20FF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968" y="6027662"/>
                <a:ext cx="4182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 197">
            <a:extLst>
              <a:ext uri="{FF2B5EF4-FFF2-40B4-BE49-F238E27FC236}">
                <a16:creationId xmlns:a16="http://schemas.microsoft.com/office/drawing/2014/main" id="{D840B970-3FB6-4BBF-9D35-3861CD57AA8E}"/>
              </a:ext>
            </a:extLst>
          </p:cNvPr>
          <p:cNvSpPr/>
          <p:nvPr/>
        </p:nvSpPr>
        <p:spPr>
          <a:xfrm>
            <a:off x="4691822" y="4167120"/>
            <a:ext cx="684000" cy="160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023F93C-CAEE-48FA-98FB-61810A6A66CA}"/>
              </a:ext>
            </a:extLst>
          </p:cNvPr>
          <p:cNvSpPr/>
          <p:nvPr/>
        </p:nvSpPr>
        <p:spPr>
          <a:xfrm>
            <a:off x="5056637" y="4657173"/>
            <a:ext cx="319185" cy="6331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99F145C-F9CE-4217-903A-EC89A8C0C828}"/>
              </a:ext>
            </a:extLst>
          </p:cNvPr>
          <p:cNvSpPr/>
          <p:nvPr/>
        </p:nvSpPr>
        <p:spPr>
          <a:xfrm>
            <a:off x="4875566" y="4657173"/>
            <a:ext cx="342900" cy="633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25FBE45-5777-4CAF-A022-C854C036FBA5}"/>
              </a:ext>
            </a:extLst>
          </p:cNvPr>
          <p:cNvSpPr/>
          <p:nvPr/>
        </p:nvSpPr>
        <p:spPr>
          <a:xfrm>
            <a:off x="5175901" y="4940728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7FAB778-C43C-4BCE-A558-5AFFD1795644}"/>
                  </a:ext>
                </a:extLst>
              </p:cNvPr>
              <p:cNvSpPr txBox="1"/>
              <p:nvPr/>
            </p:nvSpPr>
            <p:spPr>
              <a:xfrm>
                <a:off x="4823683" y="4740673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7FAB778-C43C-4BCE-A558-5AFFD179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83" y="4740673"/>
                <a:ext cx="41828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34FC743-7327-4411-B9CD-0617EAC9B66E}"/>
              </a:ext>
            </a:extLst>
          </p:cNvPr>
          <p:cNvCxnSpPr>
            <a:cxnSpLocks/>
          </p:cNvCxnSpPr>
          <p:nvPr/>
        </p:nvCxnSpPr>
        <p:spPr>
          <a:xfrm>
            <a:off x="5375822" y="4675693"/>
            <a:ext cx="0" cy="594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C95244AB-5508-4D05-AF28-0D6D71B5458C}"/>
              </a:ext>
            </a:extLst>
          </p:cNvPr>
          <p:cNvSpPr/>
          <p:nvPr/>
        </p:nvSpPr>
        <p:spPr>
          <a:xfrm>
            <a:off x="4649913" y="4129921"/>
            <a:ext cx="762000" cy="167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FE30DF9-ABE5-484B-9BBC-C57BDA75A96A}"/>
              </a:ext>
            </a:extLst>
          </p:cNvPr>
          <p:cNvSpPr/>
          <p:nvPr/>
        </p:nvSpPr>
        <p:spPr>
          <a:xfrm>
            <a:off x="5379731" y="4940728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Cylinder 160">
            <a:extLst>
              <a:ext uri="{FF2B5EF4-FFF2-40B4-BE49-F238E27FC236}">
                <a16:creationId xmlns:a16="http://schemas.microsoft.com/office/drawing/2014/main" id="{19F2238E-A7B3-4F55-9226-B001EFE8DAD9}"/>
              </a:ext>
            </a:extLst>
          </p:cNvPr>
          <p:cNvSpPr/>
          <p:nvPr/>
        </p:nvSpPr>
        <p:spPr>
          <a:xfrm rot="16200000">
            <a:off x="5541223" y="3611484"/>
            <a:ext cx="1144071" cy="2790628"/>
          </a:xfrm>
          <a:prstGeom prst="can">
            <a:avLst>
              <a:gd name="adj" fmla="val 5478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54A4D9E-E2D6-4C1D-B88C-EA7FAE9F4A62}"/>
              </a:ext>
            </a:extLst>
          </p:cNvPr>
          <p:cNvCxnSpPr>
            <a:cxnSpLocks/>
          </p:cNvCxnSpPr>
          <p:nvPr/>
        </p:nvCxnSpPr>
        <p:spPr>
          <a:xfrm>
            <a:off x="6914081" y="4658189"/>
            <a:ext cx="272112" cy="4098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Arc 161">
            <a:extLst>
              <a:ext uri="{FF2B5EF4-FFF2-40B4-BE49-F238E27FC236}">
                <a16:creationId xmlns:a16="http://schemas.microsoft.com/office/drawing/2014/main" id="{9791B3F5-3248-4C65-BAF0-597B922BAC78}"/>
              </a:ext>
            </a:extLst>
          </p:cNvPr>
          <p:cNvSpPr/>
          <p:nvPr/>
        </p:nvSpPr>
        <p:spPr>
          <a:xfrm rot="10800000">
            <a:off x="6851420" y="4434761"/>
            <a:ext cx="721595" cy="1144073"/>
          </a:xfrm>
          <a:prstGeom prst="arc">
            <a:avLst>
              <a:gd name="adj1" fmla="val 16200000"/>
              <a:gd name="adj2" fmla="val 5342088"/>
            </a:avLst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E4ED1D2-7834-46D9-9800-8793FA541A45}"/>
              </a:ext>
            </a:extLst>
          </p:cNvPr>
          <p:cNvSpPr/>
          <p:nvPr/>
        </p:nvSpPr>
        <p:spPr>
          <a:xfrm>
            <a:off x="7152343" y="5029294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03635A-1E84-4596-A3AD-ED4321851538}"/>
                  </a:ext>
                </a:extLst>
              </p:cNvPr>
              <p:cNvSpPr txBox="1"/>
              <p:nvPr/>
            </p:nvSpPr>
            <p:spPr>
              <a:xfrm>
                <a:off x="7080081" y="4681585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03635A-1E84-4596-A3AD-ED4321851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081" y="4681585"/>
                <a:ext cx="41828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9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4FEB4F-7D0A-41CF-AD34-1E6F3B5CAC38}"/>
              </a:ext>
            </a:extLst>
          </p:cNvPr>
          <p:cNvGrpSpPr/>
          <p:nvPr/>
        </p:nvGrpSpPr>
        <p:grpSpPr>
          <a:xfrm>
            <a:off x="6055197" y="0"/>
            <a:ext cx="6104146" cy="3817321"/>
            <a:chOff x="5729576" y="678832"/>
            <a:chExt cx="6104146" cy="38173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2A90DC-FAE7-48C3-B13A-87FFCEB7746A}"/>
                </a:ext>
              </a:extLst>
            </p:cNvPr>
            <p:cNvSpPr/>
            <p:nvPr/>
          </p:nvSpPr>
          <p:spPr>
            <a:xfrm>
              <a:off x="7449677" y="1340706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EC4FA6B-B7E1-4B1E-B7D2-C5B35D438847}"/>
                    </a:ext>
                  </a:extLst>
                </p:cNvPr>
                <p:cNvSpPr txBox="1"/>
                <p:nvPr/>
              </p:nvSpPr>
              <p:spPr>
                <a:xfrm>
                  <a:off x="7448413" y="137160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EC4FA6B-B7E1-4B1E-B7D2-C5B35D438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413" y="1371600"/>
                  <a:ext cx="44755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9A66A6-79FC-4AAF-9769-6267E7C0CAEC}"/>
                    </a:ext>
                  </a:extLst>
                </p:cNvPr>
                <p:cNvSpPr txBox="1"/>
                <p:nvPr/>
              </p:nvSpPr>
              <p:spPr>
                <a:xfrm>
                  <a:off x="7448351" y="187052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9A66A6-79FC-4AAF-9769-6267E7C0C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351" y="1870525"/>
                  <a:ext cx="4475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9E5FB2-9AA5-4D74-9C03-74FCB5B2DB4B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7449677" y="1836006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B5759A-4A66-4FE0-8EE0-71DCEC3E066C}"/>
                </a:ext>
              </a:extLst>
            </p:cNvPr>
            <p:cNvSpPr/>
            <p:nvPr/>
          </p:nvSpPr>
          <p:spPr>
            <a:xfrm>
              <a:off x="9253473" y="1600199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97DA76-D63D-41F4-BD3F-9E19093879A1}"/>
                    </a:ext>
                  </a:extLst>
                </p:cNvPr>
                <p:cNvSpPr txBox="1"/>
                <p:nvPr/>
              </p:nvSpPr>
              <p:spPr>
                <a:xfrm>
                  <a:off x="9263115" y="156876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97DA76-D63D-41F4-BD3F-9E1909387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115" y="1568763"/>
                  <a:ext cx="4475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E226630-3058-49CD-A980-ED57FA74B6D1}"/>
                    </a:ext>
                  </a:extLst>
                </p:cNvPr>
                <p:cNvSpPr txBox="1"/>
                <p:nvPr/>
              </p:nvSpPr>
              <p:spPr>
                <a:xfrm>
                  <a:off x="9258294" y="216214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E226630-3058-49CD-A980-ED57FA74B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94" y="2162144"/>
                  <a:ext cx="4475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AAEC9C-4B80-472C-BB52-4BEE3BE4C70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115" y="2095499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A31C82-DBB9-4449-AEF9-7565F87D04CC}"/>
                </a:ext>
              </a:extLst>
            </p:cNvPr>
            <p:cNvSpPr/>
            <p:nvPr/>
          </p:nvSpPr>
          <p:spPr>
            <a:xfrm>
              <a:off x="7980954" y="2274505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960EDF-800E-4335-9E9A-F4BA3B094EBD}"/>
                    </a:ext>
                  </a:extLst>
                </p:cNvPr>
                <p:cNvSpPr txBox="1"/>
                <p:nvPr/>
              </p:nvSpPr>
              <p:spPr>
                <a:xfrm>
                  <a:off x="7990596" y="224306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960EDF-800E-4335-9E9A-F4BA3B094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596" y="2243069"/>
                  <a:ext cx="4475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0BE7D2-E93E-4E9E-9CDB-CEB60F80BA39}"/>
                    </a:ext>
                  </a:extLst>
                </p:cNvPr>
                <p:cNvSpPr txBox="1"/>
                <p:nvPr/>
              </p:nvSpPr>
              <p:spPr>
                <a:xfrm>
                  <a:off x="7985775" y="283645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0BE7D2-E93E-4E9E-9CDB-CEB60F80B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775" y="2836450"/>
                  <a:ext cx="44755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A52E84-6DC6-4C2D-9D52-362CA30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7990596" y="2769805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142EEE-0263-4D4E-8210-F2B2F9E695F9}"/>
                </a:ext>
              </a:extLst>
            </p:cNvPr>
            <p:cNvSpPr/>
            <p:nvPr/>
          </p:nvSpPr>
          <p:spPr>
            <a:xfrm>
              <a:off x="8552454" y="1533554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A2FC4C-979B-440F-87CE-22A5DFBD45A0}"/>
                    </a:ext>
                  </a:extLst>
                </p:cNvPr>
                <p:cNvSpPr txBox="1"/>
                <p:nvPr/>
              </p:nvSpPr>
              <p:spPr>
                <a:xfrm>
                  <a:off x="8562096" y="150211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A2FC4C-979B-440F-87CE-22A5DFBD4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096" y="1502118"/>
                  <a:ext cx="4475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1547A6-F3EA-46FF-97CA-BD4ABB9D9B45}"/>
                    </a:ext>
                  </a:extLst>
                </p:cNvPr>
                <p:cNvSpPr txBox="1"/>
                <p:nvPr/>
              </p:nvSpPr>
              <p:spPr>
                <a:xfrm>
                  <a:off x="8557275" y="209549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1547A6-F3EA-46FF-97CA-BD4ABB9D9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75" y="2095499"/>
                  <a:ext cx="44755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C8385D-8500-4A71-8B19-E656EBA92C1C}"/>
                </a:ext>
              </a:extLst>
            </p:cNvPr>
            <p:cNvCxnSpPr>
              <a:cxnSpLocks/>
            </p:cNvCxnSpPr>
            <p:nvPr/>
          </p:nvCxnSpPr>
          <p:spPr>
            <a:xfrm>
              <a:off x="8562096" y="2028854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D4865B-4725-4FDE-8FFC-4AAE81FC2CA1}"/>
                </a:ext>
              </a:extLst>
            </p:cNvPr>
            <p:cNvSpPr/>
            <p:nvPr/>
          </p:nvSpPr>
          <p:spPr>
            <a:xfrm>
              <a:off x="7321670" y="2931020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C15CE2-8EAE-4490-859C-289E558F57F4}"/>
                    </a:ext>
                  </a:extLst>
                </p:cNvPr>
                <p:cNvSpPr txBox="1"/>
                <p:nvPr/>
              </p:nvSpPr>
              <p:spPr>
                <a:xfrm>
                  <a:off x="7314346" y="298949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C15CE2-8EAE-4490-859C-289E558F5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346" y="2989499"/>
                  <a:ext cx="447558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F0D7B2-7694-4358-BF27-3B5487CB1A3E}"/>
                    </a:ext>
                  </a:extLst>
                </p:cNvPr>
                <p:cNvSpPr txBox="1"/>
                <p:nvPr/>
              </p:nvSpPr>
              <p:spPr>
                <a:xfrm>
                  <a:off x="7331312" y="348165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F0D7B2-7694-4358-BF27-3B5487CB1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312" y="3481650"/>
                  <a:ext cx="44755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987069-50DC-4AEF-AA56-4A24F48DF7E1}"/>
                </a:ext>
              </a:extLst>
            </p:cNvPr>
            <p:cNvCxnSpPr>
              <a:cxnSpLocks/>
            </p:cNvCxnSpPr>
            <p:nvPr/>
          </p:nvCxnSpPr>
          <p:spPr>
            <a:xfrm>
              <a:off x="7325671" y="3437862"/>
              <a:ext cx="4655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B71650-697D-4A50-9089-A1082B00F178}"/>
                </a:ext>
              </a:extLst>
            </p:cNvPr>
            <p:cNvSpPr/>
            <p:nvPr/>
          </p:nvSpPr>
          <p:spPr>
            <a:xfrm>
              <a:off x="8562096" y="2719650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53883DE-7AD2-40DF-BEA3-0D368BE34105}"/>
                    </a:ext>
                  </a:extLst>
                </p:cNvPr>
                <p:cNvSpPr txBox="1"/>
                <p:nvPr/>
              </p:nvSpPr>
              <p:spPr>
                <a:xfrm>
                  <a:off x="8571738" y="268821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53883DE-7AD2-40DF-BEA3-0D368BE34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738" y="2688214"/>
                  <a:ext cx="44755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EE0958-5F44-46FE-9EF6-C72916E064A3}"/>
                    </a:ext>
                  </a:extLst>
                </p:cNvPr>
                <p:cNvSpPr txBox="1"/>
                <p:nvPr/>
              </p:nvSpPr>
              <p:spPr>
                <a:xfrm>
                  <a:off x="8566917" y="328159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EE0958-5F44-46FE-9EF6-C72916E06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17" y="3281595"/>
                  <a:ext cx="447558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EE104F-A197-40BB-9C1D-31AD474F3E27}"/>
                </a:ext>
              </a:extLst>
            </p:cNvPr>
            <p:cNvCxnSpPr>
              <a:cxnSpLocks/>
            </p:cNvCxnSpPr>
            <p:nvPr/>
          </p:nvCxnSpPr>
          <p:spPr>
            <a:xfrm>
              <a:off x="8571738" y="321495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5BBF39-EEEE-4170-B0A0-B9B42C14FC51}"/>
                </a:ext>
              </a:extLst>
            </p:cNvPr>
            <p:cNvSpPr/>
            <p:nvPr/>
          </p:nvSpPr>
          <p:spPr>
            <a:xfrm>
              <a:off x="9814575" y="2748195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1E75861-9E5C-4063-B020-9A9E97D47B64}"/>
                    </a:ext>
                  </a:extLst>
                </p:cNvPr>
                <p:cNvSpPr txBox="1"/>
                <p:nvPr/>
              </p:nvSpPr>
              <p:spPr>
                <a:xfrm>
                  <a:off x="9824217" y="271675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1E75861-9E5C-4063-B020-9A9E97D47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4217" y="2716759"/>
                  <a:ext cx="447558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DFA16B-3777-4342-9195-1765E7003262}"/>
                    </a:ext>
                  </a:extLst>
                </p:cNvPr>
                <p:cNvSpPr txBox="1"/>
                <p:nvPr/>
              </p:nvSpPr>
              <p:spPr>
                <a:xfrm>
                  <a:off x="9819396" y="331014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DFA16B-3777-4342-9195-1765E7003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9396" y="3310140"/>
                  <a:ext cx="447558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8F1A56-B34D-47B2-93E6-6B3094ADDCCA}"/>
                </a:ext>
              </a:extLst>
            </p:cNvPr>
            <p:cNvCxnSpPr>
              <a:cxnSpLocks/>
            </p:cNvCxnSpPr>
            <p:nvPr/>
          </p:nvCxnSpPr>
          <p:spPr>
            <a:xfrm>
              <a:off x="9824217" y="3243495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A64982-5B92-4C00-84CF-22BF548A3F4B}"/>
                </a:ext>
              </a:extLst>
            </p:cNvPr>
            <p:cNvSpPr/>
            <p:nvPr/>
          </p:nvSpPr>
          <p:spPr>
            <a:xfrm>
              <a:off x="10353077" y="1825390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6AE4E1-CB70-4E4A-9977-65F63B8BF01D}"/>
                    </a:ext>
                  </a:extLst>
                </p:cNvPr>
                <p:cNvSpPr txBox="1"/>
                <p:nvPr/>
              </p:nvSpPr>
              <p:spPr>
                <a:xfrm>
                  <a:off x="10362719" y="179395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6AE4E1-CB70-4E4A-9977-65F63B8BF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2719" y="1793954"/>
                  <a:ext cx="447558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5FF0DD5-A165-46C1-93EC-8175B5C92846}"/>
                    </a:ext>
                  </a:extLst>
                </p:cNvPr>
                <p:cNvSpPr txBox="1"/>
                <p:nvPr/>
              </p:nvSpPr>
              <p:spPr>
                <a:xfrm>
                  <a:off x="10357898" y="238733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5FF0DD5-A165-46C1-93EC-8175B5C92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898" y="2387335"/>
                  <a:ext cx="447558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C91579-5D36-46B6-B39B-75094FE81EC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719" y="232069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9CE13D-C0D1-404D-B18F-73F8A4CDB9EF}"/>
                </a:ext>
              </a:extLst>
            </p:cNvPr>
            <p:cNvSpPr/>
            <p:nvPr/>
          </p:nvSpPr>
          <p:spPr>
            <a:xfrm>
              <a:off x="6690609" y="1941766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BAEF48-B163-48EC-A068-7BAD962EC555}"/>
                    </a:ext>
                  </a:extLst>
                </p:cNvPr>
                <p:cNvSpPr txBox="1"/>
                <p:nvPr/>
              </p:nvSpPr>
              <p:spPr>
                <a:xfrm>
                  <a:off x="6687396" y="198630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BAEF48-B163-48EC-A068-7BAD962EC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96" y="1986309"/>
                  <a:ext cx="447558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FA73007-536C-44B4-9D65-9C8B7CE1E20D}"/>
                    </a:ext>
                  </a:extLst>
                </p:cNvPr>
                <p:cNvSpPr txBox="1"/>
                <p:nvPr/>
              </p:nvSpPr>
              <p:spPr>
                <a:xfrm>
                  <a:off x="6680967" y="249102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FA73007-536C-44B4-9D65-9C8B7CE1E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967" y="2491021"/>
                  <a:ext cx="447558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2BDD6E-5EEA-49B9-B910-8B2799938568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51" y="2437066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9ADD4D-3FE5-46A2-808F-1BCA7BA254FD}"/>
                </a:ext>
              </a:extLst>
            </p:cNvPr>
            <p:cNvCxnSpPr>
              <a:cxnSpLocks/>
            </p:cNvCxnSpPr>
            <p:nvPr/>
          </p:nvCxnSpPr>
          <p:spPr>
            <a:xfrm>
              <a:off x="5771154" y="1076354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DEAD5C-779D-4A82-A0B4-F3E40DCE63AA}"/>
                    </a:ext>
                  </a:extLst>
                </p:cNvPr>
                <p:cNvSpPr txBox="1"/>
                <p:nvPr/>
              </p:nvSpPr>
              <p:spPr>
                <a:xfrm>
                  <a:off x="5729576" y="69646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DEAD5C-779D-4A82-A0B4-F3E40DCE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576" y="696465"/>
                  <a:ext cx="44755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70EDCC-3889-4909-8A72-EC2B5110CAAB}"/>
                    </a:ext>
                  </a:extLst>
                </p:cNvPr>
                <p:cNvSpPr txBox="1"/>
                <p:nvPr/>
              </p:nvSpPr>
              <p:spPr>
                <a:xfrm>
                  <a:off x="6055797" y="69646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70EDCC-3889-4909-8A72-EC2B5110C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97" y="696465"/>
                  <a:ext cx="447558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810E0A-CD9E-4B87-9E7E-CD3B61E658F5}"/>
                    </a:ext>
                  </a:extLst>
                </p:cNvPr>
                <p:cNvSpPr txBox="1"/>
                <p:nvPr/>
              </p:nvSpPr>
              <p:spPr>
                <a:xfrm>
                  <a:off x="6382018" y="69066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810E0A-CD9E-4B87-9E7E-CD3B61E65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018" y="690660"/>
                  <a:ext cx="447558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CD20BF-1BC5-4D7D-89C3-022AB9966A4C}"/>
                    </a:ext>
                  </a:extLst>
                </p:cNvPr>
                <p:cNvSpPr txBox="1"/>
                <p:nvPr/>
              </p:nvSpPr>
              <p:spPr>
                <a:xfrm>
                  <a:off x="6682231" y="69160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CD20BF-1BC5-4D7D-89C3-022AB9966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231" y="691605"/>
                  <a:ext cx="447558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3495639-9593-4676-B6F2-3269BFFF8B85}"/>
                    </a:ext>
                  </a:extLst>
                </p:cNvPr>
                <p:cNvSpPr txBox="1"/>
                <p:nvPr/>
              </p:nvSpPr>
              <p:spPr>
                <a:xfrm>
                  <a:off x="7008452" y="69160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3495639-9593-4676-B6F2-3269BFFF8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452" y="691605"/>
                  <a:ext cx="447558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FCD1F9-CA6F-4F54-AD02-14E0FAA8CAC0}"/>
                    </a:ext>
                  </a:extLst>
                </p:cNvPr>
                <p:cNvSpPr txBox="1"/>
                <p:nvPr/>
              </p:nvSpPr>
              <p:spPr>
                <a:xfrm>
                  <a:off x="7334673" y="68580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FCD1F9-CA6F-4F54-AD02-14E0FAA8C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673" y="685800"/>
                  <a:ext cx="447558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B090EF-4BCA-46ED-9237-5D6696D7C62B}"/>
                    </a:ext>
                  </a:extLst>
                </p:cNvPr>
                <p:cNvSpPr txBox="1"/>
                <p:nvPr/>
              </p:nvSpPr>
              <p:spPr>
                <a:xfrm>
                  <a:off x="7621299" y="68485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B090EF-4BCA-46ED-9237-5D6696D7C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299" y="684855"/>
                  <a:ext cx="44755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6F40A1D-7C26-4E67-93F6-FF7FFD65707E}"/>
                    </a:ext>
                  </a:extLst>
                </p:cNvPr>
                <p:cNvSpPr txBox="1"/>
                <p:nvPr/>
              </p:nvSpPr>
              <p:spPr>
                <a:xfrm>
                  <a:off x="7947520" y="68485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6F40A1D-7C26-4E67-93F6-FF7FFD657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20" y="684855"/>
                  <a:ext cx="447558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E6138F-452F-4404-BB79-022F6140FB65}"/>
                    </a:ext>
                  </a:extLst>
                </p:cNvPr>
                <p:cNvSpPr txBox="1"/>
                <p:nvPr/>
              </p:nvSpPr>
              <p:spPr>
                <a:xfrm>
                  <a:off x="8273741" y="67905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E6138F-452F-4404-BB79-022F6140F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741" y="679050"/>
                  <a:ext cx="447558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1BAFC4-67F6-4CBD-94F5-A3EF821D7C67}"/>
                    </a:ext>
                  </a:extLst>
                </p:cNvPr>
                <p:cNvSpPr txBox="1"/>
                <p:nvPr/>
              </p:nvSpPr>
              <p:spPr>
                <a:xfrm>
                  <a:off x="8573954" y="67999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1BAFC4-67F6-4CBD-94F5-A3EF821D7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954" y="679995"/>
                  <a:ext cx="447558" cy="4001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260F370-D6D1-4EF8-A07D-2B6ACDC69E7B}"/>
                    </a:ext>
                  </a:extLst>
                </p:cNvPr>
                <p:cNvSpPr txBox="1"/>
                <p:nvPr/>
              </p:nvSpPr>
              <p:spPr>
                <a:xfrm>
                  <a:off x="8900175" y="67999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260F370-D6D1-4EF8-A07D-2B6ACDC69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0175" y="679995"/>
                  <a:ext cx="447558" cy="40011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1C24BA9-3A06-4920-8BE8-490BF9643D30}"/>
                    </a:ext>
                  </a:extLst>
                </p:cNvPr>
                <p:cNvSpPr txBox="1"/>
                <p:nvPr/>
              </p:nvSpPr>
              <p:spPr>
                <a:xfrm>
                  <a:off x="9175100" y="68463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1C24BA9-3A06-4920-8BE8-490BF9643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100" y="684637"/>
                  <a:ext cx="447558" cy="4001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0FCA23A-AD89-42B1-BEE0-0CBAE677F67E}"/>
                    </a:ext>
                  </a:extLst>
                </p:cNvPr>
                <p:cNvSpPr txBox="1"/>
                <p:nvPr/>
              </p:nvSpPr>
              <p:spPr>
                <a:xfrm>
                  <a:off x="9501321" y="68463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0FCA23A-AD89-42B1-BEE0-0CBAE677F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321" y="684637"/>
                  <a:ext cx="447558" cy="4001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5924C82-A602-4862-97AB-231B259F523A}"/>
                    </a:ext>
                  </a:extLst>
                </p:cNvPr>
                <p:cNvSpPr txBox="1"/>
                <p:nvPr/>
              </p:nvSpPr>
              <p:spPr>
                <a:xfrm>
                  <a:off x="9827542" y="67883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5924C82-A602-4862-97AB-231B259F5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542" y="678832"/>
                  <a:ext cx="447558" cy="4001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EFEBAD3-0C91-4086-85F4-D5B298DC78E2}"/>
                    </a:ext>
                  </a:extLst>
                </p:cNvPr>
                <p:cNvSpPr txBox="1"/>
                <p:nvPr/>
              </p:nvSpPr>
              <p:spPr>
                <a:xfrm>
                  <a:off x="10127755" y="67977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EFEBAD3-0C91-4086-85F4-D5B298DC7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755" y="679777"/>
                  <a:ext cx="447558" cy="4001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BBEED42-0BC4-467F-8BEB-1E82F0334DE6}"/>
                    </a:ext>
                  </a:extLst>
                </p:cNvPr>
                <p:cNvSpPr txBox="1"/>
                <p:nvPr/>
              </p:nvSpPr>
              <p:spPr>
                <a:xfrm>
                  <a:off x="10453976" y="67977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BBEED42-0BC4-467F-8BEB-1E82F0334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3976" y="679777"/>
                  <a:ext cx="447558" cy="4001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20D3861-28A0-43DF-B682-A3A0F22DC71A}"/>
                    </a:ext>
                  </a:extLst>
                </p:cNvPr>
                <p:cNvSpPr txBox="1"/>
                <p:nvPr/>
              </p:nvSpPr>
              <p:spPr>
                <a:xfrm>
                  <a:off x="10759730" y="67947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20D3861-28A0-43DF-B682-A3A0F22DC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730" y="679473"/>
                  <a:ext cx="447558" cy="4001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E180165-C9BC-44C5-A4F2-9340EAFAD7F2}"/>
                    </a:ext>
                  </a:extLst>
                </p:cNvPr>
                <p:cNvSpPr txBox="1"/>
                <p:nvPr/>
              </p:nvSpPr>
              <p:spPr>
                <a:xfrm>
                  <a:off x="11059943" y="68041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E180165-C9BC-44C5-A4F2-9340EAFAD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9943" y="680418"/>
                  <a:ext cx="447558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1F2E593-1808-4BEE-8795-81C3C5C8C223}"/>
                    </a:ext>
                  </a:extLst>
                </p:cNvPr>
                <p:cNvSpPr txBox="1"/>
                <p:nvPr/>
              </p:nvSpPr>
              <p:spPr>
                <a:xfrm>
                  <a:off x="11386164" y="68041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1F2E593-1808-4BEE-8795-81C3C5C8C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6164" y="680418"/>
                  <a:ext cx="447558" cy="40011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00BDFA-F4BD-4564-A75C-264C5BFAE79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499" y="4096043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A8B3C5-AC9B-4C29-A054-16EEBD304601}"/>
                    </a:ext>
                  </a:extLst>
                </p:cNvPr>
                <p:cNvSpPr txBox="1"/>
                <p:nvPr/>
              </p:nvSpPr>
              <p:spPr>
                <a:xfrm>
                  <a:off x="5729576" y="409604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A8B3C5-AC9B-4C29-A054-16EEBD304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576" y="4096043"/>
                  <a:ext cx="447558" cy="4001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51FAEC6-F0D5-4723-9398-5D2FD0D44199}"/>
                    </a:ext>
                  </a:extLst>
                </p:cNvPr>
                <p:cNvSpPr txBox="1"/>
                <p:nvPr/>
              </p:nvSpPr>
              <p:spPr>
                <a:xfrm>
                  <a:off x="6055797" y="409604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51FAEC6-F0D5-4723-9398-5D2FD0D44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97" y="4096043"/>
                  <a:ext cx="447558" cy="40011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D366B48-0CD6-4AFF-ACE4-E3966E5FC71F}"/>
                    </a:ext>
                  </a:extLst>
                </p:cNvPr>
                <p:cNvSpPr txBox="1"/>
                <p:nvPr/>
              </p:nvSpPr>
              <p:spPr>
                <a:xfrm>
                  <a:off x="6382018" y="409023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D366B48-0CD6-4AFF-ACE4-E3966E5FC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018" y="4090238"/>
                  <a:ext cx="447558" cy="4001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DBD2D34-CC0D-4F08-9FF5-9DC01532FF83}"/>
                    </a:ext>
                  </a:extLst>
                </p:cNvPr>
                <p:cNvSpPr txBox="1"/>
                <p:nvPr/>
              </p:nvSpPr>
              <p:spPr>
                <a:xfrm>
                  <a:off x="6682231" y="409118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DBD2D34-CC0D-4F08-9FF5-9DC01532F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231" y="4091183"/>
                  <a:ext cx="447558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A2A63F7-620D-4E58-9B8E-F85DB23D6792}"/>
                    </a:ext>
                  </a:extLst>
                </p:cNvPr>
                <p:cNvSpPr txBox="1"/>
                <p:nvPr/>
              </p:nvSpPr>
              <p:spPr>
                <a:xfrm>
                  <a:off x="7008452" y="409118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A2A63F7-620D-4E58-9B8E-F85DB23D6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452" y="4091183"/>
                  <a:ext cx="447558" cy="40011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E8B6FE7-E2A4-4D99-A8B1-823E75C0BD0D}"/>
                    </a:ext>
                  </a:extLst>
                </p:cNvPr>
                <p:cNvSpPr txBox="1"/>
                <p:nvPr/>
              </p:nvSpPr>
              <p:spPr>
                <a:xfrm>
                  <a:off x="7334673" y="408537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E8B6FE7-E2A4-4D99-A8B1-823E75C0B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673" y="4085378"/>
                  <a:ext cx="447558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FEBF175-06CB-4508-A4DD-43EC3EF867D9}"/>
                    </a:ext>
                  </a:extLst>
                </p:cNvPr>
                <p:cNvSpPr txBox="1"/>
                <p:nvPr/>
              </p:nvSpPr>
              <p:spPr>
                <a:xfrm>
                  <a:off x="7621299" y="408443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FEBF175-06CB-4508-A4DD-43EC3EF86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299" y="4084433"/>
                  <a:ext cx="447558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F4DC026-99AC-41DF-BDDB-A46C0CF7E684}"/>
                    </a:ext>
                  </a:extLst>
                </p:cNvPr>
                <p:cNvSpPr txBox="1"/>
                <p:nvPr/>
              </p:nvSpPr>
              <p:spPr>
                <a:xfrm>
                  <a:off x="7947520" y="408443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F4DC026-99AC-41DF-BDDB-A46C0CF7E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20" y="4084433"/>
                  <a:ext cx="447558" cy="40011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7390A4D-EF7E-4C0B-B073-81AF7ACE0FE7}"/>
                    </a:ext>
                  </a:extLst>
                </p:cNvPr>
                <p:cNvSpPr txBox="1"/>
                <p:nvPr/>
              </p:nvSpPr>
              <p:spPr>
                <a:xfrm>
                  <a:off x="8273741" y="407862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7390A4D-EF7E-4C0B-B073-81AF7ACE0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741" y="4078628"/>
                  <a:ext cx="447558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8D4AEC8-7791-426F-8DED-18CA23931CFF}"/>
                    </a:ext>
                  </a:extLst>
                </p:cNvPr>
                <p:cNvSpPr txBox="1"/>
                <p:nvPr/>
              </p:nvSpPr>
              <p:spPr>
                <a:xfrm>
                  <a:off x="8573954" y="407957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8D4AEC8-7791-426F-8DED-18CA23931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954" y="4079573"/>
                  <a:ext cx="447558" cy="400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763C8BB-C5A1-4E2B-98D5-4C065C4369F8}"/>
                    </a:ext>
                  </a:extLst>
                </p:cNvPr>
                <p:cNvSpPr txBox="1"/>
                <p:nvPr/>
              </p:nvSpPr>
              <p:spPr>
                <a:xfrm>
                  <a:off x="8900175" y="407957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763C8BB-C5A1-4E2B-98D5-4C065C436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0175" y="4079573"/>
                  <a:ext cx="447558" cy="400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CAB76-8804-4A7A-919C-EEBC4BA142C6}"/>
                    </a:ext>
                  </a:extLst>
                </p:cNvPr>
                <p:cNvSpPr txBox="1"/>
                <p:nvPr/>
              </p:nvSpPr>
              <p:spPr>
                <a:xfrm>
                  <a:off x="9175100" y="408421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CAB76-8804-4A7A-919C-EEBC4BA14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100" y="4084215"/>
                  <a:ext cx="447558" cy="400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B66363D-9CDD-4470-9525-C80FF3F3BB77}"/>
                    </a:ext>
                  </a:extLst>
                </p:cNvPr>
                <p:cNvSpPr txBox="1"/>
                <p:nvPr/>
              </p:nvSpPr>
              <p:spPr>
                <a:xfrm>
                  <a:off x="9501321" y="408421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B66363D-9CDD-4470-9525-C80FF3F3B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321" y="4084215"/>
                  <a:ext cx="447558" cy="400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BAF783C-C8D4-40ED-A7BB-D6A1B17BB96A}"/>
                    </a:ext>
                  </a:extLst>
                </p:cNvPr>
                <p:cNvSpPr txBox="1"/>
                <p:nvPr/>
              </p:nvSpPr>
              <p:spPr>
                <a:xfrm>
                  <a:off x="9827542" y="407841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BAF783C-C8D4-40ED-A7BB-D6A1B17BB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542" y="4078410"/>
                  <a:ext cx="447558" cy="40011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811641C-3A75-448B-9B4F-BDD10B5205E0}"/>
                    </a:ext>
                  </a:extLst>
                </p:cNvPr>
                <p:cNvSpPr txBox="1"/>
                <p:nvPr/>
              </p:nvSpPr>
              <p:spPr>
                <a:xfrm>
                  <a:off x="10127755" y="407935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811641C-3A75-448B-9B4F-BDD10B520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755" y="4079355"/>
                  <a:ext cx="447558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1FB06F1-27AA-4C9A-880A-AA7E39171DC6}"/>
                    </a:ext>
                  </a:extLst>
                </p:cNvPr>
                <p:cNvSpPr txBox="1"/>
                <p:nvPr/>
              </p:nvSpPr>
              <p:spPr>
                <a:xfrm>
                  <a:off x="10453976" y="407935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1FB06F1-27AA-4C9A-880A-AA7E3917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3976" y="4079355"/>
                  <a:ext cx="447558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7CF7BD4-11D8-47C6-AB97-ABDE1EC3B8A8}"/>
                    </a:ext>
                  </a:extLst>
                </p:cNvPr>
                <p:cNvSpPr txBox="1"/>
                <p:nvPr/>
              </p:nvSpPr>
              <p:spPr>
                <a:xfrm>
                  <a:off x="10759730" y="407905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7CF7BD4-11D8-47C6-AB97-ABDE1EC3B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730" y="4079051"/>
                  <a:ext cx="447558" cy="40011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6E184D3-469A-4A63-91B7-ABA0A7317DDC}"/>
                    </a:ext>
                  </a:extLst>
                </p:cNvPr>
                <p:cNvSpPr txBox="1"/>
                <p:nvPr/>
              </p:nvSpPr>
              <p:spPr>
                <a:xfrm>
                  <a:off x="11059943" y="407999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6E184D3-469A-4A63-91B7-ABA0A7317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9943" y="4079996"/>
                  <a:ext cx="447558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FE43C-B6B1-428A-8D99-E43D4E5E23F1}"/>
                    </a:ext>
                  </a:extLst>
                </p:cNvPr>
                <p:cNvSpPr txBox="1"/>
                <p:nvPr/>
              </p:nvSpPr>
              <p:spPr>
                <a:xfrm>
                  <a:off x="11386164" y="407999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FE43C-B6B1-428A-8D99-E43D4E5E2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6164" y="4079996"/>
                  <a:ext cx="447558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FAAB508-C06F-45B7-88C9-FE9013FC0DC2}"/>
                </a:ext>
              </a:extLst>
            </p:cNvPr>
            <p:cNvSpPr/>
            <p:nvPr/>
          </p:nvSpPr>
          <p:spPr>
            <a:xfrm>
              <a:off x="10896965" y="2932366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5609D52-E48B-4B39-A328-1F3BDDC75E25}"/>
                    </a:ext>
                  </a:extLst>
                </p:cNvPr>
                <p:cNvSpPr txBox="1"/>
                <p:nvPr/>
              </p:nvSpPr>
              <p:spPr>
                <a:xfrm>
                  <a:off x="10906607" y="290093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5609D52-E48B-4B39-A328-1F3BDDC75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6607" y="2900930"/>
                  <a:ext cx="447558" cy="40011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D0CD3ED-3C1F-4097-831D-417595C40E58}"/>
                    </a:ext>
                  </a:extLst>
                </p:cNvPr>
                <p:cNvSpPr txBox="1"/>
                <p:nvPr/>
              </p:nvSpPr>
              <p:spPr>
                <a:xfrm>
                  <a:off x="10901786" y="349431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D0CD3ED-3C1F-4097-831D-417595C40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1786" y="3494311"/>
                  <a:ext cx="447558" cy="40011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D882A4-65F4-4F0B-9440-1D04083C3DDF}"/>
                </a:ext>
              </a:extLst>
            </p:cNvPr>
            <p:cNvCxnSpPr>
              <a:cxnSpLocks/>
            </p:cNvCxnSpPr>
            <p:nvPr/>
          </p:nvCxnSpPr>
          <p:spPr>
            <a:xfrm>
              <a:off x="10906607" y="3427666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705149-0E47-4B91-8C36-0A9DDE6AC2F5}"/>
                </a:ext>
              </a:extLst>
            </p:cNvPr>
            <p:cNvSpPr/>
            <p:nvPr/>
          </p:nvSpPr>
          <p:spPr>
            <a:xfrm>
              <a:off x="11235899" y="1406928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1E0BE1-5178-45C5-9228-8F85F10AC4B7}"/>
                    </a:ext>
                  </a:extLst>
                </p:cNvPr>
                <p:cNvSpPr txBox="1"/>
                <p:nvPr/>
              </p:nvSpPr>
              <p:spPr>
                <a:xfrm>
                  <a:off x="11245541" y="137549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1E0BE1-5178-45C5-9228-8F85F10AC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5541" y="1375492"/>
                  <a:ext cx="447558" cy="40011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7B7B627-B940-471A-A999-8844204442CB}"/>
                    </a:ext>
                  </a:extLst>
                </p:cNvPr>
                <p:cNvSpPr txBox="1"/>
                <p:nvPr/>
              </p:nvSpPr>
              <p:spPr>
                <a:xfrm>
                  <a:off x="11240720" y="196887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7B7B627-B940-471A-A999-884420444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0720" y="1968873"/>
                  <a:ext cx="447558" cy="40011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3E943D9-8240-48D7-88E4-6C2B945EB4BF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541" y="1902228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E6D5E53-9A04-458B-BFB6-6070DC4E45A3}"/>
                </a:ext>
              </a:extLst>
            </p:cNvPr>
            <p:cNvSpPr/>
            <p:nvPr/>
          </p:nvSpPr>
          <p:spPr>
            <a:xfrm rot="10800000">
              <a:off x="6144283" y="2921646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F79E07A-EE8B-409D-80CF-7832C5125E73}"/>
                    </a:ext>
                  </a:extLst>
                </p:cNvPr>
                <p:cNvSpPr txBox="1"/>
                <p:nvPr/>
              </p:nvSpPr>
              <p:spPr>
                <a:xfrm>
                  <a:off x="6134640" y="296924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F79E07A-EE8B-409D-80CF-7832C512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40" y="2969241"/>
                  <a:ext cx="447558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A228986-EE52-4E67-803B-F9B6BF61063F}"/>
                    </a:ext>
                  </a:extLst>
                </p:cNvPr>
                <p:cNvSpPr txBox="1"/>
                <p:nvPr/>
              </p:nvSpPr>
              <p:spPr>
                <a:xfrm>
                  <a:off x="6149103" y="345111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A228986-EE52-4E67-803B-F9B6BF61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103" y="3451119"/>
                  <a:ext cx="447558" cy="40011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C054915-4EB3-4260-97E9-7CB7EF41D4B8}"/>
                </a:ext>
              </a:extLst>
            </p:cNvPr>
            <p:cNvCxnSpPr>
              <a:cxnSpLocks/>
              <a:stCxn id="88" idx="3"/>
              <a:endCxn id="88" idx="1"/>
            </p:cNvCxnSpPr>
            <p:nvPr/>
          </p:nvCxnSpPr>
          <p:spPr>
            <a:xfrm>
              <a:off x="6144283" y="3416946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E41D099-EBD1-40E9-878F-459B33AA953A}"/>
                </a:ext>
              </a:extLst>
            </p:cNvPr>
            <p:cNvSpPr/>
            <p:nvPr/>
          </p:nvSpPr>
          <p:spPr>
            <a:xfrm>
              <a:off x="5943600" y="1371600"/>
              <a:ext cx="473923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E593565-BEA5-48A6-AFBE-E5D98296C2D4}"/>
                    </a:ext>
                  </a:extLst>
                </p:cNvPr>
                <p:cNvSpPr txBox="1"/>
                <p:nvPr/>
              </p:nvSpPr>
              <p:spPr>
                <a:xfrm>
                  <a:off x="5960961" y="1395561"/>
                  <a:ext cx="4639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E593565-BEA5-48A6-AFBE-E5D98296C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961" y="1395561"/>
                  <a:ext cx="463928" cy="40011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D3E8FBF-D265-41C7-B3B1-64D7B5A09B02}"/>
                    </a:ext>
                  </a:extLst>
                </p:cNvPr>
                <p:cNvSpPr txBox="1"/>
                <p:nvPr/>
              </p:nvSpPr>
              <p:spPr>
                <a:xfrm>
                  <a:off x="5948895" y="1892616"/>
                  <a:ext cx="4639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D3E8FBF-D265-41C7-B3B1-64D7B5A09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895" y="1892616"/>
                  <a:ext cx="463928" cy="40011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E9CAB25-FD91-4EE5-B51C-EDB2D33FEF16}"/>
                </a:ext>
              </a:extLst>
            </p:cNvPr>
            <p:cNvCxnSpPr>
              <a:cxnSpLocks/>
              <a:stCxn id="92" idx="1"/>
              <a:endCxn id="92" idx="3"/>
            </p:cNvCxnSpPr>
            <p:nvPr/>
          </p:nvCxnSpPr>
          <p:spPr>
            <a:xfrm>
              <a:off x="5943600" y="1866900"/>
              <a:ext cx="4739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9ABB510-ABE8-41FA-A936-B58A16A5D148}"/>
              </a:ext>
            </a:extLst>
          </p:cNvPr>
          <p:cNvGrpSpPr/>
          <p:nvPr/>
        </p:nvGrpSpPr>
        <p:grpSpPr>
          <a:xfrm>
            <a:off x="75637" y="62494"/>
            <a:ext cx="6104146" cy="4947248"/>
            <a:chOff x="5597222" y="1736078"/>
            <a:chExt cx="6104146" cy="494724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6B48F-D354-4914-9F5F-754681EFFA78}"/>
                </a:ext>
              </a:extLst>
            </p:cNvPr>
            <p:cNvSpPr/>
            <p:nvPr/>
          </p:nvSpPr>
          <p:spPr>
            <a:xfrm rot="1922051">
              <a:off x="7324512" y="2418338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E23D717-0DDD-4AFA-B921-6E54B8E9F15A}"/>
                    </a:ext>
                  </a:extLst>
                </p:cNvPr>
                <p:cNvSpPr txBox="1"/>
                <p:nvPr/>
              </p:nvSpPr>
              <p:spPr>
                <a:xfrm>
                  <a:off x="7456728" y="245785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E23D717-0DDD-4AFA-B921-6E54B8E9F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728" y="2457851"/>
                  <a:ext cx="447558" cy="40011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2935105-7C14-4166-92E9-0AD98271CA5D}"/>
                    </a:ext>
                  </a:extLst>
                </p:cNvPr>
                <p:cNvSpPr txBox="1"/>
                <p:nvPr/>
              </p:nvSpPr>
              <p:spPr>
                <a:xfrm>
                  <a:off x="7179122" y="293456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2935105-7C14-4166-92E9-0AD98271C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122" y="2934562"/>
                  <a:ext cx="447558" cy="40011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804EBDF-BE86-404F-B9F4-79EC213B53BF}"/>
                </a:ext>
              </a:extLst>
            </p:cNvPr>
            <p:cNvCxnSpPr>
              <a:cxnSpLocks/>
              <a:stCxn id="97" idx="1"/>
              <a:endCxn id="97" idx="3"/>
            </p:cNvCxnSpPr>
            <p:nvPr/>
          </p:nvCxnSpPr>
          <p:spPr>
            <a:xfrm>
              <a:off x="7359321" y="2792383"/>
              <a:ext cx="387582" cy="242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1F5415-98DF-42F0-9288-2743B23D9027}"/>
                </a:ext>
              </a:extLst>
            </p:cNvPr>
            <p:cNvSpPr/>
            <p:nvPr/>
          </p:nvSpPr>
          <p:spPr>
            <a:xfrm>
              <a:off x="8996421" y="2805015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582988-6021-49E0-899E-9E0657FC80CE}"/>
                    </a:ext>
                  </a:extLst>
                </p:cNvPr>
                <p:cNvSpPr txBox="1"/>
                <p:nvPr/>
              </p:nvSpPr>
              <p:spPr>
                <a:xfrm>
                  <a:off x="8994152" y="335926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582988-6021-49E0-899E-9E0657FC8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4152" y="3359267"/>
                  <a:ext cx="447558" cy="40011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C324B34-08F0-44DC-973A-BCF3D23840A0}"/>
                    </a:ext>
                  </a:extLst>
                </p:cNvPr>
                <p:cNvSpPr txBox="1"/>
                <p:nvPr/>
              </p:nvSpPr>
              <p:spPr>
                <a:xfrm>
                  <a:off x="8997604" y="285457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C324B34-08F0-44DC-973A-BCF3D2384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604" y="2854579"/>
                  <a:ext cx="447558" cy="40011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8BFDF9D-7FCC-4F1C-BC1E-B5AF11239C41}"/>
                </a:ext>
              </a:extLst>
            </p:cNvPr>
            <p:cNvCxnSpPr>
              <a:cxnSpLocks/>
            </p:cNvCxnSpPr>
            <p:nvPr/>
          </p:nvCxnSpPr>
          <p:spPr>
            <a:xfrm>
              <a:off x="9001242" y="3302374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D3AEACD-BDE5-40DD-970A-7AA86E799883}"/>
                </a:ext>
              </a:extLst>
            </p:cNvPr>
            <p:cNvSpPr/>
            <p:nvPr/>
          </p:nvSpPr>
          <p:spPr>
            <a:xfrm>
              <a:off x="7848600" y="3331751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F4A5EB1-A909-48A3-802A-66DCF447231B}"/>
                    </a:ext>
                  </a:extLst>
                </p:cNvPr>
                <p:cNvSpPr txBox="1"/>
                <p:nvPr/>
              </p:nvSpPr>
              <p:spPr>
                <a:xfrm>
                  <a:off x="7858242" y="330031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F4A5EB1-A909-48A3-802A-66DCF4472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242" y="3300315"/>
                  <a:ext cx="447558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65BB7B3-CC45-49B1-B94C-18A7B82F695C}"/>
                    </a:ext>
                  </a:extLst>
                </p:cNvPr>
                <p:cNvSpPr txBox="1"/>
                <p:nvPr/>
              </p:nvSpPr>
              <p:spPr>
                <a:xfrm>
                  <a:off x="7853421" y="389369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65BB7B3-CC45-49B1-B94C-18A7B82F6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421" y="3893696"/>
                  <a:ext cx="447558" cy="400110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62D9972-8AC3-437E-A0AE-66B8181E98F5}"/>
                </a:ext>
              </a:extLst>
            </p:cNvPr>
            <p:cNvCxnSpPr>
              <a:cxnSpLocks/>
            </p:cNvCxnSpPr>
            <p:nvPr/>
          </p:nvCxnSpPr>
          <p:spPr>
            <a:xfrm>
              <a:off x="7858242" y="3827051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D91FE60-5D84-4F60-89D9-E7FE8DD09534}"/>
                </a:ext>
              </a:extLst>
            </p:cNvPr>
            <p:cNvSpPr/>
            <p:nvPr/>
          </p:nvSpPr>
          <p:spPr>
            <a:xfrm>
              <a:off x="8420100" y="2590800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E34A7DD-3BC2-4EEC-8EE2-74DB723DF234}"/>
                    </a:ext>
                  </a:extLst>
                </p:cNvPr>
                <p:cNvSpPr txBox="1"/>
                <p:nvPr/>
              </p:nvSpPr>
              <p:spPr>
                <a:xfrm>
                  <a:off x="8429742" y="255936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E34A7DD-3BC2-4EEC-8EE2-74DB723DF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42" y="2559364"/>
                  <a:ext cx="447558" cy="40011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E3EF083-B43B-45FD-B38D-79795234F96B}"/>
                    </a:ext>
                  </a:extLst>
                </p:cNvPr>
                <p:cNvSpPr txBox="1"/>
                <p:nvPr/>
              </p:nvSpPr>
              <p:spPr>
                <a:xfrm>
                  <a:off x="8424921" y="315274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E3EF083-B43B-45FD-B38D-79795234F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21" y="3152745"/>
                  <a:ext cx="447558" cy="40011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6134421-CA10-4C61-9561-1F8B1A67E3A1}"/>
                </a:ext>
              </a:extLst>
            </p:cNvPr>
            <p:cNvCxnSpPr>
              <a:cxnSpLocks/>
            </p:cNvCxnSpPr>
            <p:nvPr/>
          </p:nvCxnSpPr>
          <p:spPr>
            <a:xfrm>
              <a:off x="8429742" y="30861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1701583-0A84-4C9D-8B53-A25D8ABCAD45}"/>
                </a:ext>
              </a:extLst>
            </p:cNvPr>
            <p:cNvSpPr/>
            <p:nvPr/>
          </p:nvSpPr>
          <p:spPr>
            <a:xfrm rot="19561633">
              <a:off x="7189316" y="3988266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840C0E8-73EA-4E70-9CAD-1914F729F745}"/>
                    </a:ext>
                  </a:extLst>
                </p:cNvPr>
                <p:cNvSpPr txBox="1"/>
                <p:nvPr/>
              </p:nvSpPr>
              <p:spPr>
                <a:xfrm>
                  <a:off x="7342736" y="445629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840C0E8-73EA-4E70-9CAD-1914F729F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36" y="4456299"/>
                  <a:ext cx="447558" cy="40011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487D274-4936-4246-B7FD-CA2FF64BEA69}"/>
                    </a:ext>
                  </a:extLst>
                </p:cNvPr>
                <p:cNvSpPr txBox="1"/>
                <p:nvPr/>
              </p:nvSpPr>
              <p:spPr>
                <a:xfrm>
                  <a:off x="7038242" y="402167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487D274-4936-4246-B7FD-CA2FF64BE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242" y="4021671"/>
                  <a:ext cx="447558" cy="4001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7AE868E-3EB5-4D48-9CF4-399439A7D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4604" y="4321005"/>
              <a:ext cx="378007" cy="245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C25416B-E61E-4ACD-83A5-5F10E4D46BC8}"/>
                </a:ext>
              </a:extLst>
            </p:cNvPr>
            <p:cNvSpPr/>
            <p:nvPr/>
          </p:nvSpPr>
          <p:spPr>
            <a:xfrm rot="16200000">
              <a:off x="8672542" y="4169922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136C2F1-2F76-4496-AB2F-9A4A90EA3A59}"/>
                    </a:ext>
                  </a:extLst>
                </p:cNvPr>
                <p:cNvSpPr txBox="1"/>
                <p:nvPr/>
              </p:nvSpPr>
              <p:spPr>
                <a:xfrm>
                  <a:off x="8909738" y="447419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136C2F1-2F76-4496-AB2F-9A4A90EA3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9738" y="4474192"/>
                  <a:ext cx="447558" cy="40011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E54A24C-3522-4566-8AD0-A5AEAC37A1EE}"/>
                    </a:ext>
                  </a:extLst>
                </p:cNvPr>
                <p:cNvSpPr txBox="1"/>
                <p:nvPr/>
              </p:nvSpPr>
              <p:spPr>
                <a:xfrm>
                  <a:off x="8379731" y="446290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E54A24C-3522-4566-8AD0-A5AEAC37A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9731" y="4462901"/>
                  <a:ext cx="447558" cy="40011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E9C8B2D-DF06-40A8-8181-AEB64DDD8FE2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8901142" y="4456299"/>
              <a:ext cx="0" cy="4375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1004B2-0155-42B8-87D5-5444D47EE132}"/>
                </a:ext>
              </a:extLst>
            </p:cNvPr>
            <p:cNvSpPr/>
            <p:nvPr/>
          </p:nvSpPr>
          <p:spPr>
            <a:xfrm rot="20878048">
              <a:off x="9767243" y="3960998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E0E3C8C-FB66-4C5A-93B9-356C2D090239}"/>
                    </a:ext>
                  </a:extLst>
                </p:cNvPr>
                <p:cNvSpPr txBox="1"/>
                <p:nvPr/>
              </p:nvSpPr>
              <p:spPr>
                <a:xfrm>
                  <a:off x="9718505" y="401028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E0E3C8C-FB66-4C5A-93B9-356C2D090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505" y="4010282"/>
                  <a:ext cx="447558" cy="40011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4FEEEB1-D9E2-40FA-9654-A6CF9F78170F}"/>
                    </a:ext>
                  </a:extLst>
                </p:cNvPr>
                <p:cNvSpPr txBox="1"/>
                <p:nvPr/>
              </p:nvSpPr>
              <p:spPr>
                <a:xfrm>
                  <a:off x="9838378" y="450239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4FEEEB1-D9E2-40FA-9654-A6CF9F781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378" y="4502394"/>
                  <a:ext cx="447558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5C2FFBF-8C7E-4C63-828C-BBAD7EEFA4BB}"/>
                </a:ext>
              </a:extLst>
            </p:cNvPr>
            <p:cNvCxnSpPr>
              <a:cxnSpLocks/>
              <a:endCxn id="121" idx="3"/>
            </p:cNvCxnSpPr>
            <p:nvPr/>
          </p:nvCxnSpPr>
          <p:spPr>
            <a:xfrm flipV="1">
              <a:off x="9761980" y="4408642"/>
              <a:ext cx="457441" cy="95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418B-9A42-4C38-B0E8-985965B6544B}"/>
                </a:ext>
              </a:extLst>
            </p:cNvPr>
            <p:cNvSpPr/>
            <p:nvPr/>
          </p:nvSpPr>
          <p:spPr>
            <a:xfrm rot="19633907">
              <a:off x="10220723" y="2882636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D7FEAD1-F6E5-4CCC-8B8D-432324F19499}"/>
                    </a:ext>
                  </a:extLst>
                </p:cNvPr>
                <p:cNvSpPr txBox="1"/>
                <p:nvPr/>
              </p:nvSpPr>
              <p:spPr>
                <a:xfrm>
                  <a:off x="10104555" y="295947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D7FEAD1-F6E5-4CCC-8B8D-432324F1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4555" y="2959474"/>
                  <a:ext cx="447558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CFDBE06-B8D5-4A6F-8177-53917A182A87}"/>
                    </a:ext>
                  </a:extLst>
                </p:cNvPr>
                <p:cNvSpPr txBox="1"/>
                <p:nvPr/>
              </p:nvSpPr>
              <p:spPr>
                <a:xfrm>
                  <a:off x="10379410" y="339777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CFDBE06-B8D5-4A6F-8177-53917A182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9410" y="3397770"/>
                  <a:ext cx="447558" cy="40011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044DBFD-96E3-4AE8-8D81-53236CE04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59" y="3269879"/>
              <a:ext cx="381317" cy="244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660528-C1F9-451C-8178-1DCFE7476513}"/>
                </a:ext>
              </a:extLst>
            </p:cNvPr>
            <p:cNvSpPr/>
            <p:nvPr/>
          </p:nvSpPr>
          <p:spPr>
            <a:xfrm>
              <a:off x="6558255" y="2999012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21EA0CF-B57A-4CC9-AACC-50F592184B20}"/>
                    </a:ext>
                  </a:extLst>
                </p:cNvPr>
                <p:cNvSpPr txBox="1"/>
                <p:nvPr/>
              </p:nvSpPr>
              <p:spPr>
                <a:xfrm>
                  <a:off x="6567897" y="355557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21EA0CF-B57A-4CC9-AACC-50F592184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897" y="3555572"/>
                  <a:ext cx="447558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19AF5B2-69D5-4864-8669-6B576AE315C4}"/>
                    </a:ext>
                  </a:extLst>
                </p:cNvPr>
                <p:cNvSpPr txBox="1"/>
                <p:nvPr/>
              </p:nvSpPr>
              <p:spPr>
                <a:xfrm>
                  <a:off x="6563076" y="304655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19AF5B2-69D5-4864-8669-6B576AE31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076" y="3046551"/>
                  <a:ext cx="447558" cy="40011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7B699C5-3C38-4302-9A8E-CCAC1A18BB79}"/>
                </a:ext>
              </a:extLst>
            </p:cNvPr>
            <p:cNvCxnSpPr>
              <a:cxnSpLocks/>
            </p:cNvCxnSpPr>
            <p:nvPr/>
          </p:nvCxnSpPr>
          <p:spPr>
            <a:xfrm>
              <a:off x="6567897" y="3494312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57F1ED4-F156-41E6-B404-BEA96D85CC8E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2133600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5E76B9-9011-410C-BCD8-03B14ACF5FCA}"/>
                    </a:ext>
                  </a:extLst>
                </p:cNvPr>
                <p:cNvSpPr txBox="1"/>
                <p:nvPr/>
              </p:nvSpPr>
              <p:spPr>
                <a:xfrm>
                  <a:off x="5597222" y="175371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5E76B9-9011-410C-BCD8-03B14ACF5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222" y="1753711"/>
                  <a:ext cx="447558" cy="40011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FF4D1C9-BE37-4550-B2AB-5D1BD996CCA5}"/>
                    </a:ext>
                  </a:extLst>
                </p:cNvPr>
                <p:cNvSpPr txBox="1"/>
                <p:nvPr/>
              </p:nvSpPr>
              <p:spPr>
                <a:xfrm>
                  <a:off x="5923443" y="175371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FF4D1C9-BE37-4550-B2AB-5D1BD996C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443" y="1753711"/>
                  <a:ext cx="447558" cy="40011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7E44FF1-6064-4A83-8DF0-F5CE4E821E8C}"/>
                    </a:ext>
                  </a:extLst>
                </p:cNvPr>
                <p:cNvSpPr txBox="1"/>
                <p:nvPr/>
              </p:nvSpPr>
              <p:spPr>
                <a:xfrm>
                  <a:off x="6249664" y="174790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7E44FF1-6064-4A83-8DF0-F5CE4E821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664" y="1747906"/>
                  <a:ext cx="447558" cy="40011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950595-1FD4-488F-B1E3-F3BD01E3EF10}"/>
                    </a:ext>
                  </a:extLst>
                </p:cNvPr>
                <p:cNvSpPr txBox="1"/>
                <p:nvPr/>
              </p:nvSpPr>
              <p:spPr>
                <a:xfrm>
                  <a:off x="6549877" y="174885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950595-1FD4-488F-B1E3-F3BD01E3E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877" y="1748851"/>
                  <a:ext cx="447558" cy="40011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32A97FA-427F-4117-8E9C-E5523AD396AD}"/>
                    </a:ext>
                  </a:extLst>
                </p:cNvPr>
                <p:cNvSpPr txBox="1"/>
                <p:nvPr/>
              </p:nvSpPr>
              <p:spPr>
                <a:xfrm>
                  <a:off x="6876098" y="174885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32A97FA-427F-4117-8E9C-E5523AD39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98" y="1748851"/>
                  <a:ext cx="447558" cy="40011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E4ADE7B-F625-4BAE-8F01-BF68EFC2BFCE}"/>
                    </a:ext>
                  </a:extLst>
                </p:cNvPr>
                <p:cNvSpPr txBox="1"/>
                <p:nvPr/>
              </p:nvSpPr>
              <p:spPr>
                <a:xfrm>
                  <a:off x="7202319" y="174304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E4ADE7B-F625-4BAE-8F01-BF68EFC2B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319" y="1743046"/>
                  <a:ext cx="447558" cy="40011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D1EAB95-D11E-4B83-92F6-247FFD75688F}"/>
                    </a:ext>
                  </a:extLst>
                </p:cNvPr>
                <p:cNvSpPr txBox="1"/>
                <p:nvPr/>
              </p:nvSpPr>
              <p:spPr>
                <a:xfrm>
                  <a:off x="7488945" y="174210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D1EAB95-D11E-4B83-92F6-247FFD756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945" y="1742101"/>
                  <a:ext cx="447558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55C06F-7BD0-4EDF-9A75-2DE0C3C7E9CC}"/>
                    </a:ext>
                  </a:extLst>
                </p:cNvPr>
                <p:cNvSpPr txBox="1"/>
                <p:nvPr/>
              </p:nvSpPr>
              <p:spPr>
                <a:xfrm>
                  <a:off x="7815166" y="174210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55C06F-7BD0-4EDF-9A75-2DE0C3C7E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166" y="1742101"/>
                  <a:ext cx="447558" cy="40011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C7F3F9D-1B5B-4B2A-8ADB-C51B49A6F1EA}"/>
                    </a:ext>
                  </a:extLst>
                </p:cNvPr>
                <p:cNvSpPr txBox="1"/>
                <p:nvPr/>
              </p:nvSpPr>
              <p:spPr>
                <a:xfrm>
                  <a:off x="8141387" y="173629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C7F3F9D-1B5B-4B2A-8ADB-C51B49A6F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387" y="1736296"/>
                  <a:ext cx="447558" cy="40011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D20D21A-8DCB-4CD8-8B52-BA1F65390D52}"/>
                    </a:ext>
                  </a:extLst>
                </p:cNvPr>
                <p:cNvSpPr txBox="1"/>
                <p:nvPr/>
              </p:nvSpPr>
              <p:spPr>
                <a:xfrm>
                  <a:off x="8441600" y="173724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D20D21A-8DCB-4CD8-8B52-BA1F65390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600" y="1737241"/>
                  <a:ext cx="447558" cy="40011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2A21ED6-77E2-4DB6-8BA1-C17883E00709}"/>
                    </a:ext>
                  </a:extLst>
                </p:cNvPr>
                <p:cNvSpPr txBox="1"/>
                <p:nvPr/>
              </p:nvSpPr>
              <p:spPr>
                <a:xfrm>
                  <a:off x="8767821" y="173724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2A21ED6-77E2-4DB6-8BA1-C17883E00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821" y="1737241"/>
                  <a:ext cx="447558" cy="40011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8EBF42B-0880-4C9D-8C7C-7F86B00D0554}"/>
                    </a:ext>
                  </a:extLst>
                </p:cNvPr>
                <p:cNvSpPr txBox="1"/>
                <p:nvPr/>
              </p:nvSpPr>
              <p:spPr>
                <a:xfrm>
                  <a:off x="9042746" y="174188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8EBF42B-0880-4C9D-8C7C-7F86B00D0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746" y="1741883"/>
                  <a:ext cx="447558" cy="40011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8BE655-98FD-4285-896B-D40F99405DEC}"/>
                    </a:ext>
                  </a:extLst>
                </p:cNvPr>
                <p:cNvSpPr txBox="1"/>
                <p:nvPr/>
              </p:nvSpPr>
              <p:spPr>
                <a:xfrm>
                  <a:off x="9368967" y="174188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8BE655-98FD-4285-896B-D40F99405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967" y="1741883"/>
                  <a:ext cx="447558" cy="40011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6382FE6-DBC8-499B-95F4-5F12C837FA5B}"/>
                    </a:ext>
                  </a:extLst>
                </p:cNvPr>
                <p:cNvSpPr txBox="1"/>
                <p:nvPr/>
              </p:nvSpPr>
              <p:spPr>
                <a:xfrm>
                  <a:off x="9695188" y="173607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6382FE6-DBC8-499B-95F4-5F12C837F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188" y="1736078"/>
                  <a:ext cx="447558" cy="40011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CC5DA27-476D-4F8F-8BFB-7BD2F70B2681}"/>
                    </a:ext>
                  </a:extLst>
                </p:cNvPr>
                <p:cNvSpPr txBox="1"/>
                <p:nvPr/>
              </p:nvSpPr>
              <p:spPr>
                <a:xfrm>
                  <a:off x="9995401" y="173702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CC5DA27-476D-4F8F-8BFB-7BD2F70B2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401" y="1737023"/>
                  <a:ext cx="447558" cy="40011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79104FA-CAFF-4935-8F46-50D43596D30C}"/>
                    </a:ext>
                  </a:extLst>
                </p:cNvPr>
                <p:cNvSpPr txBox="1"/>
                <p:nvPr/>
              </p:nvSpPr>
              <p:spPr>
                <a:xfrm>
                  <a:off x="10321622" y="173702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79104FA-CAFF-4935-8F46-50D43596D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622" y="1737023"/>
                  <a:ext cx="447558" cy="40011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D3D8CA3F-96EF-4611-B767-E4401B2D0722}"/>
                    </a:ext>
                  </a:extLst>
                </p:cNvPr>
                <p:cNvSpPr txBox="1"/>
                <p:nvPr/>
              </p:nvSpPr>
              <p:spPr>
                <a:xfrm>
                  <a:off x="10627376" y="173671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D3D8CA3F-96EF-4611-B767-E4401B2D0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7376" y="1736719"/>
                  <a:ext cx="447558" cy="400110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57B65C55-63A2-4045-BBA7-379E96AE92D3}"/>
                    </a:ext>
                  </a:extLst>
                </p:cNvPr>
                <p:cNvSpPr txBox="1"/>
                <p:nvPr/>
              </p:nvSpPr>
              <p:spPr>
                <a:xfrm>
                  <a:off x="10927589" y="173766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57B65C55-63A2-4045-BBA7-379E96AE9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7589" y="1737664"/>
                  <a:ext cx="447558" cy="400110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8CC1B13-5785-4353-8015-8A819FC9827A}"/>
                    </a:ext>
                  </a:extLst>
                </p:cNvPr>
                <p:cNvSpPr txBox="1"/>
                <p:nvPr/>
              </p:nvSpPr>
              <p:spPr>
                <a:xfrm>
                  <a:off x="11253810" y="173766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8CC1B13-5785-4353-8015-8A819FC98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3810" y="1737664"/>
                  <a:ext cx="447558" cy="400110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EEE8C5-E161-45FD-BD7B-1BC7789FF9C0}"/>
                </a:ext>
              </a:extLst>
            </p:cNvPr>
            <p:cNvCxnSpPr>
              <a:cxnSpLocks/>
            </p:cNvCxnSpPr>
            <p:nvPr/>
          </p:nvCxnSpPr>
          <p:spPr>
            <a:xfrm>
              <a:off x="5617145" y="5153289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8971826-7938-4194-9A6A-4DFA3B67CBFC}"/>
                    </a:ext>
                  </a:extLst>
                </p:cNvPr>
                <p:cNvSpPr txBox="1"/>
                <p:nvPr/>
              </p:nvSpPr>
              <p:spPr>
                <a:xfrm>
                  <a:off x="5597222" y="515328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8971826-7938-4194-9A6A-4DFA3B67C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222" y="5153289"/>
                  <a:ext cx="447558" cy="400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99AFBBE-63E4-4123-842C-81FD4AB01BAF}"/>
                    </a:ext>
                  </a:extLst>
                </p:cNvPr>
                <p:cNvSpPr txBox="1"/>
                <p:nvPr/>
              </p:nvSpPr>
              <p:spPr>
                <a:xfrm>
                  <a:off x="5923443" y="515328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99AFBBE-63E4-4123-842C-81FD4AB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443" y="5153289"/>
                  <a:ext cx="447558" cy="400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518177C-4211-4CEC-A015-9CE3BA921D0D}"/>
                    </a:ext>
                  </a:extLst>
                </p:cNvPr>
                <p:cNvSpPr txBox="1"/>
                <p:nvPr/>
              </p:nvSpPr>
              <p:spPr>
                <a:xfrm>
                  <a:off x="6249664" y="514748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518177C-4211-4CEC-A015-9CE3BA921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664" y="5147484"/>
                  <a:ext cx="447558" cy="400110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9F9D703-3AAB-4B74-B583-0F7B3C3E838B}"/>
                    </a:ext>
                  </a:extLst>
                </p:cNvPr>
                <p:cNvSpPr txBox="1"/>
                <p:nvPr/>
              </p:nvSpPr>
              <p:spPr>
                <a:xfrm>
                  <a:off x="6549877" y="514842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9F9D703-3AAB-4B74-B583-0F7B3C3E8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877" y="5148429"/>
                  <a:ext cx="447558" cy="40011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4DA8818F-049C-4D14-82C6-A07B0F975F2E}"/>
                    </a:ext>
                  </a:extLst>
                </p:cNvPr>
                <p:cNvSpPr txBox="1"/>
                <p:nvPr/>
              </p:nvSpPr>
              <p:spPr>
                <a:xfrm>
                  <a:off x="6876098" y="514842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4DA8818F-049C-4D14-82C6-A07B0F975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98" y="5148429"/>
                  <a:ext cx="447558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39DAA70-85D0-4636-8976-436B021B0E25}"/>
                    </a:ext>
                  </a:extLst>
                </p:cNvPr>
                <p:cNvSpPr txBox="1"/>
                <p:nvPr/>
              </p:nvSpPr>
              <p:spPr>
                <a:xfrm>
                  <a:off x="7202319" y="514262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39DAA70-85D0-4636-8976-436B021B0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319" y="5142624"/>
                  <a:ext cx="447558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F1182E5-45F9-42D2-8A08-6201C99F5A7B}"/>
                    </a:ext>
                  </a:extLst>
                </p:cNvPr>
                <p:cNvSpPr txBox="1"/>
                <p:nvPr/>
              </p:nvSpPr>
              <p:spPr>
                <a:xfrm>
                  <a:off x="7488945" y="514167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F1182E5-45F9-42D2-8A08-6201C99F5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945" y="5141679"/>
                  <a:ext cx="447558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EA88AB1-F202-4B6F-98E5-52A4AF9E04E4}"/>
                    </a:ext>
                  </a:extLst>
                </p:cNvPr>
                <p:cNvSpPr txBox="1"/>
                <p:nvPr/>
              </p:nvSpPr>
              <p:spPr>
                <a:xfrm>
                  <a:off x="7815166" y="514167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EA88AB1-F202-4B6F-98E5-52A4AF9E0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166" y="5141679"/>
                  <a:ext cx="447558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3AAFFA9-B791-4ED1-98DA-56175C27BE57}"/>
                    </a:ext>
                  </a:extLst>
                </p:cNvPr>
                <p:cNvSpPr txBox="1"/>
                <p:nvPr/>
              </p:nvSpPr>
              <p:spPr>
                <a:xfrm>
                  <a:off x="8141387" y="513587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3AAFFA9-B791-4ED1-98DA-56175C27B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387" y="5135874"/>
                  <a:ext cx="447558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3FF08A4-896E-48DB-B576-D6C29E090B4F}"/>
                    </a:ext>
                  </a:extLst>
                </p:cNvPr>
                <p:cNvSpPr txBox="1"/>
                <p:nvPr/>
              </p:nvSpPr>
              <p:spPr>
                <a:xfrm>
                  <a:off x="8441600" y="513681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3FF08A4-896E-48DB-B576-D6C29E090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600" y="5136819"/>
                  <a:ext cx="4475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1FCBB68-8BFD-42C9-B77C-C8744F84B54F}"/>
                    </a:ext>
                  </a:extLst>
                </p:cNvPr>
                <p:cNvSpPr txBox="1"/>
                <p:nvPr/>
              </p:nvSpPr>
              <p:spPr>
                <a:xfrm>
                  <a:off x="8767821" y="513681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1FCBB68-8BFD-42C9-B77C-C8744F84B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821" y="5136819"/>
                  <a:ext cx="447558" cy="400110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155CDBD-278C-415F-9013-F22EE995AFF2}"/>
                    </a:ext>
                  </a:extLst>
                </p:cNvPr>
                <p:cNvSpPr txBox="1"/>
                <p:nvPr/>
              </p:nvSpPr>
              <p:spPr>
                <a:xfrm>
                  <a:off x="9042746" y="514146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155CDBD-278C-415F-9013-F22EE995A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746" y="5141461"/>
                  <a:ext cx="447558" cy="400110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6E77CD0-BBF9-422E-89CA-B80B2872CC16}"/>
                    </a:ext>
                  </a:extLst>
                </p:cNvPr>
                <p:cNvSpPr txBox="1"/>
                <p:nvPr/>
              </p:nvSpPr>
              <p:spPr>
                <a:xfrm>
                  <a:off x="9368967" y="514146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6E77CD0-BBF9-422E-89CA-B80B2872C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967" y="5141461"/>
                  <a:ext cx="447558" cy="400110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90952E37-FD80-4E44-B459-72A21FE344F8}"/>
                    </a:ext>
                  </a:extLst>
                </p:cNvPr>
                <p:cNvSpPr txBox="1"/>
                <p:nvPr/>
              </p:nvSpPr>
              <p:spPr>
                <a:xfrm>
                  <a:off x="9695188" y="513565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90952E37-FD80-4E44-B459-72A21FE34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188" y="5135656"/>
                  <a:ext cx="447558" cy="400110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96A066A-1789-46CA-9587-113852B12DB4}"/>
                    </a:ext>
                  </a:extLst>
                </p:cNvPr>
                <p:cNvSpPr txBox="1"/>
                <p:nvPr/>
              </p:nvSpPr>
              <p:spPr>
                <a:xfrm>
                  <a:off x="9995401" y="513660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96A066A-1789-46CA-9587-113852B12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401" y="5136601"/>
                  <a:ext cx="447558" cy="40011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27001F0-71E7-4DED-8BC7-D6A2E15FB250}"/>
                    </a:ext>
                  </a:extLst>
                </p:cNvPr>
                <p:cNvSpPr txBox="1"/>
                <p:nvPr/>
              </p:nvSpPr>
              <p:spPr>
                <a:xfrm>
                  <a:off x="10321622" y="513660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27001F0-71E7-4DED-8BC7-D6A2E15FB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622" y="5136601"/>
                  <a:ext cx="447558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B466BD2B-BC75-4DCB-B52C-FFEC6B3E39E1}"/>
                    </a:ext>
                  </a:extLst>
                </p:cNvPr>
                <p:cNvSpPr txBox="1"/>
                <p:nvPr/>
              </p:nvSpPr>
              <p:spPr>
                <a:xfrm>
                  <a:off x="10627376" y="513629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B466BD2B-BC75-4DCB-B52C-FFEC6B3E3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7376" y="5136297"/>
                  <a:ext cx="447558" cy="40011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00B856C-5918-4BD5-89CB-2137DE21A756}"/>
                    </a:ext>
                  </a:extLst>
                </p:cNvPr>
                <p:cNvSpPr txBox="1"/>
                <p:nvPr/>
              </p:nvSpPr>
              <p:spPr>
                <a:xfrm>
                  <a:off x="10927589" y="513724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00B856C-5918-4BD5-89CB-2137DE21A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7589" y="5137242"/>
                  <a:ext cx="447558" cy="400110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63C20F1-7208-47AB-BEE3-795ADA719AF8}"/>
                    </a:ext>
                  </a:extLst>
                </p:cNvPr>
                <p:cNvSpPr txBox="1"/>
                <p:nvPr/>
              </p:nvSpPr>
              <p:spPr>
                <a:xfrm>
                  <a:off x="11253810" y="513724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63C20F1-7208-47AB-BEE3-795ADA719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3810" y="5137242"/>
                  <a:ext cx="447558" cy="400110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EC282D-3BB9-44AA-BDF4-B8B668BBCA4C}"/>
                </a:ext>
              </a:extLst>
            </p:cNvPr>
            <p:cNvSpPr/>
            <p:nvPr/>
          </p:nvSpPr>
          <p:spPr>
            <a:xfrm rot="781246">
              <a:off x="10764611" y="3989612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3C66E6F-FF03-475F-B147-360C6F574585}"/>
                    </a:ext>
                  </a:extLst>
                </p:cNvPr>
                <p:cNvSpPr txBox="1"/>
                <p:nvPr/>
              </p:nvSpPr>
              <p:spPr>
                <a:xfrm>
                  <a:off x="10808713" y="404941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3C66E6F-FF03-475F-B147-360C6F574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8713" y="4049412"/>
                  <a:ext cx="447558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C3B9BA8-E407-4BBA-BAA2-96CA3671F57A}"/>
                    </a:ext>
                  </a:extLst>
                </p:cNvPr>
                <p:cNvSpPr txBox="1"/>
                <p:nvPr/>
              </p:nvSpPr>
              <p:spPr>
                <a:xfrm>
                  <a:off x="10769432" y="455155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C3B9BA8-E407-4BBA-BAA2-96CA3671F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432" y="4551557"/>
                  <a:ext cx="447558" cy="400110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C7C5025-2468-4F75-8EAA-99ED22A5C3D3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>
              <a:off x="10770489" y="4433407"/>
              <a:ext cx="436258" cy="83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DAD7BDC-54AA-4903-AD1D-5121FC13DEAF}"/>
                </a:ext>
              </a:extLst>
            </p:cNvPr>
            <p:cNvSpPr/>
            <p:nvPr/>
          </p:nvSpPr>
          <p:spPr>
            <a:xfrm>
              <a:off x="11103545" y="2464174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CE9D69FF-3DAF-47B3-B3B7-9E682D5367C7}"/>
                    </a:ext>
                  </a:extLst>
                </p:cNvPr>
                <p:cNvSpPr txBox="1"/>
                <p:nvPr/>
              </p:nvSpPr>
              <p:spPr>
                <a:xfrm>
                  <a:off x="11098608" y="300744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CE9D69FF-3DAF-47B3-B3B7-9E682D536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8608" y="3007447"/>
                  <a:ext cx="447558" cy="400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6501D67-939D-480E-928E-1E0A64E8E4E8}"/>
                    </a:ext>
                  </a:extLst>
                </p:cNvPr>
                <p:cNvSpPr txBox="1"/>
                <p:nvPr/>
              </p:nvSpPr>
              <p:spPr>
                <a:xfrm>
                  <a:off x="11103748" y="250944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6501D67-939D-480E-928E-1E0A64E8E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748" y="2509443"/>
                  <a:ext cx="447558" cy="400110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881941F-FD5C-4C3D-A87C-69F1F9B385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187" y="2959474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72315E8-64EF-419F-AA3E-1FBD9B6CBD7E}"/>
                </a:ext>
              </a:extLst>
            </p:cNvPr>
            <p:cNvSpPr/>
            <p:nvPr/>
          </p:nvSpPr>
          <p:spPr>
            <a:xfrm rot="14818877">
              <a:off x="6011929" y="3978892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E42C80-CE4C-4A93-87FD-2C1E3ED8FE60}"/>
                    </a:ext>
                  </a:extLst>
                </p:cNvPr>
                <p:cNvSpPr txBox="1"/>
                <p:nvPr/>
              </p:nvSpPr>
              <p:spPr>
                <a:xfrm>
                  <a:off x="6234288" y="416896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E42C80-CE4C-4A93-87FD-2C1E3ED8F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288" y="4168964"/>
                  <a:ext cx="447558" cy="400110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221FCF9-F94A-4E52-9C40-7D9331110C62}"/>
                    </a:ext>
                  </a:extLst>
                </p:cNvPr>
                <p:cNvSpPr txBox="1"/>
                <p:nvPr/>
              </p:nvSpPr>
              <p:spPr>
                <a:xfrm>
                  <a:off x="5805616" y="436401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221FCF9-F94A-4E52-9C40-7D9331110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616" y="4364015"/>
                  <a:ext cx="447558" cy="400110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70648D7-9A29-426A-86EB-F0DD6439ADF8}"/>
                </a:ext>
              </a:extLst>
            </p:cNvPr>
            <p:cNvCxnSpPr>
              <a:cxnSpLocks/>
            </p:cNvCxnSpPr>
            <p:nvPr/>
          </p:nvCxnSpPr>
          <p:spPr>
            <a:xfrm>
              <a:off x="6134053" y="4249467"/>
              <a:ext cx="192622" cy="432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B768DC7-69C7-4ACF-8D8D-76E1A0FFB445}"/>
                </a:ext>
              </a:extLst>
            </p:cNvPr>
            <p:cNvSpPr/>
            <p:nvPr/>
          </p:nvSpPr>
          <p:spPr>
            <a:xfrm rot="867907">
              <a:off x="5746592" y="2499261"/>
              <a:ext cx="4572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CFDABEE-1DE0-4D82-B110-2DA8FFBCCB1B}"/>
                    </a:ext>
                  </a:extLst>
                </p:cNvPr>
                <p:cNvSpPr txBox="1"/>
                <p:nvPr/>
              </p:nvSpPr>
              <p:spPr>
                <a:xfrm>
                  <a:off x="5821001" y="254049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CFDABEE-1DE0-4D82-B110-2DA8FFBCC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001" y="2540494"/>
                  <a:ext cx="447558" cy="40011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F23A997-7976-420B-B498-61F044752D7F}"/>
                    </a:ext>
                  </a:extLst>
                </p:cNvPr>
                <p:cNvSpPr txBox="1"/>
                <p:nvPr/>
              </p:nvSpPr>
              <p:spPr>
                <a:xfrm>
                  <a:off x="5686495" y="303540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F23A997-7976-420B-B498-61F044752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495" y="3035405"/>
                  <a:ext cx="447558" cy="400110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D2CFC39-0724-4105-9B2F-866E9BD1E2A7}"/>
                </a:ext>
              </a:extLst>
            </p:cNvPr>
            <p:cNvCxnSpPr>
              <a:cxnSpLocks/>
              <a:endCxn id="185" idx="3"/>
            </p:cNvCxnSpPr>
            <p:nvPr/>
          </p:nvCxnSpPr>
          <p:spPr>
            <a:xfrm>
              <a:off x="5776690" y="2920736"/>
              <a:ext cx="419855" cy="130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5743A75-C1EB-47F0-A07F-198CCDCA68B1}"/>
                </a:ext>
              </a:extLst>
            </p:cNvPr>
            <p:cNvSpPr txBox="1"/>
            <p:nvPr/>
          </p:nvSpPr>
          <p:spPr>
            <a:xfrm>
              <a:off x="7026325" y="5667663"/>
              <a:ext cx="32927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 added an unpolarized version if that helps explain the concept.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0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CF5C08-C6B0-4970-9AF4-109A15B765D4}"/>
              </a:ext>
            </a:extLst>
          </p:cNvPr>
          <p:cNvGrpSpPr/>
          <p:nvPr/>
        </p:nvGrpSpPr>
        <p:grpSpPr>
          <a:xfrm>
            <a:off x="-6724" y="228600"/>
            <a:ext cx="9711076" cy="2615703"/>
            <a:chOff x="550187" y="940882"/>
            <a:chExt cx="9711076" cy="26157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9103A9-904D-488F-98BF-E32220AC1813}"/>
                </a:ext>
              </a:extLst>
            </p:cNvPr>
            <p:cNvGrpSpPr/>
            <p:nvPr/>
          </p:nvGrpSpPr>
          <p:grpSpPr>
            <a:xfrm>
              <a:off x="550187" y="990600"/>
              <a:ext cx="3443824" cy="1043566"/>
              <a:chOff x="550187" y="990600"/>
              <a:chExt cx="3443824" cy="1043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AA31E20-3897-4063-B0D7-7761AA51B0E4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1" y="1219995"/>
                    <a:ext cx="1143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1" y="1219995"/>
                    <a:ext cx="1143000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6F8A333-1E12-4F0B-8BC5-5DE51AE48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878BEC-F57D-4A82-8DC0-AE769318D190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/>
                  <p:nvPr/>
                </p:nvSpPr>
                <p:spPr>
                  <a:xfrm>
                    <a:off x="550187" y="1119270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187" y="1119270"/>
                    <a:ext cx="114300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1ABE8F-9E68-4020-A107-3B1AFE269251}"/>
                </a:ext>
              </a:extLst>
            </p:cNvPr>
            <p:cNvSpPr/>
            <p:nvPr/>
          </p:nvSpPr>
          <p:spPr>
            <a:xfrm>
              <a:off x="6442341" y="995499"/>
              <a:ext cx="1053823" cy="1043566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/>
                <p:nvPr/>
              </p:nvSpPr>
              <p:spPr>
                <a:xfrm>
                  <a:off x="6381156" y="1224894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156" y="1224894"/>
                  <a:ext cx="114300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94E61E-DD7B-45A4-8E5E-A0AA145B0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380" y="1517281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0C0499-11C5-4F16-A3C1-3881D33D097B}"/>
                </a:ext>
              </a:extLst>
            </p:cNvPr>
            <p:cNvSpPr/>
            <p:nvPr/>
          </p:nvSpPr>
          <p:spPr>
            <a:xfrm>
              <a:off x="4580906" y="1416222"/>
              <a:ext cx="204105" cy="202118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/>
                <p:nvPr/>
              </p:nvSpPr>
              <p:spPr>
                <a:xfrm>
                  <a:off x="5166919" y="1142053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919" y="1142053"/>
                  <a:ext cx="11430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/>
                <p:nvPr/>
              </p:nvSpPr>
              <p:spPr>
                <a:xfrm>
                  <a:off x="4124920" y="1035437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920" y="1035437"/>
                  <a:ext cx="11430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C49EC8-1675-465B-87AF-029C7D836C81}"/>
                </a:ext>
              </a:extLst>
            </p:cNvPr>
            <p:cNvSpPr/>
            <p:nvPr/>
          </p:nvSpPr>
          <p:spPr>
            <a:xfrm>
              <a:off x="6414349" y="2418204"/>
              <a:ext cx="1053823" cy="1043566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/>
                <p:nvPr/>
              </p:nvSpPr>
              <p:spPr>
                <a:xfrm>
                  <a:off x="6353164" y="2647599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64" y="2647599"/>
                  <a:ext cx="114300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A42F3B-E5C7-432A-8C04-4FC069C43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88" y="2939986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/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F67D24-7538-4239-B2FB-E9E80E8C1C18}"/>
                </a:ext>
              </a:extLst>
            </p:cNvPr>
            <p:cNvGrpSpPr/>
            <p:nvPr/>
          </p:nvGrpSpPr>
          <p:grpSpPr>
            <a:xfrm>
              <a:off x="1083213" y="2413540"/>
              <a:ext cx="2910798" cy="1043566"/>
              <a:chOff x="1083213" y="990600"/>
              <a:chExt cx="2910798" cy="104356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AE2EB1D-0A53-4330-A63F-E7E0C45CC821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1" y="1219995"/>
                    <a:ext cx="1143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1" y="1219995"/>
                    <a:ext cx="1143000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75D19-58B4-4609-8A64-D580E80AF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CD659E8-91DB-4211-8782-9B7BF5D99E2C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079E8-E104-4131-A04A-F1DCD1DADEF9}"/>
                </a:ext>
              </a:extLst>
            </p:cNvPr>
            <p:cNvSpPr/>
            <p:nvPr/>
          </p:nvSpPr>
          <p:spPr>
            <a:xfrm>
              <a:off x="4621227" y="2897222"/>
              <a:ext cx="76949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CD43B0-B577-4EBD-AFCF-8700A57F4A0C}"/>
                </a:ext>
              </a:extLst>
            </p:cNvPr>
            <p:cNvSpPr/>
            <p:nvPr/>
          </p:nvSpPr>
          <p:spPr>
            <a:xfrm>
              <a:off x="7595393" y="940882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371104A-7416-4FA9-856E-B0AB27F20460}"/>
                </a:ext>
              </a:extLst>
            </p:cNvPr>
            <p:cNvSpPr/>
            <p:nvPr/>
          </p:nvSpPr>
          <p:spPr>
            <a:xfrm>
              <a:off x="7609750" y="2413585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85C90C-EB84-4279-AF04-CD83588A3619}"/>
                </a:ext>
              </a:extLst>
            </p:cNvPr>
            <p:cNvSpPr txBox="1"/>
            <p:nvPr/>
          </p:nvSpPr>
          <p:spPr>
            <a:xfrm>
              <a:off x="7924800" y="131699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Potential Energy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4C7D96-DA4C-4B10-9976-78357E9A94E8}"/>
                </a:ext>
              </a:extLst>
            </p:cNvPr>
            <p:cNvSpPr txBox="1"/>
            <p:nvPr/>
          </p:nvSpPr>
          <p:spPr>
            <a:xfrm>
              <a:off x="7975263" y="2773367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Potential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5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38962</TotalTime>
  <Words>341</Words>
  <Application>Microsoft Office PowerPoint</Application>
  <PresentationFormat>Widescreen</PresentationFormat>
  <Paragraphs>307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588</cp:revision>
  <dcterms:created xsi:type="dcterms:W3CDTF">2017-07-11T12:03:09Z</dcterms:created>
  <dcterms:modified xsi:type="dcterms:W3CDTF">2019-06-13T17:31:18Z</dcterms:modified>
</cp:coreProperties>
</file>