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616228"/>
            <a:ext cx="3759453" cy="2073473"/>
            <a:chOff x="7768662" y="3154890"/>
            <a:chExt cx="3759453" cy="2073473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44050" y="3915892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936108" y="3154890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6108" y="3154890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690" r="-3448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775438" y="3489778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5438" y="3489778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689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28918</TotalTime>
  <Words>100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585</cp:revision>
  <dcterms:created xsi:type="dcterms:W3CDTF">2017-07-11T12:03:09Z</dcterms:created>
  <dcterms:modified xsi:type="dcterms:W3CDTF">2019-05-29T20:40:01Z</dcterms:modified>
</cp:coreProperties>
</file>