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FAFAF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10" d="100"/>
          <a:sy n="110" d="100"/>
        </p:scale>
        <p:origin x="-3060" y="-39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06972" y="649890"/>
            <a:ext cx="5904567" cy="4305491"/>
            <a:chOff x="2178456" y="699051"/>
            <a:chExt cx="5904567" cy="4305491"/>
          </a:xfrm>
        </p:grpSpPr>
        <p:sp>
          <p:nvSpPr>
            <p:cNvPr id="8" name="Can 7"/>
            <p:cNvSpPr/>
            <p:nvPr/>
          </p:nvSpPr>
          <p:spPr>
            <a:xfrm>
              <a:off x="5799277" y="1685926"/>
              <a:ext cx="498021" cy="2188028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Can 5"/>
            <p:cNvSpPr/>
            <p:nvPr/>
          </p:nvSpPr>
          <p:spPr>
            <a:xfrm>
              <a:off x="3690258" y="1690007"/>
              <a:ext cx="498021" cy="2188028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/>
            <p:cNvSpPr/>
            <p:nvPr/>
          </p:nvSpPr>
          <p:spPr>
            <a:xfrm>
              <a:off x="3784969" y="338453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48136" y="358030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03333" y="3939598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14160" y="35297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932025" y="330347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966560" y="36821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157948" y="3330360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069512" y="393463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832141" y="3434703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04718" y="4012797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570344" y="3678186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219497" y="36304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387034" y="351260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371897" y="37828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33786" y="342553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515921" y="4051748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810285" y="38146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964186" y="366861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63687" y="2563586"/>
              <a:ext cx="3322864" cy="17634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80017" y="3216729"/>
              <a:ext cx="3290206" cy="1102179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989987" y="293838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856365" y="2721007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43133" y="237181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856365" y="20068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4" name="Arc 23"/>
            <p:cNvSpPr/>
            <p:nvPr/>
          </p:nvSpPr>
          <p:spPr>
            <a:xfrm>
              <a:off x="5345768" y="3222535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Arc 30"/>
            <p:cNvSpPr/>
            <p:nvPr/>
          </p:nvSpPr>
          <p:spPr>
            <a:xfrm>
              <a:off x="3980737" y="3310999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3935813" y="310706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740045" y="2893342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020860" y="272100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784150" y="193988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740045" y="2459310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959894" y="2211253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𝑁𝑒𝑔𝑎𝑡𝑖𝑣𝑒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2" r="-2620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42" r="-2885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40" idx="2"/>
            </p:cNvCxnSpPr>
            <p:nvPr/>
          </p:nvCxnSpPr>
          <p:spPr>
            <a:xfrm flipH="1">
              <a:off x="4020860" y="1006828"/>
              <a:ext cx="58023" cy="543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H="1">
              <a:off x="6400800" y="1362722"/>
              <a:ext cx="285751" cy="2999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𝐸𝑙𝑒𝑐𝑡𝑟𝑜𝑙𝑦𝑡𝑒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SO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09" r="-3368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flipH="1" flipV="1">
              <a:off x="3695878" y="4130401"/>
              <a:ext cx="260819" cy="566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𝑍𝑖𝑛𝑐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r="-3636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0"/>
            </p:cNvCxnSpPr>
            <p:nvPr/>
          </p:nvCxnSpPr>
          <p:spPr>
            <a:xfrm flipH="1" flipV="1">
              <a:off x="5790790" y="4169613"/>
              <a:ext cx="357611" cy="433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𝐶𝑎𝑟𝑏𝑜𝑛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636" r="-3182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6" idx="2"/>
            </p:cNvCxnSpPr>
            <p:nvPr/>
          </p:nvCxnSpPr>
          <p:spPr>
            <a:xfrm>
              <a:off x="2848063" y="2034295"/>
              <a:ext cx="836889" cy="4553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6051554" y="3024491"/>
              <a:ext cx="1034936" cy="1949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545" r="-4545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4235742" y="2070294"/>
              <a:ext cx="14654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063" r="-109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146844" y="1568046"/>
            <a:ext cx="4380751" cy="3139500"/>
            <a:chOff x="7146844" y="1568046"/>
            <a:chExt cx="4380751" cy="3139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46844" y="1568046"/>
              <a:ext cx="4380751" cy="3139500"/>
            </a:xfrm>
            <a:prstGeom prst="rect">
              <a:avLst/>
            </a:prstGeom>
            <a:solidFill>
              <a:schemeClr val="bg2">
                <a:lumMod val="90000"/>
                <a:alpha val="47000"/>
              </a:schemeClr>
            </a:solidFill>
          </p:spPr>
        </p:pic>
        <p:sp>
          <p:nvSpPr>
            <p:cNvPr id="5" name="Rectangle 4"/>
            <p:cNvSpPr/>
            <p:nvPr/>
          </p:nvSpPr>
          <p:spPr>
            <a:xfrm>
              <a:off x="7467638" y="1907878"/>
              <a:ext cx="1248099" cy="271369"/>
            </a:xfrm>
            <a:prstGeom prst="rect">
              <a:avLst/>
            </a:prstGeom>
            <a:solidFill>
              <a:schemeClr val="bg2">
                <a:lumMod val="90000"/>
                <a:alpha val="4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793082" y="1890723"/>
              <a:ext cx="1304881" cy="271369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25645" y="3592662"/>
              <a:ext cx="1778104" cy="282095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67893" y="3581310"/>
              <a:ext cx="1696671" cy="273558"/>
            </a:xfrm>
            <a:prstGeom prst="rect">
              <a:avLst/>
            </a:prstGeom>
            <a:solidFill>
              <a:schemeClr val="bg2">
                <a:lumMod val="90000"/>
                <a:alpha val="4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69289" y="2179571"/>
              <a:ext cx="226525" cy="1401091"/>
            </a:xfrm>
            <a:prstGeom prst="rect">
              <a:avLst/>
            </a:prstGeom>
            <a:solidFill>
              <a:schemeClr val="bg2">
                <a:lumMod val="90000"/>
                <a:alpha val="4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871438" y="2162092"/>
              <a:ext cx="226525" cy="1430323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18950" y="2309231"/>
            <a:ext cx="4085552" cy="1842187"/>
            <a:chOff x="2018950" y="2309231"/>
            <a:chExt cx="4085552" cy="1842187"/>
          </a:xfrm>
        </p:grpSpPr>
        <p:sp>
          <p:nvSpPr>
            <p:cNvPr id="5" name="Rectangle 4"/>
            <p:cNvSpPr/>
            <p:nvPr/>
          </p:nvSpPr>
          <p:spPr>
            <a:xfrm>
              <a:off x="2018950" y="2623822"/>
              <a:ext cx="211018" cy="124950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17"/>
            <p:cNvSpPr/>
            <p:nvPr/>
          </p:nvSpPr>
          <p:spPr>
            <a:xfrm>
              <a:off x="3223498" y="2623047"/>
              <a:ext cx="707354" cy="211017"/>
            </a:xfrm>
            <a:custGeom>
              <a:avLst/>
              <a:gdLst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62" h="342901">
                  <a:moveTo>
                    <a:pt x="0" y="0"/>
                  </a:moveTo>
                  <a:cubicBezTo>
                    <a:pt x="780907" y="140677"/>
                    <a:pt x="1456308" y="140677"/>
                    <a:pt x="2184462" y="0"/>
                  </a:cubicBezTo>
                  <a:lnTo>
                    <a:pt x="2184462" y="342901"/>
                  </a:lnTo>
                  <a:cubicBezTo>
                    <a:pt x="1491478" y="184639"/>
                    <a:pt x="763323" y="211016"/>
                    <a:pt x="0" y="3429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621224" y="2231790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22108" y="2231791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2607256" y="3271054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308140" y="3271054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9607" y="3384219"/>
              <a:ext cx="767199" cy="76719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30"/>
                <p:cNvSpPr txBox="1"/>
                <p:nvPr/>
              </p:nvSpPr>
              <p:spPr>
                <a:xfrm>
                  <a:off x="3477549" y="2309231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549" y="2309231"/>
                  <a:ext cx="20710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471" r="-23529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31"/>
                <p:cNvSpPr txBox="1"/>
                <p:nvPr/>
              </p:nvSpPr>
              <p:spPr>
                <a:xfrm>
                  <a:off x="3050020" y="3043915"/>
                  <a:ext cx="1026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𝑃𝑢𝑚𝑝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020" y="3043915"/>
                  <a:ext cx="102637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101" r="-4734" b="-326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Arrow 21"/>
            <p:cNvSpPr/>
            <p:nvPr/>
          </p:nvSpPr>
          <p:spPr>
            <a:xfrm rot="10800000">
              <a:off x="3168263" y="3698337"/>
              <a:ext cx="756138" cy="13849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12168" y="2623822"/>
              <a:ext cx="211018" cy="124950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017677" y="2955471"/>
              <a:ext cx="0" cy="489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241" y="2894322"/>
                  <a:ext cx="903261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41" y="2894322"/>
                  <a:ext cx="903261" cy="57618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32283</TotalTime>
  <Words>73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621</cp:revision>
  <dcterms:created xsi:type="dcterms:W3CDTF">2017-07-11T12:03:09Z</dcterms:created>
  <dcterms:modified xsi:type="dcterms:W3CDTF">2019-07-02T19:50:28Z</dcterms:modified>
</cp:coreProperties>
</file>