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10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NULL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33" Type="http://schemas.openxmlformats.org/officeDocument/2006/relationships/image" Target="../media/image30.png"/><Relationship Id="rId12" Type="http://schemas.openxmlformats.org/officeDocument/2006/relationships/image" Target="../media/image100.png"/><Relationship Id="rId38" Type="http://schemas.openxmlformats.org/officeDocument/2006/relationships/image" Target="../media/image90.png"/><Relationship Id="rId46" Type="http://schemas.openxmlformats.org/officeDocument/2006/relationships/image" Target="../media/image44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7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2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52800" y="3373915"/>
            <a:ext cx="3058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- + - + - + - + - 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341095" y="3383945"/>
            <a:ext cx="284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5409494" y="3283727"/>
            <a:ext cx="2303715" cy="574827"/>
            <a:chOff x="4434614" y="3900416"/>
            <a:chExt cx="2303715" cy="574827"/>
          </a:xfrm>
        </p:grpSpPr>
        <p:sp>
          <p:nvSpPr>
            <p:cNvPr id="61" name="Rounded Rectangle 60"/>
            <p:cNvSpPr/>
            <p:nvPr/>
          </p:nvSpPr>
          <p:spPr>
            <a:xfrm>
              <a:off x="4472169" y="4061123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434614" y="391727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49970" y="4051052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76796" y="4075133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690329" y="4006648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540171" y="3950066"/>
              <a:ext cx="2845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468703" y="39004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466646" y="406849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379026" y="39409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466646" y="397703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293007" y="3984264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384418" y="402559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2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3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/>
          <p:cNvGrpSpPr/>
          <p:nvPr/>
        </p:nvGrpSpPr>
        <p:grpSpPr>
          <a:xfrm>
            <a:off x="4569580" y="3165702"/>
            <a:ext cx="631524" cy="791480"/>
            <a:chOff x="3525483" y="4270756"/>
            <a:chExt cx="631524" cy="791480"/>
          </a:xfrm>
        </p:grpSpPr>
        <p:sp>
          <p:nvSpPr>
            <p:cNvPr id="65" name="TextBox 64"/>
            <p:cNvSpPr txBox="1"/>
            <p:nvPr/>
          </p:nvSpPr>
          <p:spPr>
            <a:xfrm>
              <a:off x="3840559" y="43568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718046" y="4270756"/>
              <a:ext cx="256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3587818" y="4419763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561139" y="435050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815220" y="460229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574142" y="4596865"/>
              <a:ext cx="33156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670500" y="4438431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525483" y="447081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694681" y="466212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887381" y="448263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743178" y="4533815"/>
              <a:ext cx="3348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266055" y="4907914"/>
            <a:ext cx="7367506" cy="1727785"/>
            <a:chOff x="153471" y="4829232"/>
            <a:chExt cx="7367506" cy="1727785"/>
          </a:xfrm>
        </p:grpSpPr>
        <p:grpSp>
          <p:nvGrpSpPr>
            <p:cNvPr id="146" name="Group 145"/>
            <p:cNvGrpSpPr/>
            <p:nvPr/>
          </p:nvGrpSpPr>
          <p:grpSpPr>
            <a:xfrm>
              <a:off x="153471" y="5081246"/>
              <a:ext cx="4028951" cy="1223755"/>
              <a:chOff x="688573" y="5061842"/>
              <a:chExt cx="4028951" cy="1223755"/>
            </a:xfrm>
          </p:grpSpPr>
          <p:sp>
            <p:nvSpPr>
              <p:cNvPr id="103" name="TextBox 102"/>
              <p:cNvSpPr txBox="1"/>
              <p:nvPr/>
            </p:nvSpPr>
            <p:spPr>
              <a:xfrm>
                <a:off x="1460088" y="5280085"/>
                <a:ext cx="2845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+ </a:t>
                </a:r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1528487" y="5148178"/>
                <a:ext cx="2925831" cy="606516"/>
                <a:chOff x="4434614" y="3868727"/>
                <a:chExt cx="2925831" cy="606516"/>
              </a:xfrm>
            </p:grpSpPr>
            <p:sp>
              <p:nvSpPr>
                <p:cNvPr id="105" name="Rounded Rectangle 104"/>
                <p:cNvSpPr/>
                <p:nvPr/>
              </p:nvSpPr>
              <p:spPr>
                <a:xfrm>
                  <a:off x="4472169" y="4061123"/>
                  <a:ext cx="2214019" cy="279132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4434614" y="391727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7" name="TextBox 106"/>
                <p:cNvSpPr txBox="1"/>
                <p:nvPr/>
              </p:nvSpPr>
              <p:spPr>
                <a:xfrm>
                  <a:off x="4449970" y="4051052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4576796" y="4075133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09" name="TextBox 108"/>
                <p:cNvSpPr txBox="1"/>
                <p:nvPr/>
              </p:nvSpPr>
              <p:spPr>
                <a:xfrm>
                  <a:off x="4690329" y="4006648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0" name="TextBox 109"/>
                <p:cNvSpPr txBox="1"/>
                <p:nvPr/>
              </p:nvSpPr>
              <p:spPr>
                <a:xfrm>
                  <a:off x="4540171" y="3950066"/>
                  <a:ext cx="28451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 </a:t>
                  </a: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6468703" y="390041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6466646" y="406849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6482077" y="39824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7090819" y="4061123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6954617" y="388214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6711660" y="3868727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/>
                  <p:cNvSpPr txBox="1"/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𝑔𝑟𝑜𝑢𝑛𝑑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7" name="TextBox 1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639" y="5977820"/>
                    <a:ext cx="93788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091" r="-7143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8" name="Group 117"/>
              <p:cNvGrpSpPr/>
              <p:nvPr/>
            </p:nvGrpSpPr>
            <p:grpSpPr>
              <a:xfrm>
                <a:off x="688573" y="5061842"/>
                <a:ext cx="631524" cy="791480"/>
                <a:chOff x="3525483" y="4270756"/>
                <a:chExt cx="631524" cy="791480"/>
              </a:xfrm>
            </p:grpSpPr>
            <p:sp>
              <p:nvSpPr>
                <p:cNvPr id="119" name="TextBox 118"/>
                <p:cNvSpPr txBox="1"/>
                <p:nvPr/>
              </p:nvSpPr>
              <p:spPr>
                <a:xfrm>
                  <a:off x="3840559" y="43568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0" name="TextBox 119"/>
                <p:cNvSpPr txBox="1"/>
                <p:nvPr/>
              </p:nvSpPr>
              <p:spPr>
                <a:xfrm>
                  <a:off x="3718046" y="4270756"/>
                  <a:ext cx="256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3587818" y="4419763"/>
                  <a:ext cx="500236" cy="51976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3561139" y="435050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3815220" y="4602292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3574142" y="4596865"/>
                  <a:ext cx="33156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670500" y="4438431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6" name="TextBox 125"/>
                <p:cNvSpPr txBox="1"/>
                <p:nvPr/>
              </p:nvSpPr>
              <p:spPr>
                <a:xfrm>
                  <a:off x="3525483" y="4470811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7" name="TextBox 126"/>
                <p:cNvSpPr txBox="1"/>
                <p:nvPr/>
              </p:nvSpPr>
              <p:spPr>
                <a:xfrm>
                  <a:off x="3694681" y="4662126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8" name="TextBox 127"/>
                <p:cNvSpPr txBox="1"/>
                <p:nvPr/>
              </p:nvSpPr>
              <p:spPr>
                <a:xfrm>
                  <a:off x="3887381" y="4482638"/>
                  <a:ext cx="26962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743178" y="4533815"/>
                  <a:ext cx="33487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139" name="Group 138"/>
              <p:cNvGrpSpPr/>
              <p:nvPr/>
            </p:nvGrpSpPr>
            <p:grpSpPr>
              <a:xfrm>
                <a:off x="3957170" y="5801514"/>
                <a:ext cx="508381" cy="143616"/>
                <a:chOff x="4711198" y="5269452"/>
                <a:chExt cx="508381" cy="143616"/>
              </a:xfrm>
            </p:grpSpPr>
            <p:cxnSp>
              <p:nvCxnSpPr>
                <p:cNvPr id="131" name="Straight Connector 130"/>
                <p:cNvCxnSpPr/>
                <p:nvPr/>
              </p:nvCxnSpPr>
              <p:spPr>
                <a:xfrm>
                  <a:off x="4711198" y="5269452"/>
                  <a:ext cx="508381" cy="212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>
                  <a:off x="4787398" y="5344331"/>
                  <a:ext cx="345934" cy="487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/>
                <p:cNvCxnSpPr/>
                <p:nvPr/>
              </p:nvCxnSpPr>
              <p:spPr>
                <a:xfrm flipV="1">
                  <a:off x="4874862" y="5412918"/>
                  <a:ext cx="171007" cy="15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/>
              <p:cNvCxnSpPr/>
              <p:nvPr/>
            </p:nvCxnSpPr>
            <p:spPr>
              <a:xfrm>
                <a:off x="3762413" y="5480140"/>
                <a:ext cx="448948" cy="54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 flipV="1">
                <a:off x="4211361" y="5466572"/>
                <a:ext cx="0" cy="3261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Arc 144"/>
              <p:cNvSpPr/>
              <p:nvPr/>
            </p:nvSpPr>
            <p:spPr>
              <a:xfrm>
                <a:off x="4213418" y="5236090"/>
                <a:ext cx="320005" cy="328288"/>
              </a:xfrm>
              <a:custGeom>
                <a:avLst/>
                <a:gdLst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2" fmla="*/ 276087 w 552174"/>
                  <a:gd name="connsiteY2" fmla="*/ 301335 h 602669"/>
                  <a:gd name="connsiteX3" fmla="*/ 276087 w 552174"/>
                  <a:gd name="connsiteY3" fmla="*/ 0 h 602669"/>
                  <a:gd name="connsiteX0" fmla="*/ 276087 w 552174"/>
                  <a:gd name="connsiteY0" fmla="*/ 0 h 602669"/>
                  <a:gd name="connsiteX1" fmla="*/ 552174 w 552174"/>
                  <a:gd name="connsiteY1" fmla="*/ 301335 h 602669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2" fmla="*/ 0 w 310286"/>
                  <a:gd name="connsiteY2" fmla="*/ 303187 h 303187"/>
                  <a:gd name="connsiteX3" fmla="*/ 0 w 310286"/>
                  <a:gd name="connsiteY3" fmla="*/ 1852 h 303187"/>
                  <a:gd name="connsiteX0" fmla="*/ 0 w 310286"/>
                  <a:gd name="connsiteY0" fmla="*/ 1852 h 303187"/>
                  <a:gd name="connsiteX1" fmla="*/ 276087 w 310286"/>
                  <a:gd name="connsiteY1" fmla="*/ 303187 h 303187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  <a:gd name="connsiteX2" fmla="*/ 0 w 320005"/>
                  <a:gd name="connsiteY2" fmla="*/ 328288 h 328288"/>
                  <a:gd name="connsiteX3" fmla="*/ 0 w 320005"/>
                  <a:gd name="connsiteY3" fmla="*/ 26953 h 328288"/>
                  <a:gd name="connsiteX0" fmla="*/ 0 w 320005"/>
                  <a:gd name="connsiteY0" fmla="*/ 26953 h 328288"/>
                  <a:gd name="connsiteX1" fmla="*/ 276087 w 320005"/>
                  <a:gd name="connsiteY1" fmla="*/ 328288 h 32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0005" h="328288" stroke="0" extrusionOk="0">
                    <a:moveTo>
                      <a:pt x="0" y="26953"/>
                    </a:moveTo>
                    <a:cubicBezTo>
                      <a:pt x="242126" y="-32812"/>
                      <a:pt x="401593" y="-17429"/>
                      <a:pt x="276087" y="328288"/>
                    </a:cubicBezTo>
                    <a:lnTo>
                      <a:pt x="0" y="328288"/>
                    </a:lnTo>
                    <a:lnTo>
                      <a:pt x="0" y="26953"/>
                    </a:lnTo>
                    <a:close/>
                  </a:path>
                  <a:path w="320005" h="328288" fill="none">
                    <a:moveTo>
                      <a:pt x="0" y="26953"/>
                    </a:moveTo>
                    <a:cubicBezTo>
                      <a:pt x="152479" y="26953"/>
                      <a:pt x="276087" y="161865"/>
                      <a:pt x="276087" y="328288"/>
                    </a:cubicBezTo>
                  </a:path>
                </a:pathLst>
              </a:cu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7" name="Straight Connector 146"/>
            <p:cNvCxnSpPr/>
            <p:nvPr/>
          </p:nvCxnSpPr>
          <p:spPr>
            <a:xfrm flipH="1">
              <a:off x="4260829" y="4829232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4505242" y="5352211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62552" y="5279065"/>
              <a:ext cx="30584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 +  +  +   +   +   +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𝑟𝑜𝑑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3591" y="5961053"/>
                  <a:ext cx="14757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959" r="-289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/>
        </p:nvGrpSpPr>
        <p:grpSpPr>
          <a:xfrm>
            <a:off x="81803" y="209786"/>
            <a:ext cx="4644383" cy="1727785"/>
            <a:chOff x="81803" y="209786"/>
            <a:chExt cx="4644383" cy="1727785"/>
          </a:xfrm>
        </p:grpSpPr>
        <p:grpSp>
          <p:nvGrpSpPr>
            <p:cNvPr id="66" name="Group 65"/>
            <p:cNvGrpSpPr/>
            <p:nvPr/>
          </p:nvGrpSpPr>
          <p:grpSpPr>
            <a:xfrm>
              <a:off x="180233" y="403175"/>
              <a:ext cx="938842" cy="1040739"/>
              <a:chOff x="2886710" y="1056842"/>
              <a:chExt cx="938842" cy="1040739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370230" y="165699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072931" y="16551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076518" y="108629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2910957" y="147808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962973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533479" y="1276635"/>
                <a:ext cx="24005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526601" y="149553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555926" y="138160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886710" y="137900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472027" y="1588184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364627" y="108996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912023" y="1268856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490907" y="117064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67" name="Oval 66"/>
            <p:cNvSpPr/>
            <p:nvPr/>
          </p:nvSpPr>
          <p:spPr>
            <a:xfrm>
              <a:off x="1467735" y="671511"/>
              <a:ext cx="529554" cy="550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612611" y="420042"/>
              <a:ext cx="1351184" cy="1040739"/>
              <a:chOff x="2891320" y="1056842"/>
              <a:chExt cx="1351184" cy="1040739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970609" y="1577160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3972878" y="15849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3495687" y="1595413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2962176" y="118085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2891320" y="1367398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571580" y="132517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20" name="Straight Connector 119"/>
            <p:cNvCxnSpPr/>
            <p:nvPr/>
          </p:nvCxnSpPr>
          <p:spPr>
            <a:xfrm flipH="1">
              <a:off x="2409048" y="209786"/>
              <a:ext cx="10632" cy="172778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3208935" y="410283"/>
              <a:ext cx="1351792" cy="1040739"/>
              <a:chOff x="2478650" y="1056842"/>
              <a:chExt cx="1351792" cy="1040739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3091354" y="1325179"/>
                <a:ext cx="529554" cy="550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221318" y="1697471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4" name="TextBox 123"/>
              <p:cNvSpPr txBox="1"/>
              <p:nvPr/>
            </p:nvSpPr>
            <p:spPr>
              <a:xfrm>
                <a:off x="2982748" y="114116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3560816" y="136382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6" name="TextBox 125"/>
              <p:cNvSpPr txBox="1"/>
              <p:nvPr/>
            </p:nvSpPr>
            <p:spPr>
              <a:xfrm>
                <a:off x="3457957" y="16071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881820" y="132738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221318" y="1056842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478650" y="1132899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3457957" y="1141647"/>
                <a:ext cx="269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cxnSp>
          <p:nvCxnSpPr>
            <p:cNvPr id="132" name="Straight Connector 131"/>
            <p:cNvCxnSpPr>
              <a:stCxn id="85" idx="6"/>
              <a:endCxn id="122" idx="2"/>
            </p:cNvCxnSpPr>
            <p:nvPr/>
          </p:nvCxnSpPr>
          <p:spPr>
            <a:xfrm flipV="1">
              <a:off x="3342199" y="953734"/>
              <a:ext cx="479440" cy="97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3427684" y="1073678"/>
              <a:ext cx="3612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03" y="1326713"/>
                  <a:ext cx="103727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7018" r="-70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𝑛𝑒𝑢𝑡𝑟𝑎𝑙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6881" y="1323603"/>
                  <a:ext cx="9475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806" r="-516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5865" y="1340470"/>
                  <a:ext cx="1037272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7059" r="-764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𝑐h𝑎𝑟𝑔𝑒𝑑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914" y="1353844"/>
                  <a:ext cx="103727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059" r="-764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399788" cy="369332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" name="Rectangle 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8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 smtClean="0">
                        <a:solidFill>
                          <a:srgbClr val="FF0000"/>
                        </a:solidFill>
                      </a:rPr>
                      <a:t>’</a:t>
                    </a:r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endCxn id="49" idx="1"/>
            </p:cNvCxnSpPr>
            <p:nvPr/>
          </p:nvCxnSpPr>
          <p:spPr>
            <a:xfrm>
              <a:off x="9188805" y="2131188"/>
              <a:ext cx="240483" cy="8554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01474" y="1850287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1474" y="1850287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16509" y="2545877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6509" y="2545877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149535" y="142161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535" y="142161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889" r="-833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8653869" y="2123456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869" y="2123456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3333" r="-20000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/>
            <p:nvPr/>
          </p:nvCxnSpPr>
          <p:spPr>
            <a:xfrm flipV="1">
              <a:off x="9109449" y="2351491"/>
              <a:ext cx="855663" cy="39780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90228" y="219760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90228" y="219760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10526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/>
              <a:endParaRPr lang="en-CA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6636349" y="1633133"/>
            <a:ext cx="685928" cy="1273963"/>
            <a:chOff x="6636349" y="1633133"/>
            <a:chExt cx="685928" cy="1273963"/>
          </a:xfrm>
        </p:grpSpPr>
        <p:sp>
          <p:nvSpPr>
            <p:cNvPr id="30" name="Oval 29"/>
            <p:cNvSpPr/>
            <p:nvPr/>
          </p:nvSpPr>
          <p:spPr>
            <a:xfrm>
              <a:off x="6655981" y="1850065"/>
              <a:ext cx="467833" cy="467833"/>
            </a:xfrm>
            <a:prstGeom prst="ellipse">
              <a:avLst/>
            </a:prstGeom>
            <a:solidFill>
              <a:schemeClr val="accent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800"/>
            </a:p>
          </p:txBody>
        </p:sp>
        <p:sp>
          <p:nvSpPr>
            <p:cNvPr id="31" name="Oval 30"/>
            <p:cNvSpPr/>
            <p:nvPr/>
          </p:nvSpPr>
          <p:spPr>
            <a:xfrm>
              <a:off x="6898240" y="166433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6898240" y="2115359"/>
              <a:ext cx="315433" cy="31543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726889" y="1684691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26889" y="1890438"/>
              <a:ext cx="32601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32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6262" y="1633133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96261" y="2094400"/>
              <a:ext cx="326015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400" b="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6636349" y="2599319"/>
              <a:ext cx="651750" cy="28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896" y="2599319"/>
                  <a:ext cx="21634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endParaRPr lang="en-CA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23776</TotalTime>
  <Words>274</Words>
  <Application>Microsoft Office PowerPoint</Application>
  <PresentationFormat>Widescreen</PresentationFormat>
  <Paragraphs>233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525</cp:revision>
  <dcterms:created xsi:type="dcterms:W3CDTF">2017-07-11T12:03:09Z</dcterms:created>
  <dcterms:modified xsi:type="dcterms:W3CDTF">2019-05-17T15:17:16Z</dcterms:modified>
</cp:coreProperties>
</file>