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1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18-05-24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18-05-24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18-05-24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18-05-24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18-05-24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18-05-24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18-05-24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18-05-24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18-05-24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18-05-24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18-05-24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18-05-24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.png"/><Relationship Id="rId21" Type="http://schemas.openxmlformats.org/officeDocument/2006/relationships/image" Target="../media/image8.png"/><Relationship Id="rId22" Type="http://schemas.openxmlformats.org/officeDocument/2006/relationships/image" Target="../media/image1.gif"/><Relationship Id="rId23" Type="http://schemas.openxmlformats.org/officeDocument/2006/relationships/image" Target="../media/image9.png"/><Relationship Id="rId24" Type="http://schemas.openxmlformats.org/officeDocument/2006/relationships/image" Target="../media/image10.png"/><Relationship Id="rId25" Type="http://schemas.openxmlformats.org/officeDocument/2006/relationships/image" Target="../media/image19.png"/><Relationship Id="rId26" Type="http://schemas.openxmlformats.org/officeDocument/2006/relationships/image" Target="../media/image12.png"/><Relationship Id="rId27" Type="http://schemas.openxmlformats.org/officeDocument/2006/relationships/image" Target="../media/image20.png"/><Relationship Id="rId13" Type="http://schemas.openxmlformats.org/officeDocument/2006/relationships/image" Target="../media/image120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8" Type="http://schemas.openxmlformats.org/officeDocument/2006/relationships/image" Target="../media/image11.png"/><Relationship Id="rId19" Type="http://schemas.openxmlformats.org/officeDocument/2006/relationships/image" Target="../media/image17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7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46" Type="http://schemas.openxmlformats.org/officeDocument/2006/relationships/image" Target="../media/image31.png"/><Relationship Id="rId47" Type="http://schemas.openxmlformats.org/officeDocument/2006/relationships/image" Target="../media/image32.png"/><Relationship Id="rId48" Type="http://schemas.openxmlformats.org/officeDocument/2006/relationships/image" Target="../media/image34.png"/><Relationship Id="rId49" Type="http://schemas.openxmlformats.org/officeDocument/2006/relationships/image" Target="../media/image35.png"/><Relationship Id="rId24" Type="http://schemas.openxmlformats.org/officeDocument/2006/relationships/image" Target="../media/image38.png"/><Relationship Id="rId25" Type="http://schemas.openxmlformats.org/officeDocument/2006/relationships/image" Target="../media/image39.png"/><Relationship Id="rId26" Type="http://schemas.openxmlformats.org/officeDocument/2006/relationships/image" Target="../media/image40.png"/><Relationship Id="rId27" Type="http://schemas.openxmlformats.org/officeDocument/2006/relationships/image" Target="../media/image41.png"/><Relationship Id="rId28" Type="http://schemas.openxmlformats.org/officeDocument/2006/relationships/image" Target="../media/image42.png"/><Relationship Id="rId29" Type="http://schemas.openxmlformats.org/officeDocument/2006/relationships/image" Target="../media/image43.png"/><Relationship Id="rId50" Type="http://schemas.openxmlformats.org/officeDocument/2006/relationships/image" Target="../media/image36.png"/><Relationship Id="rId51" Type="http://schemas.openxmlformats.org/officeDocument/2006/relationships/image" Target="../media/image37.png"/><Relationship Id="rId5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0.png"/><Relationship Id="rId30" Type="http://schemas.openxmlformats.org/officeDocument/2006/relationships/image" Target="../media/image44.png"/><Relationship Id="rId31" Type="http://schemas.openxmlformats.org/officeDocument/2006/relationships/image" Target="../media/image45.png"/><Relationship Id="rId32" Type="http://schemas.openxmlformats.org/officeDocument/2006/relationships/image" Target="../media/image46.png"/><Relationship Id="rId6" Type="http://schemas.openxmlformats.org/officeDocument/2006/relationships/image" Target="../media/image20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37" Type="http://schemas.openxmlformats.org/officeDocument/2006/relationships/image" Target="../media/image51.png"/><Relationship Id="rId38" Type="http://schemas.openxmlformats.org/officeDocument/2006/relationships/image" Target="../media/image52.png"/><Relationship Id="rId39" Type="http://schemas.openxmlformats.org/officeDocument/2006/relationships/image" Target="../media/image53.png"/><Relationship Id="rId33" Type="http://schemas.openxmlformats.org/officeDocument/2006/relationships/image" Target="../media/image47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34" Type="http://schemas.openxmlformats.org/officeDocument/2006/relationships/image" Target="../media/image48.png"/><Relationship Id="rId35" Type="http://schemas.openxmlformats.org/officeDocument/2006/relationships/image" Target="../media/image49.png"/><Relationship Id="rId36" Type="http://schemas.openxmlformats.org/officeDocument/2006/relationships/image" Target="../media/image50.png"/><Relationship Id="rId19" Type="http://schemas.openxmlformats.org/officeDocument/2006/relationships/image" Target="../media/image33.png"/><Relationship Id="rId40" Type="http://schemas.openxmlformats.org/officeDocument/2006/relationships/image" Target="../media/image54.png"/><Relationship Id="rId41" Type="http://schemas.openxmlformats.org/officeDocument/2006/relationships/image" Target="../media/image55.png"/><Relationship Id="rId42" Type="http://schemas.openxmlformats.org/officeDocument/2006/relationships/image" Target="../media/image56.png"/><Relationship Id="rId43" Type="http://schemas.openxmlformats.org/officeDocument/2006/relationships/image" Target="../media/image57.png"/><Relationship Id="rId44" Type="http://schemas.openxmlformats.org/officeDocument/2006/relationships/image" Target="../media/image29.png"/><Relationship Id="rId45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46" Type="http://schemas.openxmlformats.org/officeDocument/2006/relationships/image" Target="../media/image100.png"/><Relationship Id="rId47" Type="http://schemas.openxmlformats.org/officeDocument/2006/relationships/image" Target="../media/image101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79.png"/><Relationship Id="rId24" Type="http://schemas.openxmlformats.org/officeDocument/2006/relationships/image" Target="../media/image80.png"/><Relationship Id="rId25" Type="http://schemas.openxmlformats.org/officeDocument/2006/relationships/image" Target="../media/image81.png"/><Relationship Id="rId26" Type="http://schemas.openxmlformats.org/officeDocument/2006/relationships/image" Target="../media/image11.png"/><Relationship Id="rId27" Type="http://schemas.openxmlformats.org/officeDocument/2006/relationships/image" Target="../media/image17.png"/><Relationship Id="rId28" Type="http://schemas.openxmlformats.org/officeDocument/2006/relationships/image" Target="../media/image82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0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30" Type="http://schemas.openxmlformats.org/officeDocument/2006/relationships/image" Target="../media/image84.png"/><Relationship Id="rId31" Type="http://schemas.openxmlformats.org/officeDocument/2006/relationships/image" Target="../media/image85.png"/><Relationship Id="rId32" Type="http://schemas.openxmlformats.org/officeDocument/2006/relationships/image" Target="../media/image86.png"/><Relationship Id="rId9" Type="http://schemas.openxmlformats.org/officeDocument/2006/relationships/image" Target="../media/image65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33" Type="http://schemas.openxmlformats.org/officeDocument/2006/relationships/image" Target="../media/image87.png"/><Relationship Id="rId34" Type="http://schemas.openxmlformats.org/officeDocument/2006/relationships/image" Target="../media/image88.png"/><Relationship Id="rId35" Type="http://schemas.openxmlformats.org/officeDocument/2006/relationships/image" Target="../media/image89.png"/><Relationship Id="rId36" Type="http://schemas.openxmlformats.org/officeDocument/2006/relationships/image" Target="../media/image90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37" Type="http://schemas.openxmlformats.org/officeDocument/2006/relationships/image" Target="../media/image91.png"/><Relationship Id="rId38" Type="http://schemas.openxmlformats.org/officeDocument/2006/relationships/image" Target="../media/image92.png"/><Relationship Id="rId39" Type="http://schemas.openxmlformats.org/officeDocument/2006/relationships/image" Target="../media/image93.png"/><Relationship Id="rId40" Type="http://schemas.openxmlformats.org/officeDocument/2006/relationships/image" Target="../media/image94.png"/><Relationship Id="rId41" Type="http://schemas.openxmlformats.org/officeDocument/2006/relationships/image" Target="../media/image95.png"/><Relationship Id="rId42" Type="http://schemas.openxmlformats.org/officeDocument/2006/relationships/image" Target="../media/image96.png"/><Relationship Id="rId43" Type="http://schemas.openxmlformats.org/officeDocument/2006/relationships/image" Target="../media/image97.png"/><Relationship Id="rId44" Type="http://schemas.openxmlformats.org/officeDocument/2006/relationships/image" Target="../media/image98.png"/><Relationship Id="rId45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21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25.png"/><Relationship Id="rId23" Type="http://schemas.openxmlformats.org/officeDocument/2006/relationships/image" Target="../media/image126.png"/><Relationship Id="rId24" Type="http://schemas.openxmlformats.org/officeDocument/2006/relationships/image" Target="../media/image127.png"/><Relationship Id="rId25" Type="http://schemas.openxmlformats.org/officeDocument/2006/relationships/image" Target="../media/image128.png"/><Relationship Id="rId26" Type="http://schemas.openxmlformats.org/officeDocument/2006/relationships/image" Target="../media/image129.png"/><Relationship Id="rId27" Type="http://schemas.openxmlformats.org/officeDocument/2006/relationships/image" Target="../media/image130.png"/><Relationship Id="rId28" Type="http://schemas.openxmlformats.org/officeDocument/2006/relationships/image" Target="../media/image131.png"/><Relationship Id="rId29" Type="http://schemas.openxmlformats.org/officeDocument/2006/relationships/image" Target="../media/image132.png"/><Relationship Id="rId30" Type="http://schemas.openxmlformats.org/officeDocument/2006/relationships/image" Target="../media/image133.png"/><Relationship Id="rId31" Type="http://schemas.openxmlformats.org/officeDocument/2006/relationships/image" Target="../media/image134.png"/><Relationship Id="rId32" Type="http://schemas.openxmlformats.org/officeDocument/2006/relationships/image" Target="../media/image135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Relationship Id="rId14" Type="http://schemas.openxmlformats.org/officeDocument/2006/relationships/image" Target="../media/image118.png"/><Relationship Id="rId15" Type="http://schemas.openxmlformats.org/officeDocument/2006/relationships/image" Target="../media/image119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24718" cy="2146316"/>
            <a:chOff x="1129904" y="708040"/>
            <a:chExt cx="2224718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43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280938" y="2465515"/>
            <a:ext cx="9829436" cy="2427743"/>
            <a:chOff x="749583" y="3165245"/>
            <a:chExt cx="9829436" cy="2427743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087821" y="5166331"/>
              <a:ext cx="8212093" cy="173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070422" y="5061961"/>
              <a:ext cx="0" cy="2261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84135" y="5075200"/>
              <a:ext cx="0" cy="2261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97844" y="5071045"/>
              <a:ext cx="0" cy="2261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433176" y="5084284"/>
              <a:ext cx="0" cy="2261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865609" y="5062734"/>
              <a:ext cx="0" cy="2261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722452" y="4992379"/>
              <a:ext cx="2957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12" y="5192878"/>
              <a:ext cx="57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ambria Math"/>
                  <a:cs typeface="Cambria Math"/>
                </a:rPr>
                <a:t>x</a:t>
              </a:r>
              <a:r>
                <a:rPr lang="en-US" sz="2000" i="1" baseline="-25000" dirty="0" smtClean="0">
                  <a:latin typeface="Cambria Math"/>
                  <a:cs typeface="Cambria Math"/>
                </a:rPr>
                <a:t>0V</a:t>
              </a:r>
              <a:endParaRPr lang="en-US" sz="2000" i="1" dirty="0" smtClean="0">
                <a:latin typeface="Cambria Math"/>
                <a:cs typeface="Cambria Math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64042" y="5189783"/>
              <a:ext cx="57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err="1" smtClean="0">
                  <a:latin typeface="Cambria Math"/>
                  <a:cs typeface="Cambria Math"/>
                </a:rPr>
                <a:t>x</a:t>
              </a:r>
              <a:r>
                <a:rPr lang="en-US" sz="2000" i="1" baseline="-25000" dirty="0" err="1" smtClean="0">
                  <a:latin typeface="Cambria Math"/>
                  <a:cs typeface="Cambria Math"/>
                </a:rPr>
                <a:t>V</a:t>
              </a:r>
              <a:endParaRPr lang="en-US" sz="2000" i="1" dirty="0" smtClean="0">
                <a:latin typeface="Cambria Math"/>
                <a:cs typeface="Cambria Math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0271" y="5186688"/>
              <a:ext cx="57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Cambria Math"/>
                  <a:cs typeface="Cambria Math"/>
                </a:rPr>
                <a:t>x</a:t>
              </a:r>
              <a:r>
                <a:rPr lang="en-US" sz="2000" i="1" baseline="-25000" dirty="0" smtClean="0">
                  <a:latin typeface="Cambria Math"/>
                  <a:cs typeface="Cambria Math"/>
                </a:rPr>
                <a:t>0R</a:t>
              </a:r>
              <a:endParaRPr lang="en-US" sz="2000" i="1" dirty="0" smtClean="0">
                <a:latin typeface="Cambria Math"/>
                <a:cs typeface="Cambria Math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44343" y="5183593"/>
              <a:ext cx="57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err="1" smtClean="0">
                  <a:latin typeface="Cambria Math"/>
                  <a:cs typeface="Cambria Math"/>
                </a:rPr>
                <a:t>x</a:t>
              </a:r>
              <a:r>
                <a:rPr lang="en-US" sz="2000" i="1" baseline="-25000" dirty="0" err="1">
                  <a:latin typeface="Cambria Math"/>
                  <a:cs typeface="Cambria Math"/>
                </a:rPr>
                <a:t>R</a:t>
              </a:r>
              <a:endParaRPr lang="en-US" sz="2000" i="1" dirty="0" smtClean="0">
                <a:latin typeface="Cambria Math"/>
                <a:cs typeface="Cambria Math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534621" y="5219372"/>
              <a:ext cx="75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/>
                  <a:cs typeface="Cambria Math"/>
                </a:rPr>
                <a:t>70 m</a:t>
              </a:r>
              <a:endParaRPr lang="en-US" dirty="0" smtClean="0">
                <a:latin typeface="Cambria Math"/>
                <a:cs typeface="Cambria Math"/>
              </a:endParaRPr>
            </a:p>
          </p:txBody>
        </p:sp>
        <p:pic>
          <p:nvPicPr>
            <p:cNvPr id="19" name="Picture 18" descr="Velociraptor Clipart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83" y="3887911"/>
              <a:ext cx="2062709" cy="1065733"/>
            </a:xfrm>
            <a:prstGeom prst="rect">
              <a:avLst/>
            </a:prstGeom>
          </p:spPr>
        </p:pic>
        <p:pic>
          <p:nvPicPr>
            <p:cNvPr id="20" name="Picture 19" descr="Man on Bike Clipar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10186" y="4001282"/>
              <a:ext cx="905283" cy="102964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2112458" y="3615271"/>
              <a:ext cx="11793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597636" y="3599218"/>
              <a:ext cx="767751" cy="30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16048" y="3168341"/>
              <a:ext cx="57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err="1" smtClean="0">
                  <a:latin typeface="Cambria Math"/>
                  <a:cs typeface="Cambria Math"/>
                </a:rPr>
                <a:t>v</a:t>
              </a:r>
              <a:r>
                <a:rPr lang="en-US" sz="2000" i="1" baseline="-25000" dirty="0" err="1">
                  <a:latin typeface="Cambria Math"/>
                  <a:cs typeface="Cambria Math"/>
                </a:rPr>
                <a:t>v</a:t>
              </a:r>
              <a:endParaRPr lang="en-US" sz="2000" i="1" dirty="0" smtClean="0">
                <a:latin typeface="Cambria Math"/>
                <a:cs typeface="Cambria Math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2028" y="3165245"/>
              <a:ext cx="57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err="1" smtClean="0">
                  <a:latin typeface="Cambria Math"/>
                  <a:cs typeface="Cambria Math"/>
                </a:rPr>
                <a:t>v</a:t>
              </a:r>
              <a:r>
                <a:rPr lang="en-US" sz="2000" i="1" baseline="-25000" dirty="0" err="1" smtClean="0">
                  <a:latin typeface="Cambria Math"/>
                  <a:cs typeface="Cambria Math"/>
                </a:rPr>
                <a:t>R</a:t>
              </a:r>
              <a:endParaRPr lang="en-US" sz="2000" i="1" dirty="0" smtClean="0">
                <a:latin typeface="Cambria Math"/>
                <a:cs typeface="Cambria Math"/>
              </a:endParaRPr>
            </a:p>
          </p:txBody>
        </p:sp>
        <p:pic>
          <p:nvPicPr>
            <p:cNvPr id="28" name="Picture 27" descr="House Clipar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6431" y="3809640"/>
              <a:ext cx="1482588" cy="1234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063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0949" y="642842"/>
            <a:ext cx="5453849" cy="1366335"/>
            <a:chOff x="3316440" y="1649605"/>
            <a:chExt cx="5453849" cy="1366335"/>
          </a:xfrm>
        </p:grpSpPr>
        <p:sp>
          <p:nvSpPr>
            <p:cNvPr id="5" name="Trapezoid 4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274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546" y="2132081"/>
              <a:ext cx="239428" cy="3177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5338763" y="2049715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739909" y="2363132"/>
            <a:ext cx="2216092" cy="2146316"/>
            <a:chOff x="1129904" y="708040"/>
            <a:chExt cx="2216092" cy="2146316"/>
          </a:xfrm>
        </p:grpSpPr>
        <p:grpSp>
          <p:nvGrpSpPr>
            <p:cNvPr id="52" name="Group 51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 5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3998" y="2330095"/>
            <a:ext cx="10359065" cy="4201100"/>
            <a:chOff x="0" y="3155239"/>
            <a:chExt cx="10359065" cy="42011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3155239"/>
              <a:ext cx="10359065" cy="4201100"/>
              <a:chOff x="459579" y="2473127"/>
              <a:chExt cx="10359065" cy="42011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59579" y="2473127"/>
                <a:ext cx="10359065" cy="4180262"/>
                <a:chOff x="369143" y="2525302"/>
                <a:chExt cx="10359065" cy="418026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69143" y="2525302"/>
                  <a:ext cx="10359065" cy="4180262"/>
                  <a:chOff x="369143" y="2525302"/>
                  <a:chExt cx="10359065" cy="4180262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341650" y="5043439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8137384" y="4383259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080495" y="4357628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" name="Rectangle 1"/>
                  <p:cNvSpPr/>
                  <p:nvPr/>
                </p:nvSpPr>
                <p:spPr>
                  <a:xfrm>
                    <a:off x="1951236" y="3025892"/>
                    <a:ext cx="6943411" cy="185856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883112" y="4114261"/>
                    <a:ext cx="5453849" cy="451284"/>
                    <a:chOff x="1951236" y="5368727"/>
                    <a:chExt cx="5453849" cy="451284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2057836" y="5450572"/>
                      <a:ext cx="5347249" cy="1466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 xmlns="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1364" t="-24000" r="-29545" b="-5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 xmlns="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144628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Oval 7"/>
                  <p:cNvSpPr/>
                  <p:nvPr/>
                </p:nvSpPr>
                <p:spPr>
                  <a:xfrm>
                    <a:off x="2635596" y="4545241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588363" y="4537542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ight Arrow 9"/>
                  <p:cNvSpPr/>
                  <p:nvPr/>
                </p:nvSpPr>
                <p:spPr>
                  <a:xfrm>
                    <a:off x="2932669" y="2732499"/>
                    <a:ext cx="2059912" cy="282288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" name="Rectangle 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744795" y="3198082"/>
                    <a:ext cx="627762" cy="1012687"/>
                  </a:xfrm>
                  <a:prstGeom prst="rect">
                    <a:avLst/>
                  </a:prstGeom>
                </p:spPr>
              </p:pic>
              <p:sp>
                <p:nvSpPr>
                  <p:cNvPr id="30" name="Oval 29"/>
                  <p:cNvSpPr/>
                  <p:nvPr/>
                </p:nvSpPr>
                <p:spPr>
                  <a:xfrm>
                    <a:off x="7776143" y="4754502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804746" y="4730174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030" name="Picture 6" descr="Image result for clipart man black and white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2806451" y="3478299"/>
                    <a:ext cx="660419" cy="8077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69143" y="4274109"/>
                    <a:ext cx="1735842" cy="1914525"/>
                  </a:xfrm>
                  <a:prstGeom prst="rect">
                    <a:avLst/>
                  </a:prstGeom>
                </p:spPr>
              </p:pic>
              <p:sp>
                <p:nvSpPr>
                  <p:cNvPr id="29" name="Rectangle 28"/>
                  <p:cNvSpPr/>
                  <p:nvPr/>
                </p:nvSpPr>
                <p:spPr>
                  <a:xfrm>
                    <a:off x="964642" y="5192593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28451" y="6226034"/>
                    <a:ext cx="7242957" cy="479530"/>
                    <a:chOff x="1951236" y="5339647"/>
                    <a:chExt cx="7242957" cy="479530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V="1">
                      <a:off x="2092283" y="5399492"/>
                      <a:ext cx="7101910" cy="6574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 xmlns="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766322" y="533964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8" name="Rectangl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Connector 50"/>
              <p:cNvCxnSpPr/>
              <p:nvPr/>
            </p:nvCxnSpPr>
            <p:spPr>
              <a:xfrm>
                <a:off x="5166940" y="6173859"/>
                <a:ext cx="0" cy="1988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>
              <a:off x="5058676" y="4376885"/>
              <a:ext cx="8131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6764450" y="315564"/>
            <a:ext cx="5453849" cy="1459843"/>
            <a:chOff x="3316440" y="1556097"/>
            <a:chExt cx="5453849" cy="1459843"/>
          </a:xfrm>
        </p:grpSpPr>
        <p:sp>
          <p:nvSpPr>
            <p:cNvPr id="62" name="Trapezoid 61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1164" y="2062758"/>
              <a:ext cx="256996" cy="4181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5338763" y="1979377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21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18" name="Group 17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Multiply 16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9" name="Group 18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58" name="Group 57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Multiply 68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 xmlns="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 smtClean="0"/>
                    <a:t> </a:t>
                  </a:r>
                  <a:endParaRPr lang="en-CA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c 74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655879" y="554185"/>
            <a:ext cx="1805091" cy="1200839"/>
            <a:chOff x="7785679" y="3916199"/>
            <a:chExt cx="1805091" cy="120083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785679" y="3958825"/>
              <a:ext cx="1469350" cy="1158213"/>
              <a:chOff x="7785679" y="3958825"/>
              <a:chExt cx="1469350" cy="1158213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V="1">
                <a:off x="7970878" y="4395893"/>
                <a:ext cx="368490" cy="704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8339368" y="4285532"/>
                <a:ext cx="915661" cy="121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973587" y="4285531"/>
                <a:ext cx="1281442" cy="831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/>
          <p:cNvGrpSpPr/>
          <p:nvPr/>
        </p:nvGrpSpPr>
        <p:grpSpPr>
          <a:xfrm>
            <a:off x="9789461" y="420160"/>
            <a:ext cx="1896141" cy="1826466"/>
            <a:chOff x="7025330" y="3427079"/>
            <a:chExt cx="1896141" cy="182646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7025330" y="3427079"/>
              <a:ext cx="919961" cy="93524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7927787" y="3427079"/>
              <a:ext cx="931904" cy="89554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7927787" y="4322626"/>
              <a:ext cx="914400" cy="93091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/>
            <p:cNvCxnSpPr/>
            <p:nvPr/>
          </p:nvCxnSpPr>
          <p:spPr>
            <a:xfrm>
              <a:off x="7938006" y="3454451"/>
              <a:ext cx="4505" cy="178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/>
          <p:cNvGrpSpPr/>
          <p:nvPr/>
        </p:nvGrpSpPr>
        <p:grpSpPr>
          <a:xfrm>
            <a:off x="9618029" y="3423967"/>
            <a:ext cx="2182785" cy="2930250"/>
            <a:chOff x="7592733" y="3554814"/>
            <a:chExt cx="2182785" cy="2930250"/>
          </a:xfrm>
        </p:grpSpPr>
        <p:grpSp>
          <p:nvGrpSpPr>
            <p:cNvPr id="193" name="Group 192"/>
            <p:cNvGrpSpPr/>
            <p:nvPr/>
          </p:nvGrpSpPr>
          <p:grpSpPr>
            <a:xfrm>
              <a:off x="7592733" y="3554814"/>
              <a:ext cx="2182785" cy="2930250"/>
              <a:chOff x="7592733" y="3554814"/>
              <a:chExt cx="2182785" cy="2930250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V="1">
                <a:off x="7918810" y="355481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flipV="1">
                <a:off x="7900614" y="540070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Rectangle 163"/>
                  <p:cNvSpPr/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tangle 164"/>
                  <p:cNvSpPr/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Straight Arrow Connector 168"/>
              <p:cNvCxnSpPr/>
              <p:nvPr/>
            </p:nvCxnSpPr>
            <p:spPr>
              <a:xfrm flipV="1">
                <a:off x="7931108" y="4250376"/>
                <a:ext cx="1408231" cy="1149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tangle 170"/>
                  <p:cNvSpPr/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t="-22951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/>
              <p:cNvCxnSpPr/>
              <p:nvPr/>
            </p:nvCxnSpPr>
            <p:spPr>
              <a:xfrm flipH="1">
                <a:off x="9339339" y="4267285"/>
                <a:ext cx="1" cy="11197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7918810" y="5402126"/>
                <a:ext cx="1039511" cy="1082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8952155" y="5414350"/>
                <a:ext cx="18891" cy="10707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Rectangle 182"/>
                  <p:cNvSpPr/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Rectangle 183"/>
                  <p:cNvSpPr/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Rectangle 190"/>
                  <p:cNvSpPr/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4015695" y="3504021"/>
            <a:ext cx="2288525" cy="2157589"/>
            <a:chOff x="4015695" y="3504021"/>
            <a:chExt cx="2288525" cy="2157589"/>
          </a:xfrm>
        </p:grpSpPr>
        <p:grpSp>
          <p:nvGrpSpPr>
            <p:cNvPr id="122" name="Group 121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6" name="Straight Arrow Connector 105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6685294" y="3444473"/>
            <a:ext cx="2288525" cy="2157589"/>
            <a:chOff x="4015695" y="3504021"/>
            <a:chExt cx="2288525" cy="2157589"/>
          </a:xfrm>
        </p:grpSpPr>
        <p:grpSp>
          <p:nvGrpSpPr>
            <p:cNvPr id="104" name="Group 103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Arrow Connector 128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t="-22951" r="-4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Arrow Connector 104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725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860915" y="413651"/>
            <a:ext cx="9715743" cy="2790327"/>
            <a:chOff x="897491" y="660539"/>
            <a:chExt cx="9715743" cy="2790327"/>
          </a:xfrm>
        </p:grpSpPr>
        <p:grpSp>
          <p:nvGrpSpPr>
            <p:cNvPr id="27" name="Group 26"/>
            <p:cNvGrpSpPr/>
            <p:nvPr/>
          </p:nvGrpSpPr>
          <p:grpSpPr>
            <a:xfrm>
              <a:off x="89749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2" name="Straight Arrow Connector 1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612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Multiply 10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4284411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Multiply 36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7746393" y="660539"/>
              <a:ext cx="2866841" cy="2790327"/>
              <a:chOff x="7746393" y="660539"/>
              <a:chExt cx="2866841" cy="279032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Straight Arrow Connector 60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Multiply 63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 flipH="1" flipV="1">
                    <a:off x="1504307" y="3058997"/>
                    <a:ext cx="1005056" cy="56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Arc 5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8749928" y="1080425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9" name="Group 108"/>
          <p:cNvGrpSpPr/>
          <p:nvPr/>
        </p:nvGrpSpPr>
        <p:grpSpPr>
          <a:xfrm>
            <a:off x="307167" y="3230459"/>
            <a:ext cx="3563694" cy="3422751"/>
            <a:chOff x="5183922" y="3115092"/>
            <a:chExt cx="3563694" cy="3422751"/>
          </a:xfrm>
        </p:grpSpPr>
        <p:grpSp>
          <p:nvGrpSpPr>
            <p:cNvPr id="79" name="Group 78"/>
            <p:cNvGrpSpPr/>
            <p:nvPr/>
          </p:nvGrpSpPr>
          <p:grpSpPr>
            <a:xfrm>
              <a:off x="5183922" y="3115092"/>
              <a:ext cx="3563694" cy="3422751"/>
              <a:chOff x="-217698" y="708040"/>
              <a:chExt cx="3563694" cy="342275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5859707" y="4021734"/>
              <a:ext cx="2094753" cy="19653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Arc 89"/>
            <p:cNvSpPr/>
            <p:nvPr/>
          </p:nvSpPr>
          <p:spPr>
            <a:xfrm>
              <a:off x="5739085" y="3875051"/>
              <a:ext cx="2329729" cy="2211654"/>
            </a:xfrm>
            <a:prstGeom prst="arc">
              <a:avLst>
                <a:gd name="adj1" fmla="val 16440834"/>
                <a:gd name="adj2" fmla="val 0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912404" y="4559577"/>
              <a:ext cx="1251965" cy="3992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6893109" y="3954811"/>
              <a:ext cx="750407" cy="9922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/>
            <p:cNvCxnSpPr>
              <a:endCxn id="89" idx="1"/>
            </p:cNvCxnSpPr>
            <p:nvPr/>
          </p:nvCxnSpPr>
          <p:spPr>
            <a:xfrm flipH="1" flipV="1">
              <a:off x="6166476" y="4309548"/>
              <a:ext cx="726633" cy="671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Multiply 106"/>
            <p:cNvSpPr/>
            <p:nvPr/>
          </p:nvSpPr>
          <p:spPr>
            <a:xfrm>
              <a:off x="7795248" y="451770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7394344" y="4041593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378077" y="3185557"/>
            <a:ext cx="3563694" cy="3422751"/>
            <a:chOff x="5179987" y="3123739"/>
            <a:chExt cx="3563694" cy="342275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127" name="Straight Arrow Connector 126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1" name="Rectangle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Straight Connector 120"/>
              <p:cNvCxnSpPr>
                <a:endCxn id="112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Group 185"/>
          <p:cNvGrpSpPr/>
          <p:nvPr/>
        </p:nvGrpSpPr>
        <p:grpSpPr>
          <a:xfrm>
            <a:off x="8146065" y="3182483"/>
            <a:ext cx="3563694" cy="3422751"/>
            <a:chOff x="8146065" y="3182483"/>
            <a:chExt cx="3563694" cy="3422751"/>
          </a:xfrm>
        </p:grpSpPr>
        <p:grpSp>
          <p:nvGrpSpPr>
            <p:cNvPr id="159" name="Group 158"/>
            <p:cNvGrpSpPr/>
            <p:nvPr/>
          </p:nvGrpSpPr>
          <p:grpSpPr>
            <a:xfrm>
              <a:off x="8146065" y="3182483"/>
              <a:ext cx="3563694" cy="3422751"/>
              <a:chOff x="-217698" y="708040"/>
              <a:chExt cx="3563694" cy="3422751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6" name="Rectangle 16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60" name="Oval 159"/>
            <p:cNvSpPr/>
            <p:nvPr/>
          </p:nvSpPr>
          <p:spPr>
            <a:xfrm>
              <a:off x="9019456" y="4206490"/>
              <a:ext cx="1676793" cy="16336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Connector 162"/>
            <p:cNvCxnSpPr>
              <a:endCxn id="160" idx="1"/>
            </p:cNvCxnSpPr>
            <p:nvPr/>
          </p:nvCxnSpPr>
          <p:spPr>
            <a:xfrm flipH="1" flipV="1">
              <a:off x="9265017" y="4445729"/>
              <a:ext cx="592836" cy="6025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Oval 174"/>
            <p:cNvSpPr/>
            <p:nvPr/>
          </p:nvSpPr>
          <p:spPr>
            <a:xfrm>
              <a:off x="8596123" y="3755073"/>
              <a:ext cx="2537903" cy="25145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9389279" y="3888526"/>
              <a:ext cx="468573" cy="114577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/>
            <p:nvPr/>
          </p:nvCxnSpPr>
          <p:spPr>
            <a:xfrm flipH="1" flipV="1">
              <a:off x="10130921" y="3951363"/>
              <a:ext cx="402215" cy="587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 flipV="1">
              <a:off x="10246906" y="3340260"/>
              <a:ext cx="697470" cy="982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t="-22951" r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71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9777" y="691847"/>
            <a:ext cx="5855271" cy="4790970"/>
            <a:chOff x="2529777" y="691847"/>
            <a:chExt cx="5855271" cy="4790970"/>
          </a:xfrm>
        </p:grpSpPr>
        <p:grpSp>
          <p:nvGrpSpPr>
            <p:cNvPr id="45" name="Group 44"/>
            <p:cNvGrpSpPr/>
            <p:nvPr/>
          </p:nvGrpSpPr>
          <p:grpSpPr>
            <a:xfrm>
              <a:off x="2529777" y="983853"/>
              <a:ext cx="5855271" cy="4498964"/>
              <a:chOff x="2529777" y="983853"/>
              <a:chExt cx="5855271" cy="4498964"/>
            </a:xfrm>
          </p:grpSpPr>
          <p:sp>
            <p:nvSpPr>
              <p:cNvPr id="15" name="Flowchart: Delay 14"/>
              <p:cNvSpPr/>
              <p:nvPr/>
            </p:nvSpPr>
            <p:spPr>
              <a:xfrm>
                <a:off x="3493389" y="2098669"/>
                <a:ext cx="1709928" cy="914400"/>
              </a:xfrm>
              <a:prstGeom prst="flowChartDelay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B</a:t>
                </a:r>
                <a:endParaRPr lang="en-CA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731564" y="983853"/>
                <a:ext cx="2216092" cy="2146316"/>
                <a:chOff x="1129904" y="708040"/>
                <a:chExt cx="2216092" cy="2146316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163211" y="708040"/>
                  <a:ext cx="2182785" cy="2146316"/>
                  <a:chOff x="1190506" y="680744"/>
                  <a:chExt cx="2182785" cy="2146316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" name="Rectangle 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7" name="Flowchart: Delay 16"/>
              <p:cNvSpPr/>
              <p:nvPr/>
            </p:nvSpPr>
            <p:spPr>
              <a:xfrm rot="20223696">
                <a:off x="5938811" y="1111704"/>
                <a:ext cx="1276827" cy="702564"/>
              </a:xfrm>
              <a:prstGeom prst="flowChartDelay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A</a:t>
                </a:r>
                <a:endParaRPr lang="en-CA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38328" y="3796516"/>
                <a:ext cx="2119358" cy="1686301"/>
                <a:chOff x="1129904" y="708040"/>
                <a:chExt cx="2216092" cy="2175415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130642" y="708040"/>
                  <a:ext cx="2215354" cy="2175415"/>
                  <a:chOff x="1157937" y="680744"/>
                  <a:chExt cx="2215354" cy="2175415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234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 xmlns="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a14:m>
                        <a:r>
                          <a:rPr lang="en-CA" dirty="0" smtClean="0"/>
                          <a:t>’</a:t>
                        </a:r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t="-12766" r="-16949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b="-191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2529777" y="3648456"/>
                <a:ext cx="5855271" cy="2884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187184" y="3818952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shore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87183" y="3147960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3182025" y="2801593"/>
                <a:ext cx="916607" cy="24257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17" idx="1"/>
              </p:cNvCxnSpPr>
              <p:nvPr/>
            </p:nvCxnSpPr>
            <p:spPr>
              <a:xfrm flipV="1">
                <a:off x="4103308" y="1711802"/>
                <a:ext cx="1885986" cy="110586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17" idx="1"/>
              </p:cNvCxnSpPr>
              <p:nvPr/>
            </p:nvCxnSpPr>
            <p:spPr>
              <a:xfrm flipV="1">
                <a:off x="3176983" y="1711802"/>
                <a:ext cx="2812311" cy="351558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/>
            <p:cNvCxnSpPr/>
            <p:nvPr/>
          </p:nvCxnSpPr>
          <p:spPr>
            <a:xfrm flipV="1">
              <a:off x="7147904" y="790279"/>
              <a:ext cx="865147" cy="405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11" r="-204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063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055" y="545098"/>
            <a:ext cx="2349307" cy="2146316"/>
            <a:chOff x="548895" y="707658"/>
            <a:chExt cx="2349307" cy="2146316"/>
          </a:xfrm>
        </p:grpSpPr>
        <p:grpSp>
          <p:nvGrpSpPr>
            <p:cNvPr id="3" name="Group 2"/>
            <p:cNvGrpSpPr/>
            <p:nvPr/>
          </p:nvGrpSpPr>
          <p:grpSpPr>
            <a:xfrm>
              <a:off x="548895" y="707658"/>
              <a:ext cx="2182785" cy="2146316"/>
              <a:chOff x="1190506" y="680744"/>
              <a:chExt cx="2182785" cy="21463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/>
            <p:cNvCxnSpPr/>
            <p:nvPr/>
          </p:nvCxnSpPr>
          <p:spPr>
            <a:xfrm flipV="1">
              <a:off x="1336567" y="2156621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325453" y="1732611"/>
              <a:ext cx="1267" cy="443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1316087" y="1724991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  <a:blipFill>
                  <a:blip r:embed="rId5"/>
                  <a:stretch>
                    <a:fillRect t="-22059" r="-29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  <a:blipFill>
                  <a:blip r:embed="rId6"/>
                  <a:stretch>
                    <a:fillRect t="-22388" r="-30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8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blipFill>
                  <a:blip r:embed="rId8"/>
                  <a:stretch>
                    <a:fillRect l="-15517"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V="1">
              <a:off x="2269883" y="1475700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21084" y="1057383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>
              <a:off x="2065148" y="1219583"/>
              <a:ext cx="508000" cy="512234"/>
            </a:xfrm>
            <a:prstGeom prst="arc">
              <a:avLst>
                <a:gd name="adj1" fmla="val 12351431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04555" y="591292"/>
            <a:ext cx="3590741" cy="2146316"/>
            <a:chOff x="3804555" y="591292"/>
            <a:chExt cx="3590741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3804555" y="591292"/>
              <a:ext cx="2182785" cy="2146316"/>
              <a:chOff x="1190506" y="680744"/>
              <a:chExt cx="2182785" cy="2146316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/>
            <p:nvPr/>
          </p:nvCxnSpPr>
          <p:spPr>
            <a:xfrm flipV="1">
              <a:off x="4575692" y="1775431"/>
              <a:ext cx="1031086" cy="169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80005" y="1012130"/>
              <a:ext cx="704" cy="7718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585641" y="1215289"/>
              <a:ext cx="270680" cy="560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V="1">
              <a:off x="4856321" y="1012130"/>
              <a:ext cx="736676" cy="203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8925" y="1012130"/>
              <a:ext cx="1014072" cy="773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  <a:blipFill>
                  <a:blip r:embed="rId12"/>
                  <a:stretch>
                    <a:fillRect t="-22222"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>
              <a:off x="4849162" y="1205142"/>
              <a:ext cx="890" cy="58656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81588" y="1221571"/>
              <a:ext cx="698417" cy="904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88600" y="3513144"/>
            <a:ext cx="2677415" cy="2146316"/>
            <a:chOff x="288600" y="3513144"/>
            <a:chExt cx="2677415" cy="2146316"/>
          </a:xfrm>
        </p:grpSpPr>
        <p:grpSp>
          <p:nvGrpSpPr>
            <p:cNvPr id="94" name="Group 93"/>
            <p:cNvGrpSpPr/>
            <p:nvPr/>
          </p:nvGrpSpPr>
          <p:grpSpPr>
            <a:xfrm>
              <a:off x="288600" y="3513144"/>
              <a:ext cx="2216092" cy="2146316"/>
              <a:chOff x="1129904" y="708040"/>
              <a:chExt cx="2216092" cy="214631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6" name="Rectangle 9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flipV="1">
              <a:off x="1044369" y="3602979"/>
              <a:ext cx="1243362" cy="1155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1055737" y="4756710"/>
              <a:ext cx="1231994" cy="80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251585" y="3602979"/>
              <a:ext cx="0" cy="115715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044369" y="5018515"/>
              <a:ext cx="320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646804" y="4465675"/>
              <a:ext cx="0" cy="27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r="-1475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667" r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  <a:blipFill>
                  <a:blip r:embed="rId25"/>
                  <a:stretch>
                    <a:fillRect t="-4688" r="-41176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6667" r="-43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/>
          <p:cNvGrpSpPr/>
          <p:nvPr/>
        </p:nvGrpSpPr>
        <p:grpSpPr>
          <a:xfrm>
            <a:off x="3804555" y="3392517"/>
            <a:ext cx="2216092" cy="2146316"/>
            <a:chOff x="3804555" y="3392517"/>
            <a:chExt cx="2216092" cy="214631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04555" y="3392517"/>
              <a:ext cx="2216092" cy="2146316"/>
              <a:chOff x="1129904" y="708040"/>
              <a:chExt cx="2216092" cy="2146316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Rectangle 1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>
            <a:xfrm flipV="1">
              <a:off x="4479798" y="4699759"/>
              <a:ext cx="1008169" cy="102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4494273" y="3871650"/>
              <a:ext cx="902137" cy="930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/>
            <p:cNvSpPr/>
            <p:nvPr/>
          </p:nvSpPr>
          <p:spPr>
            <a:xfrm>
              <a:off x="4553104" y="4564226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  <a:blipFill>
                  <a:blip r:embed="rId28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7664191" y="2946400"/>
            <a:ext cx="1825013" cy="880700"/>
            <a:chOff x="7664191" y="2946400"/>
            <a:chExt cx="1825013" cy="880700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7664191" y="2946400"/>
              <a:ext cx="628799" cy="468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8543735" y="3113349"/>
              <a:ext cx="223520" cy="232598"/>
              <a:chOff x="9003883" y="1951839"/>
              <a:chExt cx="223520" cy="23259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003883" y="1951839"/>
                <a:ext cx="223520" cy="2325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088120" y="20448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Multiply 5"/>
            <p:cNvSpPr/>
            <p:nvPr/>
          </p:nvSpPr>
          <p:spPr>
            <a:xfrm>
              <a:off x="9171059" y="3089142"/>
              <a:ext cx="318145" cy="325944"/>
            </a:xfrm>
            <a:prstGeom prst="mathMultiply">
              <a:avLst>
                <a:gd name="adj1" fmla="val 20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5714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0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32065" y="441961"/>
            <a:ext cx="3225800" cy="1061719"/>
            <a:chOff x="939800" y="1513840"/>
            <a:chExt cx="3225800" cy="1061719"/>
          </a:xfrm>
        </p:grpSpPr>
        <p:grpSp>
          <p:nvGrpSpPr>
            <p:cNvPr id="10" name="Group 9"/>
            <p:cNvGrpSpPr/>
            <p:nvPr/>
          </p:nvGrpSpPr>
          <p:grpSpPr>
            <a:xfrm>
              <a:off x="939800" y="1513840"/>
              <a:ext cx="3225800" cy="1061719"/>
              <a:chOff x="472440" y="762000"/>
              <a:chExt cx="3225800" cy="106171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73760" y="1198880"/>
                <a:ext cx="721360" cy="579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72440" y="1778000"/>
                <a:ext cx="3225800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stCxn id="2" idx="3"/>
              </p:cNvCxnSpPr>
              <p:nvPr/>
            </p:nvCxnSpPr>
            <p:spPr>
              <a:xfrm flipV="1">
                <a:off x="1595120" y="762000"/>
                <a:ext cx="1016000" cy="726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595120" y="1470599"/>
                <a:ext cx="1744938" cy="20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t="-34483" r="-94595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294" t="-33333" r="-9411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 rot="811881">
              <a:off x="2113763" y="2028320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70840" y="2440028"/>
            <a:ext cx="3372973" cy="2081821"/>
            <a:chOff x="2189660" y="2683219"/>
            <a:chExt cx="3372973" cy="2081821"/>
          </a:xfrm>
        </p:grpSpPr>
        <p:sp>
          <p:nvSpPr>
            <p:cNvPr id="19" name="Oval 18"/>
            <p:cNvSpPr/>
            <p:nvPr/>
          </p:nvSpPr>
          <p:spPr>
            <a:xfrm>
              <a:off x="2189660" y="3180080"/>
              <a:ext cx="1596411" cy="1584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745431" y="2683219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32353" t="-33333" r="-9705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2942791" y="3690912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V="1">
              <a:off x="4770153" y="2848813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31429" t="-35714" r="-9142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V="1">
              <a:off x="4759993" y="3541845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 rot="21358464">
              <a:off x="4674794" y="3544951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116128" y="1503680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4996068" y="2924481"/>
            <a:ext cx="4726276" cy="1616666"/>
            <a:chOff x="4996068" y="2924481"/>
            <a:chExt cx="4726276" cy="1616666"/>
          </a:xfrm>
        </p:grpSpPr>
        <p:grpSp>
          <p:nvGrpSpPr>
            <p:cNvPr id="46" name="Group 45"/>
            <p:cNvGrpSpPr/>
            <p:nvPr/>
          </p:nvGrpSpPr>
          <p:grpSpPr>
            <a:xfrm>
              <a:off x="4996068" y="3201951"/>
              <a:ext cx="1934955" cy="1339196"/>
              <a:chOff x="4996068" y="3201951"/>
              <a:chExt cx="1934955" cy="133919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78875" y="3671801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5963546" y="3201951"/>
                <a:ext cx="0" cy="11089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30" r="-18605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35"/>
              <p:cNvSpPr/>
              <p:nvPr/>
            </p:nvSpPr>
            <p:spPr>
              <a:xfrm>
                <a:off x="4996068" y="4302291"/>
                <a:ext cx="1934955" cy="23885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39861" y="2924481"/>
              <a:ext cx="2182483" cy="1609775"/>
              <a:chOff x="7576956" y="2931372"/>
              <a:chExt cx="2182483" cy="1609775"/>
            </a:xfrm>
          </p:grpSpPr>
          <p:sp>
            <p:nvSpPr>
              <p:cNvPr id="39" name="Rectangle 38"/>
              <p:cNvSpPr/>
              <p:nvPr/>
            </p:nvSpPr>
            <p:spPr>
              <a:xfrm rot="1669539">
                <a:off x="8315159" y="326548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>
                <a:stCxn id="39" idx="2"/>
              </p:cNvCxnSpPr>
              <p:nvPr/>
            </p:nvCxnSpPr>
            <p:spPr>
              <a:xfrm flipV="1">
                <a:off x="8452858" y="2931372"/>
                <a:ext cx="469818" cy="927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Right Triangle 22"/>
              <p:cNvSpPr/>
              <p:nvPr/>
            </p:nvSpPr>
            <p:spPr>
              <a:xfrm>
                <a:off x="7576956" y="3419306"/>
                <a:ext cx="2182483" cy="1121841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1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451724" y="0"/>
            <a:ext cx="9072083" cy="7379999"/>
            <a:chOff x="788680" y="0"/>
            <a:chExt cx="9072083" cy="7379999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435790" y="2124689"/>
              <a:ext cx="0" cy="264715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431605" y="4750266"/>
              <a:ext cx="2892338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5845897" y="2176935"/>
              <a:ext cx="0" cy="2573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854923" y="4728691"/>
              <a:ext cx="2892338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 rot="10800000" flipV="1">
              <a:off x="5859108" y="2625576"/>
              <a:ext cx="4001655" cy="4754423"/>
            </a:xfrm>
            <a:prstGeom prst="arc">
              <a:avLst>
                <a:gd name="adj1" fmla="val 16200000"/>
                <a:gd name="adj2" fmla="val 21147724"/>
              </a:avLst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3927875" y="3657250"/>
              <a:ext cx="665329" cy="762120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4158242" y="3935896"/>
              <a:ext cx="156586" cy="15674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4680197" y="2525245"/>
              <a:ext cx="173985" cy="888188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853356" y="4528025"/>
              <a:ext cx="939518" cy="330892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245147" y="4554532"/>
              <a:ext cx="156586" cy="15674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658612" y="2869392"/>
              <a:ext cx="156586" cy="15674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5806913" y="3692080"/>
              <a:ext cx="282562" cy="918862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133297" y="2925800"/>
              <a:ext cx="599923" cy="688302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964238" y="2577491"/>
              <a:ext cx="760696" cy="213925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902931" y="4097569"/>
              <a:ext cx="156586" cy="15674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351105" y="3222635"/>
              <a:ext cx="156586" cy="15674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286438" y="2626348"/>
              <a:ext cx="156586" cy="15674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40016" y="5085319"/>
              <a:ext cx="3270918" cy="101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Speeding up</a:t>
              </a:r>
            </a:p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(positive velocity, </a:t>
              </a:r>
            </a:p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positive acceleration)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67726" y="5098574"/>
              <a:ext cx="3270918" cy="101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Slowing down</a:t>
              </a:r>
            </a:p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(positive velocity, </a:t>
              </a:r>
            </a:p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negative acceleration)</a:t>
              </a:r>
            </a:p>
          </p:txBody>
        </p:sp>
        <p:sp>
          <p:nvSpPr>
            <p:cNvPr id="60" name="Arc 59"/>
            <p:cNvSpPr/>
            <p:nvPr/>
          </p:nvSpPr>
          <p:spPr>
            <a:xfrm flipV="1">
              <a:off x="788680" y="0"/>
              <a:ext cx="4001655" cy="4754423"/>
            </a:xfrm>
            <a:prstGeom prst="arc">
              <a:avLst>
                <a:gd name="adj1" fmla="val 16200000"/>
                <a:gd name="adj2" fmla="val 21147724"/>
              </a:avLst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36730" y="4732358"/>
              <a:ext cx="2023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 (s)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19817" y="4716304"/>
              <a:ext cx="2023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 (s)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5011089" y="3129144"/>
              <a:ext cx="1309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Position (m)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16200000">
              <a:off x="1581631" y="3095201"/>
              <a:ext cx="1293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Position (m)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84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60978" y="382691"/>
            <a:ext cx="5497927" cy="2748419"/>
            <a:chOff x="742510" y="991518"/>
            <a:chExt cx="9679191" cy="467927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105219" y="991518"/>
              <a:ext cx="0" cy="467927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33" idx="3"/>
            </p:cNvCxnSpPr>
            <p:nvPr/>
          </p:nvCxnSpPr>
          <p:spPr>
            <a:xfrm flipV="1">
              <a:off x="2053026" y="3332082"/>
              <a:ext cx="7603142" cy="138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87820" y="4035653"/>
              <a:ext cx="1792046" cy="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897264" y="3353090"/>
              <a:ext cx="1892251" cy="4155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776303" y="2113885"/>
              <a:ext cx="1888064" cy="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660179" y="4075371"/>
              <a:ext cx="1792046" cy="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914660" y="3322456"/>
              <a:ext cx="3" cy="747988"/>
            </a:xfrm>
            <a:prstGeom prst="line">
              <a:avLst/>
            </a:prstGeom>
            <a:ln w="38100" cmpd="sng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806911" y="2083252"/>
              <a:ext cx="0" cy="1308784"/>
            </a:xfrm>
            <a:prstGeom prst="line">
              <a:avLst/>
            </a:prstGeom>
            <a:ln w="38100" cmpd="sng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37942" y="2096492"/>
              <a:ext cx="0" cy="2008741"/>
            </a:xfrm>
            <a:prstGeom prst="line">
              <a:avLst/>
            </a:prstGeom>
            <a:ln w="38100" cmpd="sng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760558" y="3089273"/>
              <a:ext cx="661143" cy="68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2510" y="1157157"/>
              <a:ext cx="1197748" cy="68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(t)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00161" y="3005381"/>
              <a:ext cx="452865" cy="68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737319" y="343746"/>
            <a:ext cx="5497927" cy="2748419"/>
            <a:chOff x="5737319" y="343746"/>
            <a:chExt cx="5497927" cy="2748419"/>
          </a:xfrm>
        </p:grpSpPr>
        <p:grpSp>
          <p:nvGrpSpPr>
            <p:cNvPr id="37" name="Group 36"/>
            <p:cNvGrpSpPr/>
            <p:nvPr/>
          </p:nvGrpSpPr>
          <p:grpSpPr>
            <a:xfrm>
              <a:off x="5737319" y="343746"/>
              <a:ext cx="5497927" cy="2748419"/>
              <a:chOff x="742510" y="991518"/>
              <a:chExt cx="9679191" cy="4679270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2105219" y="991518"/>
                <a:ext cx="0" cy="467927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49" idx="3"/>
              </p:cNvCxnSpPr>
              <p:nvPr/>
            </p:nvCxnSpPr>
            <p:spPr>
              <a:xfrm flipV="1">
                <a:off x="2053026" y="3332082"/>
                <a:ext cx="7603142" cy="13899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144920" y="3405212"/>
                <a:ext cx="1826839" cy="689672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927895" y="4093478"/>
                <a:ext cx="1892251" cy="4154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5773260" y="2113885"/>
                <a:ext cx="1952371" cy="1994349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9760558" y="3089273"/>
                <a:ext cx="661143" cy="68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42510" y="1157157"/>
                <a:ext cx="1197748" cy="68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v(t)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600161" y="3005381"/>
                <a:ext cx="452865" cy="68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cxnSp>
          <p:nvCxnSpPr>
            <p:cNvPr id="52" name="Straight Connector 51"/>
            <p:cNvCxnSpPr/>
            <p:nvPr/>
          </p:nvCxnSpPr>
          <p:spPr>
            <a:xfrm>
              <a:off x="9678851" y="1009312"/>
              <a:ext cx="1037672" cy="405086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870758" y="3157589"/>
            <a:ext cx="6955210" cy="3987623"/>
            <a:chOff x="2870758" y="3157589"/>
            <a:chExt cx="6955210" cy="3987623"/>
          </a:xfrm>
        </p:grpSpPr>
        <p:grpSp>
          <p:nvGrpSpPr>
            <p:cNvPr id="64" name="Group 63"/>
            <p:cNvGrpSpPr/>
            <p:nvPr/>
          </p:nvGrpSpPr>
          <p:grpSpPr>
            <a:xfrm>
              <a:off x="3297343" y="3157589"/>
              <a:ext cx="5497927" cy="2813318"/>
              <a:chOff x="742510" y="991518"/>
              <a:chExt cx="9679191" cy="4789763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 flipV="1">
                <a:off x="2105219" y="991518"/>
                <a:ext cx="0" cy="467927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73" idx="3"/>
              </p:cNvCxnSpPr>
              <p:nvPr/>
            </p:nvCxnSpPr>
            <p:spPr>
              <a:xfrm flipV="1">
                <a:off x="2053026" y="3332082"/>
                <a:ext cx="7603142" cy="13899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endCxn id="81" idx="0"/>
              </p:cNvCxnSpPr>
              <p:nvPr/>
            </p:nvCxnSpPr>
            <p:spPr>
              <a:xfrm>
                <a:off x="3989158" y="3979170"/>
                <a:ext cx="1483716" cy="1802111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9760558" y="3089273"/>
                <a:ext cx="661143" cy="68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42510" y="1157157"/>
                <a:ext cx="1197748" cy="68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t)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600161" y="3005381"/>
                <a:ext cx="452865" cy="68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77" name="Arc 76"/>
            <p:cNvSpPr/>
            <p:nvPr/>
          </p:nvSpPr>
          <p:spPr>
            <a:xfrm>
              <a:off x="2870758" y="4540109"/>
              <a:ext cx="2470582" cy="1617740"/>
            </a:xfrm>
            <a:prstGeom prst="arc">
              <a:avLst>
                <a:gd name="adj1" fmla="val 16200000"/>
                <a:gd name="adj2" fmla="val 2028532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0800000" flipH="1">
              <a:off x="5854928" y="4740538"/>
              <a:ext cx="1765616" cy="1617740"/>
            </a:xfrm>
            <a:prstGeom prst="arc">
              <a:avLst>
                <a:gd name="adj1" fmla="val 12553375"/>
                <a:gd name="adj2" fmla="val 2000200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/>
            <p:cNvSpPr/>
            <p:nvPr/>
          </p:nvSpPr>
          <p:spPr>
            <a:xfrm flipH="1">
              <a:off x="7355386" y="5527472"/>
              <a:ext cx="2470582" cy="1617740"/>
            </a:xfrm>
            <a:prstGeom prst="arc">
              <a:avLst>
                <a:gd name="adj1" fmla="val 16200000"/>
                <a:gd name="adj2" fmla="val 2059876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14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6358</TotalTime>
  <Words>746</Words>
  <Application>Microsoft Macintosh PowerPoint</Application>
  <PresentationFormat>Custom</PresentationFormat>
  <Paragraphs>236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75</cp:revision>
  <cp:lastPrinted>2018-05-23T18:01:50Z</cp:lastPrinted>
  <dcterms:created xsi:type="dcterms:W3CDTF">2017-07-11T12:03:09Z</dcterms:created>
  <dcterms:modified xsi:type="dcterms:W3CDTF">2018-05-24T17:21:22Z</dcterms:modified>
</cp:coreProperties>
</file>