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304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>
        <p:scale>
          <a:sx n="80" d="100"/>
          <a:sy n="80" d="100"/>
        </p:scale>
        <p:origin x="570" y="25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937654" y="441194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/>
            <p:nvPr/>
          </p:nvCxnSpPr>
          <p:spPr>
            <a:xfrm flipV="1">
              <a:off x="10757390" y="2634738"/>
              <a:ext cx="0" cy="1970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V="1">
              <a:off x="10023338" y="2628699"/>
              <a:ext cx="0" cy="1970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/>
            <p:nvPr/>
          </p:nvCxnSpPr>
          <p:spPr>
            <a:xfrm flipV="1">
              <a:off x="10589375" y="2648190"/>
              <a:ext cx="0" cy="1970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/>
            <p:nvPr/>
          </p:nvCxnSpPr>
          <p:spPr>
            <a:xfrm flipV="1">
              <a:off x="11207058" y="2649999"/>
              <a:ext cx="0" cy="1970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 flipV="1">
              <a:off x="11892785" y="2638511"/>
              <a:ext cx="0" cy="19709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34450</TotalTime>
  <Words>76</Words>
  <Application>Microsoft Office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725</cp:revision>
  <dcterms:created xsi:type="dcterms:W3CDTF">2017-07-11T12:03:09Z</dcterms:created>
  <dcterms:modified xsi:type="dcterms:W3CDTF">2019-07-30T21:51:14Z</dcterms:modified>
</cp:coreProperties>
</file>