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304" r:id="rId3"/>
    <p:sldId id="305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05175-831D-48C0-B0FF-89F206494FEF}" v="155" dt="2019-08-23T17:05:10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2" autoAdjust="0"/>
    <p:restoredTop sz="95646" autoAdjust="0"/>
  </p:normalViewPr>
  <p:slideViewPr>
    <p:cSldViewPr snapToGrid="0">
      <p:cViewPr>
        <p:scale>
          <a:sx n="170" d="100"/>
          <a:sy n="170" d="100"/>
        </p:scale>
        <p:origin x="-968" y="14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D8105175-831D-48C0-B0FF-89F206494FEF}"/>
    <pc:docChg chg="undo custSel addSld delSld modSld">
      <pc:chgData name="Joshua Rinaldo" userId="eeaa994f99e4e508" providerId="LiveId" clId="{D8105175-831D-48C0-B0FF-89F206494FEF}" dt="2019-08-23T17:05:10.969" v="537" actId="164"/>
      <pc:docMkLst>
        <pc:docMk/>
      </pc:docMkLst>
      <pc:sldChg chg="delSp modSp">
        <pc:chgData name="Joshua Rinaldo" userId="eeaa994f99e4e508" providerId="LiveId" clId="{D8105175-831D-48C0-B0FF-89F206494FEF}" dt="2019-08-19T22:53:36.619" v="499" actId="478"/>
        <pc:sldMkLst>
          <pc:docMk/>
          <pc:sldMk cId="2699227720" sldId="308"/>
        </pc:sldMkLst>
        <pc:grpChg chg="del">
          <ac:chgData name="Joshua Rinaldo" userId="eeaa994f99e4e508" providerId="LiveId" clId="{D8105175-831D-48C0-B0FF-89F206494FEF}" dt="2019-08-19T22:53:36.619" v="499" actId="478"/>
          <ac:grpSpMkLst>
            <pc:docMk/>
            <pc:sldMk cId="2699227720" sldId="308"/>
            <ac:grpSpMk id="87" creationId="{00000000-0000-0000-0000-000000000000}"/>
          </ac:grpSpMkLst>
        </pc:grpChg>
        <pc:cxnChg chg="mod">
          <ac:chgData name="Joshua Rinaldo" userId="eeaa994f99e4e508" providerId="LiveId" clId="{D8105175-831D-48C0-B0FF-89F206494FEF}" dt="2019-08-19T22:53:36.619" v="499" actId="478"/>
          <ac:cxnSpMkLst>
            <pc:docMk/>
            <pc:sldMk cId="2699227720" sldId="308"/>
            <ac:cxnSpMk id="64" creationId="{00000000-0000-0000-0000-000000000000}"/>
          </ac:cxnSpMkLst>
        </pc:cxnChg>
      </pc:sldChg>
      <pc:sldChg chg="addSp delSp modSp add">
        <pc:chgData name="Joshua Rinaldo" userId="eeaa994f99e4e508" providerId="LiveId" clId="{D8105175-831D-48C0-B0FF-89F206494FEF}" dt="2019-08-19T18:00:30.477" v="74" actId="1076"/>
        <pc:sldMkLst>
          <pc:docMk/>
          <pc:sldMk cId="2667288622" sldId="312"/>
        </pc:sldMkLst>
        <pc:spChg chg="del">
          <ac:chgData name="Joshua Rinaldo" userId="eeaa994f99e4e508" providerId="LiveId" clId="{D8105175-831D-48C0-B0FF-89F206494FEF}" dt="2019-08-19T17:56:37.845" v="31" actId="478"/>
          <ac:spMkLst>
            <pc:docMk/>
            <pc:sldMk cId="2667288622" sldId="312"/>
            <ac:spMk id="2" creationId="{E1DB2AE3-DB24-4C1C-921F-044394A6DA55}"/>
          </ac:spMkLst>
        </pc:spChg>
        <pc:spChg chg="del">
          <ac:chgData name="Joshua Rinaldo" userId="eeaa994f99e4e508" providerId="LiveId" clId="{D8105175-831D-48C0-B0FF-89F206494FEF}" dt="2019-08-19T17:56:40.329" v="32" actId="478"/>
          <ac:spMkLst>
            <pc:docMk/>
            <pc:sldMk cId="2667288622" sldId="312"/>
            <ac:spMk id="3" creationId="{2887CF85-5F14-40E7-9B5F-4E15E1D9BE0B}"/>
          </ac:spMkLst>
        </pc:spChg>
        <pc:spChg chg="add mod topLvl">
          <ac:chgData name="Joshua Rinaldo" userId="eeaa994f99e4e508" providerId="LiveId" clId="{D8105175-831D-48C0-B0FF-89F206494FEF}" dt="2019-08-19T18:00:19.235" v="71" actId="165"/>
          <ac:spMkLst>
            <pc:docMk/>
            <pc:sldMk cId="2667288622" sldId="312"/>
            <ac:spMk id="6" creationId="{4F1C0D4F-E660-4891-9258-1B78340F56A9}"/>
          </ac:spMkLst>
        </pc:spChg>
        <pc:spChg chg="add mod topLvl">
          <ac:chgData name="Joshua Rinaldo" userId="eeaa994f99e4e508" providerId="LiveId" clId="{D8105175-831D-48C0-B0FF-89F206494FEF}" dt="2019-08-19T18:00:24.264" v="72" actId="1076"/>
          <ac:spMkLst>
            <pc:docMk/>
            <pc:sldMk cId="2667288622" sldId="312"/>
            <ac:spMk id="7" creationId="{DB0CBD5D-9C5F-488D-963F-484A2CF4E53C}"/>
          </ac:spMkLst>
        </pc:spChg>
        <pc:spChg chg="add mod">
          <ac:chgData name="Joshua Rinaldo" userId="eeaa994f99e4e508" providerId="LiveId" clId="{D8105175-831D-48C0-B0FF-89F206494FEF}" dt="2019-08-19T18:00:30.477" v="74" actId="1076"/>
          <ac:spMkLst>
            <pc:docMk/>
            <pc:sldMk cId="2667288622" sldId="312"/>
            <ac:spMk id="16" creationId="{9D14EA95-4468-4F20-A180-2C17CB00FE11}"/>
          </ac:spMkLst>
        </pc:spChg>
        <pc:grpChg chg="add mod topLvl">
          <ac:chgData name="Joshua Rinaldo" userId="eeaa994f99e4e508" providerId="LiveId" clId="{D8105175-831D-48C0-B0FF-89F206494FEF}" dt="2019-08-19T18:00:19.235" v="71" actId="165"/>
          <ac:grpSpMkLst>
            <pc:docMk/>
            <pc:sldMk cId="2667288622" sldId="312"/>
            <ac:grpSpMk id="13" creationId="{71F1A0D7-D5FB-4AF4-A1A3-AD89AD5364E3}"/>
          </ac:grpSpMkLst>
        </pc:grpChg>
        <pc:grpChg chg="add del mod">
          <ac:chgData name="Joshua Rinaldo" userId="eeaa994f99e4e508" providerId="LiveId" clId="{D8105175-831D-48C0-B0FF-89F206494FEF}" dt="2019-08-19T18:00:19.235" v="71" actId="165"/>
          <ac:grpSpMkLst>
            <pc:docMk/>
            <pc:sldMk cId="2667288622" sldId="312"/>
            <ac:grpSpMk id="14" creationId="{22D80362-E798-47A4-9F58-FCAD3045F55F}"/>
          </ac:grpSpMkLst>
        </pc:grpChg>
        <pc:picChg chg="add mod ord">
          <ac:chgData name="Joshua Rinaldo" userId="eeaa994f99e4e508" providerId="LiveId" clId="{D8105175-831D-48C0-B0FF-89F206494FEF}" dt="2019-08-19T17:59:09.651" v="60" actId="164"/>
          <ac:picMkLst>
            <pc:docMk/>
            <pc:sldMk cId="2667288622" sldId="312"/>
            <ac:picMk id="9" creationId="{5AEA3473-FD23-453F-80DF-6693BA6CD8AE}"/>
          </ac:picMkLst>
        </pc:picChg>
        <pc:picChg chg="add mod">
          <ac:chgData name="Joshua Rinaldo" userId="eeaa994f99e4e508" providerId="LiveId" clId="{D8105175-831D-48C0-B0FF-89F206494FEF}" dt="2019-08-19T17:59:09.651" v="60" actId="164"/>
          <ac:picMkLst>
            <pc:docMk/>
            <pc:sldMk cId="2667288622" sldId="312"/>
            <ac:picMk id="11" creationId="{3694655C-A1A1-4650-9FC3-E8C166A1DF31}"/>
          </ac:picMkLst>
        </pc:picChg>
        <pc:picChg chg="add mod topLvl">
          <ac:chgData name="Joshua Rinaldo" userId="eeaa994f99e4e508" providerId="LiveId" clId="{D8105175-831D-48C0-B0FF-89F206494FEF}" dt="2019-08-19T18:00:19.235" v="71" actId="165"/>
          <ac:picMkLst>
            <pc:docMk/>
            <pc:sldMk cId="2667288622" sldId="312"/>
            <ac:picMk id="12" creationId="{836235A0-047C-403D-AE16-53F6F2D6ACC5}"/>
          </ac:picMkLst>
        </pc:picChg>
        <pc:cxnChg chg="add mod topLvl">
          <ac:chgData name="Joshua Rinaldo" userId="eeaa994f99e4e508" providerId="LiveId" clId="{D8105175-831D-48C0-B0FF-89F206494FEF}" dt="2019-08-19T18:00:24.264" v="72" actId="1076"/>
          <ac:cxnSpMkLst>
            <pc:docMk/>
            <pc:sldMk cId="2667288622" sldId="312"/>
            <ac:cxnSpMk id="4" creationId="{1C90C7B5-71DF-4523-AA6C-8AFDDB328A71}"/>
          </ac:cxnSpMkLst>
        </pc:cxnChg>
        <pc:cxnChg chg="add mod topLvl">
          <ac:chgData name="Joshua Rinaldo" userId="eeaa994f99e4e508" providerId="LiveId" clId="{D8105175-831D-48C0-B0FF-89F206494FEF}" dt="2019-08-19T18:00:19.235" v="71" actId="165"/>
          <ac:cxnSpMkLst>
            <pc:docMk/>
            <pc:sldMk cId="2667288622" sldId="312"/>
            <ac:cxnSpMk id="5" creationId="{207B228E-062B-4347-BDBE-A9163CC0A305}"/>
          </ac:cxnSpMkLst>
        </pc:cxnChg>
        <pc:cxnChg chg="add mod">
          <ac:chgData name="Joshua Rinaldo" userId="eeaa994f99e4e508" providerId="LiveId" clId="{D8105175-831D-48C0-B0FF-89F206494FEF}" dt="2019-08-19T18:00:30.477" v="74" actId="1076"/>
          <ac:cxnSpMkLst>
            <pc:docMk/>
            <pc:sldMk cId="2667288622" sldId="312"/>
            <ac:cxnSpMk id="15" creationId="{34B4C167-C119-4F4E-BDB6-5FB4D62F6EFF}"/>
          </ac:cxnSpMkLst>
        </pc:cxnChg>
      </pc:sldChg>
      <pc:sldChg chg="addSp delSp modSp add">
        <pc:chgData name="Joshua Rinaldo" userId="eeaa994f99e4e508" providerId="LiveId" clId="{D8105175-831D-48C0-B0FF-89F206494FEF}" dt="2019-08-19T23:01:59.379" v="504" actId="1076"/>
        <pc:sldMkLst>
          <pc:docMk/>
          <pc:sldMk cId="166507119" sldId="313"/>
        </pc:sldMkLst>
        <pc:spChg chg="del">
          <ac:chgData name="Joshua Rinaldo" userId="eeaa994f99e4e508" providerId="LiveId" clId="{D8105175-831D-48C0-B0FF-89F206494FEF}" dt="2019-08-19T19:55:23.940" v="77" actId="478"/>
          <ac:spMkLst>
            <pc:docMk/>
            <pc:sldMk cId="166507119" sldId="313"/>
            <ac:spMk id="2" creationId="{9CE92544-4100-48CA-A7D0-31B3F2F99230}"/>
          </ac:spMkLst>
        </pc:spChg>
        <pc:spChg chg="del">
          <ac:chgData name="Joshua Rinaldo" userId="eeaa994f99e4e508" providerId="LiveId" clId="{D8105175-831D-48C0-B0FF-89F206494FEF}" dt="2019-08-19T19:55:22.441" v="76" actId="478"/>
          <ac:spMkLst>
            <pc:docMk/>
            <pc:sldMk cId="166507119" sldId="313"/>
            <ac:spMk id="3" creationId="{A24D0A0A-C93D-4DDF-A0FA-8D455B027B23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33" creationId="{EA1E9272-D9BD-4E11-886E-822810E8CB0C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35" creationId="{1B5FBCD2-EA38-44B3-8DFF-9D7E160B93FD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37" creationId="{A3FF2D84-81DB-48C8-85CC-23B6ECCCF209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39" creationId="{682A3CE0-CEAF-45A1-81DC-E3023240F334}"/>
          </ac:spMkLst>
        </pc:spChg>
        <pc:spChg chg="add mod">
          <ac:chgData name="Joshua Rinaldo" userId="eeaa994f99e4e508" providerId="LiveId" clId="{D8105175-831D-48C0-B0FF-89F206494FEF}" dt="2019-08-19T23:01:49.895" v="502" actId="207"/>
          <ac:spMkLst>
            <pc:docMk/>
            <pc:sldMk cId="166507119" sldId="313"/>
            <ac:spMk id="41" creationId="{E0D2FC9F-562C-4F95-93E9-7214311102B8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43" creationId="{95E95CB6-8FA2-4453-BE08-DFCBABF0D40A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44" creationId="{9387D66A-DD78-40DC-BFA3-D8BFFDCB2BE9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45" creationId="{1D7E6B13-48F5-45E0-8BCB-3223D48BDFFC}"/>
          </ac:spMkLst>
        </pc:spChg>
        <pc:spChg chg="add mod">
          <ac:chgData name="Joshua Rinaldo" userId="eeaa994f99e4e508" providerId="LiveId" clId="{D8105175-831D-48C0-B0FF-89F206494FEF}" dt="2019-08-19T20:33:47.619" v="315" actId="1076"/>
          <ac:spMkLst>
            <pc:docMk/>
            <pc:sldMk cId="166507119" sldId="313"/>
            <ac:spMk id="50" creationId="{D900E7AA-8AAE-4EDC-9000-C2E20C31EE64}"/>
          </ac:spMkLst>
        </pc:spChg>
        <pc:spChg chg="add mod">
          <ac:chgData name="Joshua Rinaldo" userId="eeaa994f99e4e508" providerId="LiveId" clId="{D8105175-831D-48C0-B0FF-89F206494FEF}" dt="2019-08-19T20:34:00.639" v="316" actId="1076"/>
          <ac:spMkLst>
            <pc:docMk/>
            <pc:sldMk cId="166507119" sldId="313"/>
            <ac:spMk id="51" creationId="{73113A13-9638-4E14-BB94-8B99432B2090}"/>
          </ac:spMkLst>
        </pc:spChg>
        <pc:spChg chg="add mod">
          <ac:chgData name="Joshua Rinaldo" userId="eeaa994f99e4e508" providerId="LiveId" clId="{D8105175-831D-48C0-B0FF-89F206494FEF}" dt="2019-08-19T20:33:43.475" v="314" actId="1076"/>
          <ac:spMkLst>
            <pc:docMk/>
            <pc:sldMk cId="166507119" sldId="313"/>
            <ac:spMk id="52" creationId="{E6D1DFCE-41D8-4EB2-B11B-F9FD4E325939}"/>
          </ac:spMkLst>
        </pc:spChg>
        <pc:spChg chg="add mod">
          <ac:chgData name="Joshua Rinaldo" userId="eeaa994f99e4e508" providerId="LiveId" clId="{D8105175-831D-48C0-B0FF-89F206494FEF}" dt="2019-08-19T20:33:32.880" v="312" actId="1076"/>
          <ac:spMkLst>
            <pc:docMk/>
            <pc:sldMk cId="166507119" sldId="313"/>
            <ac:spMk id="53" creationId="{0EB9F9CF-1058-4C10-9092-A5CC83AF5527}"/>
          </ac:spMkLst>
        </pc:spChg>
        <pc:grpChg chg="add mod">
          <ac:chgData name="Joshua Rinaldo" userId="eeaa994f99e4e508" providerId="LiveId" clId="{D8105175-831D-48C0-B0FF-89F206494FEF}" dt="2019-08-19T20:31:50.541" v="290" actId="1076"/>
          <ac:grpSpMkLst>
            <pc:docMk/>
            <pc:sldMk cId="166507119" sldId="313"/>
            <ac:grpSpMk id="46" creationId="{AC9D704E-0691-41AF-A9EE-BE9DE03A58DE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7" creationId="{2C5E166F-B567-44F5-80FE-0BB9EA861545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8" creationId="{9E40A316-4BBE-4C10-9719-B540998428DF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9" creationId="{687DE887-0AD9-44C8-A52D-7C59911772DD}"/>
          </ac:grpSpMkLst>
        </pc:grpChg>
        <pc:picChg chg="add mod or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5" creationId="{12348824-A15F-4C84-A634-525A79AAE341}"/>
          </ac:picMkLst>
        </pc:picChg>
        <pc:picChg chg="add mod modCrop">
          <ac:chgData name="Joshua Rinaldo" userId="eeaa994f99e4e508" providerId="LiveId" clId="{D8105175-831D-48C0-B0FF-89F206494FEF}" dt="2019-08-19T20:30:56.025" v="278" actId="164"/>
          <ac:picMkLst>
            <pc:docMk/>
            <pc:sldMk cId="166507119" sldId="313"/>
            <ac:picMk id="7" creationId="{1EA83032-6969-468E-AA8C-260C4DA669A5}"/>
          </ac:picMkLst>
        </pc:picChg>
        <pc:picChg chg="add mo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9" creationId="{33D18E80-CC79-49F7-9956-6A0E97ECEA6F}"/>
          </ac:picMkLst>
        </pc:picChg>
        <pc:picChg chg="add mod or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11" creationId="{785BD78B-B262-4E63-A7E2-16BA832742F7}"/>
          </ac:picMkLst>
        </pc:picChg>
        <pc:picChg chg="add del mod">
          <ac:chgData name="Joshua Rinaldo" userId="eeaa994f99e4e508" providerId="LiveId" clId="{D8105175-831D-48C0-B0FF-89F206494FEF}" dt="2019-08-19T20:16:14.669" v="181" actId="478"/>
          <ac:picMkLst>
            <pc:docMk/>
            <pc:sldMk cId="166507119" sldId="313"/>
            <ac:picMk id="12" creationId="{03C1C53D-04A5-4B34-A725-8CD82C259E65}"/>
          </ac:picMkLst>
        </pc:picChg>
        <pc:picChg chg="add mod modCrop">
          <ac:chgData name="Joshua Rinaldo" userId="eeaa994f99e4e508" providerId="LiveId" clId="{D8105175-831D-48C0-B0FF-89F206494FEF}" dt="2019-08-19T20:31:17.573" v="282" actId="164"/>
          <ac:picMkLst>
            <pc:docMk/>
            <pc:sldMk cId="166507119" sldId="313"/>
            <ac:picMk id="14" creationId="{E5F25722-31D8-4ADF-8A8D-AD1FE378E216}"/>
          </ac:picMkLst>
        </pc:picChg>
        <pc:picChg chg="add del mod">
          <ac:chgData name="Joshua Rinaldo" userId="eeaa994f99e4e508" providerId="LiveId" clId="{D8105175-831D-48C0-B0FF-89F206494FEF}" dt="2019-08-19T20:16:26.788" v="184" actId="478"/>
          <ac:picMkLst>
            <pc:docMk/>
            <pc:sldMk cId="166507119" sldId="313"/>
            <ac:picMk id="22" creationId="{1FF9477C-B7F9-4715-B95C-5E3E7B0FBC4C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3" creationId="{E6C4EDA4-1117-4AAD-943C-7DF3ED5BA191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4" creationId="{4F089578-70C9-46FF-9737-D0F168DABAD9}"/>
          </ac:picMkLst>
        </pc:picChg>
        <pc:picChg chg="add del mod">
          <ac:chgData name="Joshua Rinaldo" userId="eeaa994f99e4e508" providerId="LiveId" clId="{D8105175-831D-48C0-B0FF-89F206494FEF}" dt="2019-08-19T20:16:24.873" v="183" actId="478"/>
          <ac:picMkLst>
            <pc:docMk/>
            <pc:sldMk cId="166507119" sldId="313"/>
            <ac:picMk id="25" creationId="{F61CA382-1BC0-4E14-A315-60A87DC1D1A9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6" creationId="{F2DF7C28-3121-4D77-B0B7-DB78AC7246A6}"/>
          </ac:picMkLst>
        </pc:picChg>
        <pc:cxnChg chg="add mod or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16" creationId="{07BC1D8D-719A-469F-94DB-651CC3AE998D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21" creationId="{73AE42BF-5E4D-44F6-B000-CBBE1242CC4C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30" creationId="{3ECA18E3-5AF9-4847-9A5A-7B045EB84F35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34" creationId="{FF410727-345B-4C34-A88B-AE77F3A06887}"/>
          </ac:cxnSpMkLst>
        </pc:cxnChg>
        <pc:cxnChg chg="add mo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36" creationId="{4F8652BE-2A81-4CD6-8A06-9AF59BDF06F2}"/>
          </ac:cxnSpMkLst>
        </pc:cxnChg>
        <pc:cxnChg chg="add mo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38" creationId="{962C90F7-8FC5-4467-95BB-5D7624C9459A}"/>
          </ac:cxnSpMkLst>
        </pc:cxnChg>
        <pc:cxnChg chg="add mod">
          <ac:chgData name="Joshua Rinaldo" userId="eeaa994f99e4e508" providerId="LiveId" clId="{D8105175-831D-48C0-B0FF-89F206494FEF}" dt="2019-08-19T23:01:59.379" v="504" actId="1076"/>
          <ac:cxnSpMkLst>
            <pc:docMk/>
            <pc:sldMk cId="166507119" sldId="313"/>
            <ac:cxnSpMk id="40" creationId="{FD2ADB07-979E-4046-80E9-415AD369CB4E}"/>
          </ac:cxnSpMkLst>
        </pc:cxnChg>
      </pc:sldChg>
      <pc:sldChg chg="addSp delSp modSp add">
        <pc:chgData name="Joshua Rinaldo" userId="eeaa994f99e4e508" providerId="LiveId" clId="{D8105175-831D-48C0-B0FF-89F206494FEF}" dt="2019-08-19T22:58:47.599" v="501" actId="208"/>
        <pc:sldMkLst>
          <pc:docMk/>
          <pc:sldMk cId="1971995524" sldId="314"/>
        </pc:sldMkLst>
        <pc:spChg chg="del">
          <ac:chgData name="Joshua Rinaldo" userId="eeaa994f99e4e508" providerId="LiveId" clId="{D8105175-831D-48C0-B0FF-89F206494FEF}" dt="2019-08-19T22:01:35.708" v="319" actId="478"/>
          <ac:spMkLst>
            <pc:docMk/>
            <pc:sldMk cId="1971995524" sldId="314"/>
            <ac:spMk id="2" creationId="{1C8A34FE-7636-474B-B29A-421B97928627}"/>
          </ac:spMkLst>
        </pc:spChg>
        <pc:spChg chg="del">
          <ac:chgData name="Joshua Rinaldo" userId="eeaa994f99e4e508" providerId="LiveId" clId="{D8105175-831D-48C0-B0FF-89F206494FEF}" dt="2019-08-19T22:01:34.275" v="318" actId="478"/>
          <ac:spMkLst>
            <pc:docMk/>
            <pc:sldMk cId="1971995524" sldId="314"/>
            <ac:spMk id="3" creationId="{A0070DB7-EF85-47FF-A661-77BBE6E9731A}"/>
          </ac:spMkLst>
        </pc:spChg>
        <pc:spChg chg="add del mod">
          <ac:chgData name="Joshua Rinaldo" userId="eeaa994f99e4e508" providerId="LiveId" clId="{D8105175-831D-48C0-B0FF-89F206494FEF}" dt="2019-08-19T22:05:15.323" v="359"/>
          <ac:spMkLst>
            <pc:docMk/>
            <pc:sldMk cId="1971995524" sldId="314"/>
            <ac:spMk id="17" creationId="{D9CFF17A-21A9-4274-892F-5A1F9EB7EFBF}"/>
          </ac:spMkLst>
        </pc:spChg>
        <pc:spChg chg="add mod">
          <ac:chgData name="Joshua Rinaldo" userId="eeaa994f99e4e508" providerId="LiveId" clId="{D8105175-831D-48C0-B0FF-89F206494FEF}" dt="2019-08-19T22:05:53.371" v="370" actId="1076"/>
          <ac:spMkLst>
            <pc:docMk/>
            <pc:sldMk cId="1971995524" sldId="314"/>
            <ac:spMk id="18" creationId="{623D2ED9-4E6C-462B-ABB2-1E014FDFC883}"/>
          </ac:spMkLst>
        </pc:spChg>
        <pc:spChg chg="add mod">
          <ac:chgData name="Joshua Rinaldo" userId="eeaa994f99e4e508" providerId="LiveId" clId="{D8105175-831D-48C0-B0FF-89F206494FEF}" dt="2019-08-19T22:06:06.395" v="374" actId="1076"/>
          <ac:spMkLst>
            <pc:docMk/>
            <pc:sldMk cId="1971995524" sldId="314"/>
            <ac:spMk id="20" creationId="{1AC420C0-DC31-49B4-B24A-C05702C658E5}"/>
          </ac:spMkLst>
        </pc:spChg>
        <pc:spChg chg="add mod">
          <ac:chgData name="Joshua Rinaldo" userId="eeaa994f99e4e508" providerId="LiveId" clId="{D8105175-831D-48C0-B0FF-89F206494FEF}" dt="2019-08-19T22:58:38.650" v="500" actId="207"/>
          <ac:spMkLst>
            <pc:docMk/>
            <pc:sldMk cId="1971995524" sldId="314"/>
            <ac:spMk id="22" creationId="{B97FAF7D-47C1-440C-887D-5AB4ED434224}"/>
          </ac:spMkLst>
        </pc:spChg>
        <pc:picChg chg="add mod ord modCrop">
          <ac:chgData name="Joshua Rinaldo" userId="eeaa994f99e4e508" providerId="LiveId" clId="{D8105175-831D-48C0-B0FF-89F206494FEF}" dt="2019-08-19T22:03:31.975" v="340" actId="1076"/>
          <ac:picMkLst>
            <pc:docMk/>
            <pc:sldMk cId="1971995524" sldId="314"/>
            <ac:picMk id="5" creationId="{400DE938-B4A5-418C-A6C4-D02BCCFD77CB}"/>
          </ac:picMkLst>
        </pc:picChg>
        <pc:picChg chg="add del mod">
          <ac:chgData name="Joshua Rinaldo" userId="eeaa994f99e4e508" providerId="LiveId" clId="{D8105175-831D-48C0-B0FF-89F206494FEF}" dt="2019-08-19T22:02:35.169" v="331" actId="478"/>
          <ac:picMkLst>
            <pc:docMk/>
            <pc:sldMk cId="1971995524" sldId="314"/>
            <ac:picMk id="6" creationId="{F36E1261-B9C6-46E7-AE82-2B8E3C25AB8B}"/>
          </ac:picMkLst>
        </pc:picChg>
        <pc:picChg chg="add mod">
          <ac:chgData name="Joshua Rinaldo" userId="eeaa994f99e4e508" providerId="LiveId" clId="{D8105175-831D-48C0-B0FF-89F206494FEF}" dt="2019-08-19T22:05:58.921" v="372" actId="1076"/>
          <ac:picMkLst>
            <pc:docMk/>
            <pc:sldMk cId="1971995524" sldId="314"/>
            <ac:picMk id="7" creationId="{3FCC0AED-48C2-4034-873C-86A50A512B51}"/>
          </ac:picMkLst>
        </pc:picChg>
        <pc:picChg chg="add mod">
          <ac:chgData name="Joshua Rinaldo" userId="eeaa994f99e4e508" providerId="LiveId" clId="{D8105175-831D-48C0-B0FF-89F206494FEF}" dt="2019-08-19T22:04:52.121" v="351" actId="1076"/>
          <ac:picMkLst>
            <pc:docMk/>
            <pc:sldMk cId="1971995524" sldId="314"/>
            <ac:picMk id="10" creationId="{02079F06-AFE0-414B-AD23-CDEF5E78845A}"/>
          </ac:picMkLst>
        </pc:picChg>
        <pc:cxnChg chg="add mod">
          <ac:chgData name="Joshua Rinaldo" userId="eeaa994f99e4e508" providerId="LiveId" clId="{D8105175-831D-48C0-B0FF-89F206494FEF}" dt="2019-08-19T22:04:40.544" v="350" actId="14100"/>
          <ac:cxnSpMkLst>
            <pc:docMk/>
            <pc:sldMk cId="1971995524" sldId="314"/>
            <ac:cxnSpMk id="9" creationId="{5D2A4A5F-AACA-4763-9328-2378E943B9D2}"/>
          </ac:cxnSpMkLst>
        </pc:cxnChg>
        <pc:cxnChg chg="add mod">
          <ac:chgData name="Joshua Rinaldo" userId="eeaa994f99e4e508" providerId="LiveId" clId="{D8105175-831D-48C0-B0FF-89F206494FEF}" dt="2019-08-19T22:04:52.121" v="351" actId="1076"/>
          <ac:cxnSpMkLst>
            <pc:docMk/>
            <pc:sldMk cId="1971995524" sldId="314"/>
            <ac:cxnSpMk id="11" creationId="{5A81DE7F-F385-409D-9823-DECB28400345}"/>
          </ac:cxnSpMkLst>
        </pc:cxnChg>
        <pc:cxnChg chg="add mod">
          <ac:chgData name="Joshua Rinaldo" userId="eeaa994f99e4e508" providerId="LiveId" clId="{D8105175-831D-48C0-B0FF-89F206494FEF}" dt="2019-08-19T22:05:53.371" v="370" actId="1076"/>
          <ac:cxnSpMkLst>
            <pc:docMk/>
            <pc:sldMk cId="1971995524" sldId="314"/>
            <ac:cxnSpMk id="15" creationId="{4AAEC21D-5B66-4DC3-8064-8BBDB20A94E0}"/>
          </ac:cxnSpMkLst>
        </pc:cxnChg>
        <pc:cxnChg chg="add mod">
          <ac:chgData name="Joshua Rinaldo" userId="eeaa994f99e4e508" providerId="LiveId" clId="{D8105175-831D-48C0-B0FF-89F206494FEF}" dt="2019-08-19T22:06:06.395" v="374" actId="1076"/>
          <ac:cxnSpMkLst>
            <pc:docMk/>
            <pc:sldMk cId="1971995524" sldId="314"/>
            <ac:cxnSpMk id="19" creationId="{D65ECEC4-DD8D-47C7-B1F4-BFA194D3B943}"/>
          </ac:cxnSpMkLst>
        </pc:cxnChg>
        <pc:cxnChg chg="add mod">
          <ac:chgData name="Joshua Rinaldo" userId="eeaa994f99e4e508" providerId="LiveId" clId="{D8105175-831D-48C0-B0FF-89F206494FEF}" dt="2019-08-19T22:58:47.599" v="501" actId="208"/>
          <ac:cxnSpMkLst>
            <pc:docMk/>
            <pc:sldMk cId="1971995524" sldId="314"/>
            <ac:cxnSpMk id="21" creationId="{2A0D3574-4854-4EB0-AF1B-4A0613BEAA75}"/>
          </ac:cxnSpMkLst>
        </pc:cxnChg>
      </pc:sldChg>
      <pc:sldChg chg="addSp delSp modSp add">
        <pc:chgData name="Joshua Rinaldo" userId="eeaa994f99e4e508" providerId="LiveId" clId="{D8105175-831D-48C0-B0FF-89F206494FEF}" dt="2019-08-23T17:05:10.969" v="537" actId="164"/>
        <pc:sldMkLst>
          <pc:docMk/>
          <pc:sldMk cId="3439545024" sldId="315"/>
        </pc:sldMkLst>
        <pc:spChg chg="del">
          <ac:chgData name="Joshua Rinaldo" userId="eeaa994f99e4e508" providerId="LiveId" clId="{D8105175-831D-48C0-B0FF-89F206494FEF}" dt="2019-08-19T22:12:42.552" v="381" actId="478"/>
          <ac:spMkLst>
            <pc:docMk/>
            <pc:sldMk cId="3439545024" sldId="315"/>
            <ac:spMk id="2" creationId="{E0BFFBA7-C106-4D6D-A778-2DA5B829D6A8}"/>
          </ac:spMkLst>
        </pc:spChg>
        <pc:spChg chg="del">
          <ac:chgData name="Joshua Rinaldo" userId="eeaa994f99e4e508" providerId="LiveId" clId="{D8105175-831D-48C0-B0FF-89F206494FEF}" dt="2019-08-19T22:12:40.909" v="380" actId="478"/>
          <ac:spMkLst>
            <pc:docMk/>
            <pc:sldMk cId="3439545024" sldId="315"/>
            <ac:spMk id="3" creationId="{9A606CCD-FFAE-462A-BE47-7EDF2CA1C634}"/>
          </ac:spMkLst>
        </pc:spChg>
        <pc:spChg chg="add 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6" creationId="{21334687-2799-4748-B166-DE9AE26A7A8D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7" creationId="{E9A72834-8F37-4A16-B361-A3FF86FC51BA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8" creationId="{A789FC1D-D2A1-4A7D-A564-BEA99188F116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9" creationId="{588FCABE-3DD2-4A07-B1ED-231DF65416D7}"/>
          </ac:spMkLst>
        </pc:spChg>
        <pc:spChg chg="add 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10" creationId="{A5C0E00D-FDF3-4955-A1CD-2ABCA50B4281}"/>
          </ac:spMkLst>
        </pc:spChg>
        <pc:spChg chg="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18" creationId="{308A7815-A940-4FBD-B01B-099E0861B037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19" creationId="{D5AB7FC2-8B02-48D1-8EEB-4678B4F5EA8A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20" creationId="{4AA74CB4-3825-45BF-9DBB-3DC0FBC2D100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25" creationId="{9DD33F63-0A84-4371-90F7-FB662FE7527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27" creationId="{F2A57C1C-95AE-487F-AE8E-1437DA472135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28" creationId="{80EF53DC-5052-4D0E-8D29-68920F05D140}"/>
          </ac:spMkLst>
        </pc:spChg>
        <pc:spChg chg="add mod ord">
          <ac:chgData name="Joshua Rinaldo" userId="eeaa994f99e4e508" providerId="LiveId" clId="{D8105175-831D-48C0-B0FF-89F206494FEF}" dt="2019-08-23T17:00:59.176" v="510" actId="164"/>
          <ac:spMkLst>
            <pc:docMk/>
            <pc:sldMk cId="3439545024" sldId="315"/>
            <ac:spMk id="29" creationId="{6C6E5C23-CE69-4888-B7AD-6D5138AC8F20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0" creationId="{A63AFFB5-3AE9-473F-A07A-99745F39D75C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1" creationId="{C7D541D4-B6A8-4D19-924E-3E73EBC35208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3" creationId="{D12A54F2-F6CA-4F84-BB26-9235BC08CC31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4" creationId="{04F0B582-82D3-4A02-8CC4-EC7EE7329899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5" creationId="{C8D11536-9207-4405-859A-012FF9CD5C9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7" creationId="{8AB20671-A388-4B1A-82F0-DC5F3970D3A5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8" creationId="{F3709232-58A4-4805-9F5C-E80E258DE05F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0" creationId="{8C56056F-FB50-4CCE-B87A-72677FDE5827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1" creationId="{FF527A46-2BA4-4E33-87A8-6B8E75E2CAE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2" creationId="{51817870-3315-4385-AC45-6D368F592374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3" creationId="{FF10C15D-39E6-47E2-B889-55699799D1E5}"/>
          </ac:spMkLst>
        </pc:spChg>
        <pc:spChg chg="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44" creationId="{8127AE08-D971-4C66-BC74-B4793B77DF9F}"/>
          </ac:spMkLst>
        </pc:spChg>
        <pc:spChg chg="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45" creationId="{E6F6F188-399E-40DC-8BEB-9511764BFA7C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6" creationId="{2209336D-C858-4709-9251-231989491671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48" creationId="{3D562D5D-BCEF-4561-86E0-7DBEF7B82CBC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49" creationId="{CE9FA91A-8E26-409C-87E4-4EF1A7E00539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57" creationId="{5586C7CD-D5A2-45B3-ACE1-53FCF1373ECB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59" creationId="{45FE039C-F99D-4079-B174-B43979F513F8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64" creationId="{8A603451-8C8C-4287-8C14-367575C869A8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65" creationId="{ECC789E2-EBA8-4584-A6CA-285C130B4719}"/>
          </ac:spMkLst>
        </pc:spChg>
        <pc:spChg chg="add del mod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66" creationId="{233DEB5B-0D61-4696-A0C1-EC2CA8F0F07F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69" creationId="{80D4C72D-44A0-49C5-A1A9-1E0F31838937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71" creationId="{2C9F6FAD-71AE-4BF5-B048-88E86197F936}"/>
          </ac:spMkLst>
        </pc:spChg>
        <pc:grpChg chg="del">
          <ac:chgData name="Joshua Rinaldo" userId="eeaa994f99e4e508" providerId="LiveId" clId="{D8105175-831D-48C0-B0FF-89F206494FEF}" dt="2019-08-23T17:01:11.383" v="514" actId="165"/>
          <ac:grpSpMkLst>
            <pc:docMk/>
            <pc:sldMk cId="3439545024" sldId="315"/>
            <ac:grpSpMk id="2" creationId="{00000000-0000-0000-0000-000000000000}"/>
          </ac:grpSpMkLst>
        </pc:grpChg>
        <pc:grpChg chg="add mod">
          <ac:chgData name="Joshua Rinaldo" userId="eeaa994f99e4e508" providerId="LiveId" clId="{D8105175-831D-48C0-B0FF-89F206494FEF}" dt="2019-08-23T17:05:10.969" v="537" actId="164"/>
          <ac:grpSpMkLst>
            <pc:docMk/>
            <pc:sldMk cId="3439545024" sldId="315"/>
            <ac:grpSpMk id="3" creationId="{3906002F-4FB3-4B71-AFD0-0FFC1F7B6DC7}"/>
          </ac:grpSpMkLst>
        </pc:grpChg>
        <pc:grpChg chg="add mod">
          <ac:chgData name="Joshua Rinaldo" userId="eeaa994f99e4e508" providerId="LiveId" clId="{D8105175-831D-48C0-B0FF-89F206494FEF}" dt="2019-08-23T17:05:10.969" v="537" actId="164"/>
          <ac:grpSpMkLst>
            <pc:docMk/>
            <pc:sldMk cId="3439545024" sldId="315"/>
            <ac:grpSpMk id="4" creationId="{2ED9628C-DCF4-4007-A659-5C87C16252C0}"/>
          </ac:grpSpMkLst>
        </pc:grpChg>
        <pc:grpChg chg="add del mod">
          <ac:chgData name="Joshua Rinaldo" userId="eeaa994f99e4e508" providerId="LiveId" clId="{D8105175-831D-48C0-B0FF-89F206494FEF}" dt="2019-08-19T22:19:58.267" v="384" actId="165"/>
          <ac:grpSpMkLst>
            <pc:docMk/>
            <pc:sldMk cId="3439545024" sldId="315"/>
            <ac:grpSpMk id="4" creationId="{A5A5DD7E-3177-4E84-8979-CE49E26FA55C}"/>
          </ac:grpSpMkLst>
        </pc:grpChg>
        <pc:grpChg chg="add del mod topLvl">
          <ac:chgData name="Joshua Rinaldo" userId="eeaa994f99e4e508" providerId="LiveId" clId="{D8105175-831D-48C0-B0FF-89F206494FEF}" dt="2019-08-19T22:20:14.449" v="393" actId="165"/>
          <ac:grpSpMkLst>
            <pc:docMk/>
            <pc:sldMk cId="3439545024" sldId="315"/>
            <ac:grpSpMk id="5" creationId="{3FDE2D9C-0FFD-4783-A780-FB280F4AA021}"/>
          </ac:grpSpMkLst>
        </pc:grpChg>
        <pc:grpChg chg="add del mod topLvl">
          <ac:chgData name="Joshua Rinaldo" userId="eeaa994f99e4e508" providerId="LiveId" clId="{D8105175-831D-48C0-B0FF-89F206494FEF}" dt="2019-08-19T22:20:22.509" v="397" actId="478"/>
          <ac:grpSpMkLst>
            <pc:docMk/>
            <pc:sldMk cId="3439545024" sldId="315"/>
            <ac:grpSpMk id="11" creationId="{35BBFBB2-177D-4F81-B648-E77505B3903A}"/>
          </ac:grpSpMkLst>
        </pc:grpChg>
        <pc:grpChg chg="add del mod topLvl">
          <ac:chgData name="Joshua Rinaldo" userId="eeaa994f99e4e508" providerId="LiveId" clId="{D8105175-831D-48C0-B0FF-89F206494FEF}" dt="2019-08-23T17:04:26.993" v="529" actId="478"/>
          <ac:grpSpMkLst>
            <pc:docMk/>
            <pc:sldMk cId="3439545024" sldId="315"/>
            <ac:grpSpMk id="24" creationId="{5DC4B03C-C007-4D03-9E45-3AD64E5B501F}"/>
          </ac:grpSpMkLst>
        </pc:grpChg>
        <pc:grpChg chg="add del">
          <ac:chgData name="Joshua Rinaldo" userId="eeaa994f99e4e508" providerId="LiveId" clId="{D8105175-831D-48C0-B0FF-89F206494FEF}" dt="2019-08-19T22:47:37.837" v="438" actId="165"/>
          <ac:grpSpMkLst>
            <pc:docMk/>
            <pc:sldMk cId="3439545024" sldId="315"/>
            <ac:grpSpMk id="26" creationId="{27B3A414-3AE7-4904-B21C-A0ED270E9D62}"/>
          </ac:grpSpMkLst>
        </pc:grpChg>
        <pc:grpChg chg="add mod">
          <ac:chgData name="Joshua Rinaldo" userId="eeaa994f99e4e508" providerId="LiveId" clId="{D8105175-831D-48C0-B0FF-89F206494FEF}" dt="2019-08-23T17:05:10.969" v="537" actId="164"/>
          <ac:grpSpMkLst>
            <pc:docMk/>
            <pc:sldMk cId="3439545024" sldId="315"/>
            <ac:grpSpMk id="31" creationId="{B1B56A7C-5822-4BEB-B106-E5726B797C03}"/>
          </ac:grpSpMkLst>
        </pc:grpChg>
        <pc:grpChg chg="add del mod topLvl">
          <ac:chgData name="Joshua Rinaldo" userId="eeaa994f99e4e508" providerId="LiveId" clId="{D8105175-831D-48C0-B0FF-89F206494FEF}" dt="2019-08-23T17:01:16.845" v="515" actId="165"/>
          <ac:grpSpMkLst>
            <pc:docMk/>
            <pc:sldMk cId="3439545024" sldId="315"/>
            <ac:grpSpMk id="61" creationId="{85DED7BF-2340-423D-BD1B-9EDBB540E372}"/>
          </ac:grpSpMkLst>
        </pc:grpChg>
        <pc:picChg chg="mod topLvl">
          <ac:chgData name="Joshua Rinaldo" userId="eeaa994f99e4e508" providerId="LiveId" clId="{D8105175-831D-48C0-B0FF-89F206494FEF}" dt="2019-08-23T17:05:10.969" v="537" actId="164"/>
          <ac:picMkLst>
            <pc:docMk/>
            <pc:sldMk cId="3439545024" sldId="315"/>
            <ac:picMk id="12" creationId="{6AFC7433-0E32-4102-B573-0406FD8A0B1F}"/>
          </ac:picMkLst>
        </pc:picChg>
        <pc:picChg chg="del mod topLvl">
          <ac:chgData name="Joshua Rinaldo" userId="eeaa994f99e4e508" providerId="LiveId" clId="{D8105175-831D-48C0-B0FF-89F206494FEF}" dt="2019-08-19T22:20:22.509" v="397" actId="478"/>
          <ac:picMkLst>
            <pc:docMk/>
            <pc:sldMk cId="3439545024" sldId="315"/>
            <ac:picMk id="13" creationId="{DCB09C12-CB08-4341-A05F-99B8BA79B0EC}"/>
          </ac:picMkLst>
        </pc:picChg>
        <pc:picChg chg="add mod modCrop">
          <ac:chgData name="Joshua Rinaldo" userId="eeaa994f99e4e508" providerId="LiveId" clId="{D8105175-831D-48C0-B0FF-89F206494FEF}" dt="2019-08-19T22:46:42.210" v="421" actId="164"/>
          <ac:picMkLst>
            <pc:docMk/>
            <pc:sldMk cId="3439545024" sldId="315"/>
            <ac:picMk id="22" creationId="{1EDBE665-6811-40DA-9814-AA14C56E04F6}"/>
          </ac:picMkLst>
        </pc:picChg>
        <pc:picChg chg="add mod ord">
          <ac:chgData name="Joshua Rinaldo" userId="eeaa994f99e4e508" providerId="LiveId" clId="{D8105175-831D-48C0-B0FF-89F206494FEF}" dt="2019-08-19T22:46:42.210" v="421" actId="164"/>
          <ac:picMkLst>
            <pc:docMk/>
            <pc:sldMk cId="3439545024" sldId="315"/>
            <ac:picMk id="23" creationId="{D9B2F509-3750-4714-B35C-30319E265272}"/>
          </ac:picMkLst>
        </pc:picChg>
        <pc:picChg chg="add mod">
          <ac:chgData name="Joshua Rinaldo" userId="eeaa994f99e4e508" providerId="LiveId" clId="{D8105175-831D-48C0-B0FF-89F206494FEF}" dt="2019-08-23T17:00:59.176" v="510" actId="164"/>
          <ac:picMkLst>
            <pc:docMk/>
            <pc:sldMk cId="3439545024" sldId="315"/>
            <ac:picMk id="28" creationId="{839CA598-F1C6-4991-9713-F1D08544B8BE}"/>
          </ac:picMkLst>
        </pc:picChg>
        <pc:picChg chg="add mod topLvl">
          <ac:chgData name="Joshua Rinaldo" userId="eeaa994f99e4e508" providerId="LiveId" clId="{D8105175-831D-48C0-B0FF-89F206494FEF}" dt="2019-08-23T17:05:10.969" v="537" actId="164"/>
          <ac:picMkLst>
            <pc:docMk/>
            <pc:sldMk cId="3439545024" sldId="315"/>
            <ac:picMk id="60" creationId="{30078B38-DBF2-410E-B5EF-F739707B28A8}"/>
          </ac:picMkLst>
        </pc:picChg>
        <pc:picChg chg="del mod topLvl">
          <ac:chgData name="Joshua Rinaldo" userId="eeaa994f99e4e508" providerId="LiveId" clId="{D8105175-831D-48C0-B0FF-89F206494FEF}" dt="2019-08-23T17:04:20.622" v="527" actId="478"/>
          <ac:picMkLst>
            <pc:docMk/>
            <pc:sldMk cId="3439545024" sldId="315"/>
            <ac:picMk id="62" creationId="{2A808DBA-5136-43F4-AB5F-1EAEFC050F26}"/>
          </ac:picMkLst>
        </pc:picChg>
        <pc:picChg chg="del mod topLvl">
          <ac:chgData name="Joshua Rinaldo" userId="eeaa994f99e4e508" providerId="LiveId" clId="{D8105175-831D-48C0-B0FF-89F206494FEF}" dt="2019-08-23T17:04:56.007" v="536" actId="478"/>
          <ac:picMkLst>
            <pc:docMk/>
            <pc:sldMk cId="3439545024" sldId="315"/>
            <ac:picMk id="63" creationId="{FA8BF1C1-6F70-499A-86DC-92F0CF3701BF}"/>
          </ac:picMkLst>
        </pc:pic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29" creationId="{87A7EF8A-1258-4008-879A-F02AE3D5BA60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2" creationId="{BA41DF7F-4240-44DA-A3F6-FF066A14DAE8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6" creationId="{F0105280-B6C8-47E3-835F-621D4FC9DE6E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9" creationId="{9DA4761F-B18F-402F-84E8-A44A0444FEC5}"/>
          </ac:cxnSpMkLst>
        </pc:cxnChg>
        <pc:cxnChg chg="del mod topLvl">
          <ac:chgData name="Joshua Rinaldo" userId="eeaa994f99e4e508" providerId="LiveId" clId="{D8105175-831D-48C0-B0FF-89F206494FEF}" dt="2019-08-19T22:51:06.690" v="487" actId="478"/>
          <ac:cxnSpMkLst>
            <pc:docMk/>
            <pc:sldMk cId="3439545024" sldId="315"/>
            <ac:cxnSpMk id="47" creationId="{EC5979CC-616D-46B7-A854-1AB7A442C07A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50" creationId="{5979153B-1D84-40F5-80BD-652D56113E1B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56" creationId="{1BA49DC8-48BA-4BA7-8230-A2C86DD36C20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67" creationId="{A15F2DEA-9BE1-436C-80D6-A5364E5A6C80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68" creationId="{8D1FB514-AAA2-4C60-9CB4-5E9C4E944D0D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73" creationId="{0A05C279-2DE0-46D4-907E-612C80F254D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0.png"/><Relationship Id="rId7" Type="http://schemas.openxmlformats.org/officeDocument/2006/relationships/image" Target="../media/image155.png"/><Relationship Id="rId12" Type="http://schemas.openxmlformats.org/officeDocument/2006/relationships/image" Target="../media/image153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2.png"/><Relationship Id="rId10" Type="http://schemas.openxmlformats.org/officeDocument/2006/relationships/image" Target="../media/image158.png"/><Relationship Id="rId4" Type="http://schemas.openxmlformats.org/officeDocument/2006/relationships/image" Target="../media/image151.png"/><Relationship Id="rId9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53.png"/><Relationship Id="rId3" Type="http://schemas.openxmlformats.org/officeDocument/2006/relationships/image" Target="../media/image150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0.png"/><Relationship Id="rId2" Type="http://schemas.openxmlformats.org/officeDocument/2006/relationships/image" Target="../media/image149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6.png"/><Relationship Id="rId5" Type="http://schemas.openxmlformats.org/officeDocument/2006/relationships/image" Target="../media/image34.png"/><Relationship Id="rId15" Type="http://schemas.openxmlformats.org/officeDocument/2006/relationships/image" Target="../media/image151.png"/><Relationship Id="rId10" Type="http://schemas.openxmlformats.org/officeDocument/2006/relationships/image" Target="../media/image165.png"/><Relationship Id="rId4" Type="http://schemas.openxmlformats.org/officeDocument/2006/relationships/image" Target="../media/image152.png"/><Relationship Id="rId9" Type="http://schemas.openxmlformats.org/officeDocument/2006/relationships/image" Target="../media/image164.png"/><Relationship Id="rId14" Type="http://schemas.openxmlformats.org/officeDocument/2006/relationships/image" Target="../media/image161.png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8.png"/><Relationship Id="rId26" Type="http://schemas.openxmlformats.org/officeDocument/2006/relationships/image" Target="../media/image178.png"/><Relationship Id="rId21" Type="http://schemas.openxmlformats.org/officeDocument/2006/relationships/image" Target="../media/image173.png"/><Relationship Id="rId17" Type="http://schemas.openxmlformats.org/officeDocument/2006/relationships/image" Target="../media/image73.png"/><Relationship Id="rId25" Type="http://schemas.openxmlformats.org/officeDocument/2006/relationships/image" Target="../media/image177.png"/><Relationship Id="rId16" Type="http://schemas.openxmlformats.org/officeDocument/2006/relationships/image" Target="../media/image72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76.png"/><Relationship Id="rId23" Type="http://schemas.openxmlformats.org/officeDocument/2006/relationships/image" Target="../media/image175.png"/><Relationship Id="rId19" Type="http://schemas.openxmlformats.org/officeDocument/2006/relationships/image" Target="../media/image171.png"/><Relationship Id="rId9" Type="http://schemas.openxmlformats.org/officeDocument/2006/relationships/image" Target="../media/image18.png"/><Relationship Id="rId22" Type="http://schemas.openxmlformats.org/officeDocument/2006/relationships/image" Target="../media/image174.png"/><Relationship Id="rId27" Type="http://schemas.openxmlformats.org/officeDocument/2006/relationships/image" Target="../media/image1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7.png"/><Relationship Id="rId21" Type="http://schemas.openxmlformats.org/officeDocument/2006/relationships/image" Target="../media/image77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27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59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8.png"/><Relationship Id="rId9" Type="http://schemas.openxmlformats.org/officeDocument/2006/relationships/image" Target="../media/image18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90.png"/><Relationship Id="rId39" Type="http://schemas.openxmlformats.org/officeDocument/2006/relationships/image" Target="../media/image117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42" Type="http://schemas.openxmlformats.org/officeDocument/2006/relationships/image" Target="../media/image12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2" Type="http://schemas.openxmlformats.org/officeDocument/2006/relationships/image" Target="../media/image86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6.png"/><Relationship Id="rId41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40" Type="http://schemas.openxmlformats.org/officeDocument/2006/relationships/image" Target="../media/image118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5.png"/><Relationship Id="rId36" Type="http://schemas.openxmlformats.org/officeDocument/2006/relationships/image" Target="../media/image114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9" Type="http://schemas.openxmlformats.org/officeDocument/2006/relationships/image" Target="../media/image18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113.png"/><Relationship Id="rId43" Type="http://schemas.openxmlformats.org/officeDocument/2006/relationships/image" Target="../media/image108.png"/><Relationship Id="rId3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openxmlformats.org/officeDocument/2006/relationships/image" Target="../media/image33.png"/><Relationship Id="rId21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70.png"/><Relationship Id="rId10" Type="http://schemas.openxmlformats.org/officeDocument/2006/relationships/image" Target="../media/image39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63767" y="277416"/>
            <a:ext cx="7388521" cy="5498492"/>
            <a:chOff x="1463767" y="277416"/>
            <a:chExt cx="7388521" cy="5498492"/>
          </a:xfrm>
        </p:grpSpPr>
        <p:pic>
          <p:nvPicPr>
            <p:cNvPr id="7" name="Picture 6" descr="A close up of a device&#10;&#10;Description automatically generated">
              <a:extLst>
                <a:ext uri="{FF2B5EF4-FFF2-40B4-BE49-F238E27FC236}">
                  <a16:creationId xmlns:a16="http://schemas.microsoft.com/office/drawing/2014/main" id="{3FCC0AED-48C2-4034-873C-86A50A512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767" y="930066"/>
              <a:ext cx="6578418" cy="3731042"/>
            </a:xfrm>
            <a:prstGeom prst="rect">
              <a:avLst/>
            </a:prstGeom>
          </p:spPr>
        </p:pic>
        <p:pic>
          <p:nvPicPr>
            <p:cNvPr id="5" name="Picture 4" descr="A close up of a person&#10;&#10;Description automatically generated">
              <a:extLst>
                <a:ext uri="{FF2B5EF4-FFF2-40B4-BE49-F238E27FC236}">
                  <a16:creationId xmlns:a16="http://schemas.microsoft.com/office/drawing/2014/main" id="{400DE938-B4A5-418C-A6C4-D02BCCFD7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4" t="24306" r="37948" b="10000"/>
            <a:stretch/>
          </p:blipFill>
          <p:spPr>
            <a:xfrm flipH="1">
              <a:off x="3871914" y="277416"/>
              <a:ext cx="1762124" cy="242292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2A4A5F-AACA-4763-9328-2378E943B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638" y="803082"/>
              <a:ext cx="720379" cy="178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A close up of a person&#10;&#10;Description automatically generated">
              <a:extLst>
                <a:ext uri="{FF2B5EF4-FFF2-40B4-BE49-F238E27FC236}">
                  <a16:creationId xmlns:a16="http://schemas.microsoft.com/office/drawing/2014/main" id="{02079F06-AFE0-414B-AD23-CDEF5E788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4" t="24306" r="37948" b="10000"/>
            <a:stretch/>
          </p:blipFill>
          <p:spPr>
            <a:xfrm flipH="1">
              <a:off x="3871914" y="3352987"/>
              <a:ext cx="1762124" cy="2422921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5ECEC4-DD8D-47C7-B1F4-BFA194D3B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81" y="818407"/>
              <a:ext cx="9614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/>
                <p:nvPr/>
              </p:nvSpPr>
              <p:spPr>
                <a:xfrm>
                  <a:off x="6360171" y="404695"/>
                  <a:ext cx="4908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171" y="404695"/>
                  <a:ext cx="490839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15152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0D3574-4854-4EB0-AF1B-4A0613BEAA75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62" y="2734940"/>
              <a:ext cx="961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7FAF7D-47C1-440C-887D-5AB4ED434224}"/>
                    </a:ext>
                  </a:extLst>
                </p:cNvPr>
                <p:cNvSpPr txBox="1"/>
                <p:nvPr/>
              </p:nvSpPr>
              <p:spPr>
                <a:xfrm>
                  <a:off x="8126155" y="2307626"/>
                  <a:ext cx="5330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7FAF7D-47C1-440C-887D-5AB4ED434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155" y="2307626"/>
                  <a:ext cx="53303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Sun 12"/>
            <p:cNvSpPr/>
            <p:nvPr/>
          </p:nvSpPr>
          <p:spPr>
            <a:xfrm>
              <a:off x="6000920" y="706766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D2A4A5F-AACA-4763-9328-2378E943B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1167" y="3874801"/>
              <a:ext cx="720379" cy="178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5ECEC4-DD8D-47C7-B1F4-BFA194D3B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10" y="3890126"/>
              <a:ext cx="9614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/>
                <p:nvPr/>
              </p:nvSpPr>
              <p:spPr>
                <a:xfrm>
                  <a:off x="6339700" y="3476414"/>
                  <a:ext cx="4908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00" y="3476414"/>
                  <a:ext cx="490839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5152" r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Sun 23"/>
            <p:cNvSpPr/>
            <p:nvPr/>
          </p:nvSpPr>
          <p:spPr>
            <a:xfrm>
              <a:off x="5980449" y="3778485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199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D9628C-DCF4-4007-A659-5C87C16252C0}"/>
              </a:ext>
            </a:extLst>
          </p:cNvPr>
          <p:cNvGrpSpPr/>
          <p:nvPr/>
        </p:nvGrpSpPr>
        <p:grpSpPr>
          <a:xfrm>
            <a:off x="1575984" y="138708"/>
            <a:ext cx="8608742" cy="5389402"/>
            <a:chOff x="1575984" y="138708"/>
            <a:chExt cx="8608742" cy="53894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8A7815-A940-4FBD-B01B-099E0861B037}"/>
                </a:ext>
              </a:extLst>
            </p:cNvPr>
            <p:cNvSpPr/>
            <p:nvPr/>
          </p:nvSpPr>
          <p:spPr>
            <a:xfrm>
              <a:off x="2554665" y="659195"/>
              <a:ext cx="1481983" cy="1476295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FC7433-0E32-4102-B573-0406FD8A0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8241151" y="1157721"/>
              <a:ext cx="453079" cy="4783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DD33F63-0A84-4371-90F7-FB662FE75273}"/>
                    </a:ext>
                  </a:extLst>
                </p:cNvPr>
                <p:cNvSpPr txBox="1"/>
                <p:nvPr/>
              </p:nvSpPr>
              <p:spPr>
                <a:xfrm>
                  <a:off x="2709157" y="310596"/>
                  <a:ext cx="1069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DD33F63-0A84-4371-90F7-FB662FE75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157" y="310596"/>
                  <a:ext cx="106907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977" r="-397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127AE08-D971-4C66-BC74-B4793B77DF9F}"/>
                    </a:ext>
                  </a:extLst>
                </p:cNvPr>
                <p:cNvSpPr txBox="1"/>
                <p:nvPr/>
              </p:nvSpPr>
              <p:spPr>
                <a:xfrm>
                  <a:off x="5161844" y="2309606"/>
                  <a:ext cx="16081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127AE08-D971-4C66-BC74-B4793B77D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844" y="2309606"/>
                  <a:ext cx="1608197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136" r="-2652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F6F188-399E-40DC-8BEB-9511764BFA7C}"/>
                    </a:ext>
                  </a:extLst>
                </p:cNvPr>
                <p:cNvSpPr txBox="1"/>
                <p:nvPr/>
              </p:nvSpPr>
              <p:spPr>
                <a:xfrm>
                  <a:off x="5274647" y="5220333"/>
                  <a:ext cx="1455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F6F188-399E-40DC-8BEB-9511764BF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4647" y="5220333"/>
                  <a:ext cx="145559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347" r="-5439" b="-372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D562D5D-BCEF-4561-86E0-7DBEF7B82CBC}"/>
                    </a:ext>
                  </a:extLst>
                </p:cNvPr>
                <p:cNvSpPr txBox="1"/>
                <p:nvPr/>
              </p:nvSpPr>
              <p:spPr>
                <a:xfrm>
                  <a:off x="8096017" y="775691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D562D5D-BCEF-4561-86E0-7DBEF7B82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6017" y="775691"/>
                  <a:ext cx="74334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377" r="-65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E9FA91A-8E26-409C-87E4-4EF1A7E00539}"/>
                    </a:ext>
                  </a:extLst>
                </p:cNvPr>
                <p:cNvSpPr txBox="1"/>
                <p:nvPr/>
              </p:nvSpPr>
              <p:spPr>
                <a:xfrm>
                  <a:off x="4805944" y="1505552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E9FA91A-8E26-409C-87E4-4EF1A7E00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944" y="1505552"/>
                  <a:ext cx="115999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1" r="-3141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979153B-1D84-40F5-80BD-652D56113E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6914" y="1328711"/>
              <a:ext cx="497323" cy="9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BA49DC8-48BA-4BA7-8230-A2C86DD36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7329" y="499591"/>
              <a:ext cx="4113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586C7CD-D5A2-45B3-ACE1-53FCF1373ECB}"/>
                    </a:ext>
                  </a:extLst>
                </p:cNvPr>
                <p:cNvSpPr txBox="1"/>
                <p:nvPr/>
              </p:nvSpPr>
              <p:spPr>
                <a:xfrm>
                  <a:off x="5598438" y="138708"/>
                  <a:ext cx="1171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=4.2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586C7CD-D5A2-45B3-ACE1-53FCF1373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438" y="138708"/>
                  <a:ext cx="117160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3627" r="-6218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5FE039C-F99D-4079-B174-B43979F513F8}"/>
                </a:ext>
              </a:extLst>
            </p:cNvPr>
            <p:cNvSpPr/>
            <p:nvPr/>
          </p:nvSpPr>
          <p:spPr>
            <a:xfrm>
              <a:off x="2554665" y="3641462"/>
              <a:ext cx="1481983" cy="1476295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0078B38-DBF2-410E-B5EF-F739707B2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8241151" y="4139988"/>
              <a:ext cx="453079" cy="4783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A603451-8C8C-4287-8C14-367575C869A8}"/>
                    </a:ext>
                  </a:extLst>
                </p:cNvPr>
                <p:cNvSpPr txBox="1"/>
                <p:nvPr/>
              </p:nvSpPr>
              <p:spPr>
                <a:xfrm>
                  <a:off x="2709157" y="3292863"/>
                  <a:ext cx="1069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A603451-8C8C-4287-8C14-367575C86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157" y="3292863"/>
                  <a:ext cx="106907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977" r="-397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CC789E2-EBA8-4584-A6CA-285C130B4719}"/>
                    </a:ext>
                  </a:extLst>
                </p:cNvPr>
                <p:cNvSpPr txBox="1"/>
                <p:nvPr/>
              </p:nvSpPr>
              <p:spPr>
                <a:xfrm>
                  <a:off x="8096017" y="3757958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CC789E2-EBA8-4584-A6CA-285C130B4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6017" y="3757958"/>
                  <a:ext cx="743345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7377" r="-65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5F2DEA-9BE1-436C-80D6-A5364E5A6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459" y="4344010"/>
              <a:ext cx="479290" cy="103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D1FB514-AAA2-4C60-9CB4-5E9C4E944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7329" y="3481858"/>
              <a:ext cx="4113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0D4C72D-44A0-49C5-A1A9-1E0F31838937}"/>
                    </a:ext>
                  </a:extLst>
                </p:cNvPr>
                <p:cNvSpPr txBox="1"/>
                <p:nvPr/>
              </p:nvSpPr>
              <p:spPr>
                <a:xfrm>
                  <a:off x="6002443" y="3183478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0D4C72D-44A0-49C5-A1A9-1E0F31838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443" y="3183478"/>
                  <a:ext cx="27251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455" r="-25000" b="-137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9F6FAD-71AE-4BF5-B048-88E86197F936}"/>
                    </a:ext>
                  </a:extLst>
                </p:cNvPr>
                <p:cNvSpPr txBox="1"/>
                <p:nvPr/>
              </p:nvSpPr>
              <p:spPr>
                <a:xfrm>
                  <a:off x="4255315" y="3911846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9F6FAD-71AE-4BF5-B048-88E86197F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315" y="3911846"/>
                  <a:ext cx="1159998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579" r="-3684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05C279-2DE0-46D4-907E-612C80F254D6}"/>
                </a:ext>
              </a:extLst>
            </p:cNvPr>
            <p:cNvCxnSpPr/>
            <p:nvPr/>
          </p:nvCxnSpPr>
          <p:spPr>
            <a:xfrm>
              <a:off x="1575984" y="2864532"/>
              <a:ext cx="860874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06002F-4FB3-4B71-AFD0-0FFC1F7B6DC7}"/>
                </a:ext>
              </a:extLst>
            </p:cNvPr>
            <p:cNvGrpSpPr/>
            <p:nvPr/>
          </p:nvGrpSpPr>
          <p:grpSpPr>
            <a:xfrm rot="18638977">
              <a:off x="6018133" y="3185582"/>
              <a:ext cx="1063734" cy="2339704"/>
              <a:chOff x="1666527" y="4995723"/>
              <a:chExt cx="578121" cy="1271588"/>
            </a:xfrm>
          </p:grpSpPr>
          <p:sp>
            <p:nvSpPr>
              <p:cNvPr id="29" name="Explosion 1 6">
                <a:extLst>
                  <a:ext uri="{FF2B5EF4-FFF2-40B4-BE49-F238E27FC236}">
                    <a16:creationId xmlns:a16="http://schemas.microsoft.com/office/drawing/2014/main" id="{6C6E5C23-CE69-4888-B7AD-6D5138AC8F20}"/>
                  </a:ext>
                </a:extLst>
              </p:cNvPr>
              <p:cNvSpPr/>
              <p:nvPr/>
            </p:nvSpPr>
            <p:spPr>
              <a:xfrm rot="19405530">
                <a:off x="2106850" y="5733271"/>
                <a:ext cx="137798" cy="368489"/>
              </a:xfrm>
              <a:prstGeom prst="irregularSeal1">
                <a:avLst/>
              </a:prstGeom>
              <a:solidFill>
                <a:srgbClr val="FF0000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39CA598-F1C6-4991-9713-F1D08544B8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18" r="47069"/>
              <a:stretch/>
            </p:blipFill>
            <p:spPr>
              <a:xfrm rot="19087635">
                <a:off x="1666527" y="4995723"/>
                <a:ext cx="531642" cy="1271588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B56A7C-5822-4BEB-B106-E5726B797C03}"/>
                </a:ext>
              </a:extLst>
            </p:cNvPr>
            <p:cNvGrpSpPr/>
            <p:nvPr/>
          </p:nvGrpSpPr>
          <p:grpSpPr>
            <a:xfrm rot="18638977">
              <a:off x="6155551" y="97067"/>
              <a:ext cx="1063734" cy="2339704"/>
              <a:chOff x="1666527" y="4995723"/>
              <a:chExt cx="578121" cy="1271588"/>
            </a:xfrm>
          </p:grpSpPr>
          <p:sp>
            <p:nvSpPr>
              <p:cNvPr id="32" name="Explosion 1 6">
                <a:extLst>
                  <a:ext uri="{FF2B5EF4-FFF2-40B4-BE49-F238E27FC236}">
                    <a16:creationId xmlns:a16="http://schemas.microsoft.com/office/drawing/2014/main" id="{81678190-0E03-4F43-A1CB-AD30B41D8305}"/>
                  </a:ext>
                </a:extLst>
              </p:cNvPr>
              <p:cNvSpPr/>
              <p:nvPr/>
            </p:nvSpPr>
            <p:spPr>
              <a:xfrm rot="19405530">
                <a:off x="2106850" y="5733271"/>
                <a:ext cx="137798" cy="368489"/>
              </a:xfrm>
              <a:prstGeom prst="irregularSeal1">
                <a:avLst/>
              </a:prstGeom>
              <a:solidFill>
                <a:srgbClr val="FF0000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CB6C1280-EF24-4CFF-90CC-9F09CA9377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18" r="47069"/>
              <a:stretch/>
            </p:blipFill>
            <p:spPr>
              <a:xfrm rot="19087635">
                <a:off x="1666527" y="4995723"/>
                <a:ext cx="531642" cy="12715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3954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womans face&#10;&#10;Description automatically generated">
            <a:extLst>
              <a:ext uri="{FF2B5EF4-FFF2-40B4-BE49-F238E27FC236}">
                <a16:creationId xmlns:a16="http://schemas.microsoft.com/office/drawing/2014/main" id="{E6C4EDA4-1117-4AAD-943C-7DF3ED5BA1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2" r="39693"/>
          <a:stretch/>
        </p:blipFill>
        <p:spPr>
          <a:xfrm>
            <a:off x="416319" y="496436"/>
            <a:ext cx="1153757" cy="2423142"/>
          </a:xfrm>
          <a:prstGeom prst="rect">
            <a:avLst/>
          </a:prstGeom>
        </p:spPr>
      </p:pic>
      <p:grpSp>
        <p:nvGrpSpPr>
          <p:cNvPr id="959" name="Group 958"/>
          <p:cNvGrpSpPr/>
          <p:nvPr/>
        </p:nvGrpSpPr>
        <p:grpSpPr>
          <a:xfrm>
            <a:off x="206950" y="3601840"/>
            <a:ext cx="2597540" cy="2583002"/>
            <a:chOff x="206950" y="3601840"/>
            <a:chExt cx="2597540" cy="2583002"/>
          </a:xfrm>
        </p:grpSpPr>
        <p:grpSp>
          <p:nvGrpSpPr>
            <p:cNvPr id="225" name="Group 224"/>
            <p:cNvGrpSpPr/>
            <p:nvPr/>
          </p:nvGrpSpPr>
          <p:grpSpPr>
            <a:xfrm>
              <a:off x="206950" y="3601840"/>
              <a:ext cx="2597540" cy="2583002"/>
              <a:chOff x="1356250" y="3585798"/>
              <a:chExt cx="2597540" cy="258300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19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9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9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9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endCxn id="19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endCxn id="19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19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Group 183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oup 152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49" name="Straight Connector 14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Group 153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9" name="Group 168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21" name="Straight Connector 22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17" name="Straight Connector 21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13" name="Straight Connector 21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Group 192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Group 193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31" name="Trapezoid 230"/>
            <p:cNvSpPr/>
            <p:nvPr/>
          </p:nvSpPr>
          <p:spPr>
            <a:xfrm rot="6748578">
              <a:off x="1873077" y="4339447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rapezoid 231"/>
            <p:cNvSpPr/>
            <p:nvPr/>
          </p:nvSpPr>
          <p:spPr>
            <a:xfrm rot="8158831">
              <a:off x="1641949" y="4588503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1474560" y="4869133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1371776" y="3815380"/>
              <a:ext cx="243544" cy="1547759"/>
              <a:chOff x="2521076" y="3799338"/>
              <a:chExt cx="243544" cy="1547759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Oval 236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6" name="Group 955"/>
          <p:cNvGrpSpPr/>
          <p:nvPr/>
        </p:nvGrpSpPr>
        <p:grpSpPr>
          <a:xfrm>
            <a:off x="9167401" y="3467113"/>
            <a:ext cx="2597540" cy="2583002"/>
            <a:chOff x="9086791" y="3562158"/>
            <a:chExt cx="2597540" cy="2583002"/>
          </a:xfrm>
        </p:grpSpPr>
        <p:grpSp>
          <p:nvGrpSpPr>
            <p:cNvPr id="855" name="Group 854"/>
            <p:cNvGrpSpPr/>
            <p:nvPr/>
          </p:nvGrpSpPr>
          <p:grpSpPr>
            <a:xfrm>
              <a:off x="9086791" y="3562158"/>
              <a:ext cx="2597540" cy="2583002"/>
              <a:chOff x="1356250" y="3585798"/>
              <a:chExt cx="2597540" cy="2583002"/>
            </a:xfrm>
          </p:grpSpPr>
          <p:sp>
            <p:nvSpPr>
              <p:cNvPr id="856" name="Oval 855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7" name="Straight Connector 856"/>
              <p:cNvCxnSpPr>
                <a:endCxn id="856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>
                <a:stCxn id="856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>
                <a:stCxn id="856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>
                <a:stCxn id="856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>
                <a:endCxn id="856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>
                <a:endCxn id="856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/>
              <p:cNvCxnSpPr>
                <a:endCxn id="856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3" name="Group 872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914" name="Straight Connector 913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Straight Connector 914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Straight Connector 915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8" name="Group 917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9" name="Straight Connector 94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9" name="Group 918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5" name="Straight Connector 94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0" name="Group 919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1" name="Straight Connector 94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2" name="Straight Connector 94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3" name="Straight Connector 94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4" name="Straight Connector 94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1" name="Group 920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37" name="Straight Connector 93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8" name="Straight Connector 93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9" name="Straight Connector 93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0" name="Straight Connector 93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2" name="Group 921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33" name="Straight Connector 93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4" name="Straight Connector 93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5" name="Straight Connector 93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6" name="Straight Connector 93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3" name="Group 922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29" name="Straight Connector 92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0" name="Straight Connector 92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1" name="Straight Connector 93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2" name="Straight Connector 93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4" name="Group 923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25" name="Straight Connector 92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6" name="Straight Connector 92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7" name="Straight Connector 92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8" name="Straight Connector 92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74" name="Group 873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9" name="Group 878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10" name="Straight Connector 90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1" name="Straight Connector 91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Straight Connector 91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3" name="Straight Connector 91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0" name="Group 879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7" name="Straight Connector 90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8" name="Straight Connector 90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9" name="Straight Connector 90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1" name="Group 880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02" name="Straight Connector 90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3" name="Straight Connector 90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4" name="Straight Connector 90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5" name="Straight Connector 90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2" name="Group 881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8" name="Straight Connector 89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Straight Connector 89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Straight Connector 90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3" name="Group 882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4" name="Straight Connector 89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4" name="Group 883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0" name="Straight Connector 88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5" name="Group 884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86" name="Straight Connector 88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53" name="Trapezoid 952"/>
            <p:cNvSpPr/>
            <p:nvPr/>
          </p:nvSpPr>
          <p:spPr>
            <a:xfrm rot="6748578">
              <a:off x="10752918" y="4299765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Trapezoid 953"/>
            <p:cNvSpPr/>
            <p:nvPr/>
          </p:nvSpPr>
          <p:spPr>
            <a:xfrm rot="8158831">
              <a:off x="10521790" y="4548821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Oval 954"/>
            <p:cNvSpPr/>
            <p:nvPr/>
          </p:nvSpPr>
          <p:spPr>
            <a:xfrm>
              <a:off x="10354401" y="4829451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9" name="Group 548"/>
            <p:cNvGrpSpPr/>
            <p:nvPr/>
          </p:nvGrpSpPr>
          <p:grpSpPr>
            <a:xfrm rot="3077898">
              <a:off x="10464065" y="3886524"/>
              <a:ext cx="243544" cy="1547759"/>
              <a:chOff x="2521076" y="3799338"/>
              <a:chExt cx="243544" cy="1547759"/>
            </a:xfrm>
          </p:grpSpPr>
          <p:cxnSp>
            <p:nvCxnSpPr>
              <p:cNvPr id="550" name="Straight Connector 549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7" name="Group 956"/>
          <p:cNvGrpSpPr/>
          <p:nvPr/>
        </p:nvGrpSpPr>
        <p:grpSpPr>
          <a:xfrm>
            <a:off x="6119720" y="3596320"/>
            <a:ext cx="2597540" cy="2583002"/>
            <a:chOff x="6119720" y="3596320"/>
            <a:chExt cx="2597540" cy="2583002"/>
          </a:xfrm>
        </p:grpSpPr>
        <p:grpSp>
          <p:nvGrpSpPr>
            <p:cNvPr id="754" name="Group 753"/>
            <p:cNvGrpSpPr/>
            <p:nvPr/>
          </p:nvGrpSpPr>
          <p:grpSpPr>
            <a:xfrm>
              <a:off x="6119720" y="3596320"/>
              <a:ext cx="2597540" cy="2583002"/>
              <a:chOff x="1356250" y="3585798"/>
              <a:chExt cx="2597540" cy="2583002"/>
            </a:xfrm>
          </p:grpSpPr>
          <p:sp>
            <p:nvSpPr>
              <p:cNvPr id="755" name="Oval 754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6" name="Straight Connector 755"/>
              <p:cNvCxnSpPr>
                <a:endCxn id="755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>
                <a:stCxn id="755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>
                <a:stCxn id="755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>
                <a:stCxn id="755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>
                <a:endCxn id="755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>
                <a:endCxn id="755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>
                <a:endCxn id="755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2" name="Group 771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Straight Connector 813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6" name="Straight Connector 815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7" name="Group 816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Straight Connector 84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Straight Connector 84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Straight Connector 85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8" name="Group 817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4" name="Straight Connector 84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Straight Connector 84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Straight Connector 84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Straight Connector 84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9" name="Group 81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0" name="Straight Connector 83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Straight Connector 84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Straight Connector 84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0" name="Group 819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36" name="Straight Connector 83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" name="Group 820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32" name="Straight Connector 83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2" name="Group 821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28" name="Straight Connector 82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3" name="Group 822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24" name="Straight Connector 82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Straight Connector 82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Straight Connector 82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Straight Connector 82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73" name="Group 772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774" name="Straight Connector 773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Straight Connector 774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Straight Connector 775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Straight Connector 776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8" name="Group 777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9" name="Straight Connector 80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9" name="Group 778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5" name="Straight Connector 80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0" name="Group 779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1" name="Straight Connector 80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Straight Connector 80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Straight Connector 80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Straight Connector 80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1" name="Group 780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97" name="Straight Connector 79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3" name="Group 782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89" name="Straight Connector 78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Straight Connector 79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Straight Connector 79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4" name="Group 783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52" name="Trapezoid 851"/>
            <p:cNvSpPr/>
            <p:nvPr/>
          </p:nvSpPr>
          <p:spPr>
            <a:xfrm rot="6748578">
              <a:off x="7785847" y="4333927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Trapezoid 852"/>
            <p:cNvSpPr/>
            <p:nvPr/>
          </p:nvSpPr>
          <p:spPr>
            <a:xfrm rot="8158831">
              <a:off x="7554719" y="4582983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/>
            <p:cNvSpPr/>
            <p:nvPr/>
          </p:nvSpPr>
          <p:spPr>
            <a:xfrm>
              <a:off x="7387330" y="4863613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5" name="Group 444"/>
            <p:cNvGrpSpPr/>
            <p:nvPr/>
          </p:nvGrpSpPr>
          <p:grpSpPr>
            <a:xfrm rot="1922200">
              <a:off x="7400257" y="3889704"/>
              <a:ext cx="243544" cy="1547759"/>
              <a:chOff x="2521076" y="3799338"/>
              <a:chExt cx="243544" cy="1547759"/>
            </a:xfrm>
          </p:grpSpPr>
          <p:cxnSp>
            <p:nvCxnSpPr>
              <p:cNvPr id="446" name="Straight Connector 445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Oval 446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8" name="Group 957"/>
          <p:cNvGrpSpPr/>
          <p:nvPr/>
        </p:nvGrpSpPr>
        <p:grpSpPr>
          <a:xfrm>
            <a:off x="3152649" y="3586366"/>
            <a:ext cx="2597540" cy="2583002"/>
            <a:chOff x="3152649" y="3586366"/>
            <a:chExt cx="2597540" cy="2583002"/>
          </a:xfrm>
        </p:grpSpPr>
        <p:grpSp>
          <p:nvGrpSpPr>
            <p:cNvPr id="653" name="Group 652"/>
            <p:cNvGrpSpPr/>
            <p:nvPr/>
          </p:nvGrpSpPr>
          <p:grpSpPr>
            <a:xfrm>
              <a:off x="3152649" y="3586366"/>
              <a:ext cx="2597540" cy="2583002"/>
              <a:chOff x="1356250" y="3585798"/>
              <a:chExt cx="2597540" cy="2583002"/>
            </a:xfrm>
          </p:grpSpPr>
          <p:sp>
            <p:nvSpPr>
              <p:cNvPr id="654" name="Oval 653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5" name="Straight Connector 654"/>
              <p:cNvCxnSpPr>
                <a:endCxn id="654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>
                <a:stCxn id="654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>
                <a:stCxn id="654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>
                <a:stCxn id="654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>
                <a:endCxn id="654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>
                <a:endCxn id="654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/>
              <p:cNvCxnSpPr>
                <a:endCxn id="654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1" name="Group 670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712" name="Straight Connector 711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Straight Connector 713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Straight Connector 714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6" name="Group 715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47" name="Straight Connector 74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7" name="Group 716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43" name="Straight Connector 74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8" name="Group 717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9" name="Straight Connector 73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9" name="Group 718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5" name="Straight Connector 73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Straight Connector 73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Straight Connector 73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Straight Connector 73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0" name="Group 719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1" name="Straight Connector 73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1" name="Group 720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2" name="Group 721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Straight Connector 72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Straight Connector 72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72" name="Group 671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673" name="Straight Connector 672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Straight Connector 673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7" name="Group 676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8" name="Straight Connector 70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8" name="Group 677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4" name="Straight Connector 70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9" name="Group 67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0" name="Straight Connector 69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0" name="Group 679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96" name="Straight Connector 69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1" name="Group 680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92" name="Straight Connector 69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2" name="Group 681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88" name="Straight Connector 68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3" name="Group 682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84" name="Straight Connector 68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51" name="Trapezoid 750"/>
            <p:cNvSpPr/>
            <p:nvPr/>
          </p:nvSpPr>
          <p:spPr>
            <a:xfrm rot="6748578">
              <a:off x="4818776" y="4323973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Trapezoid 751"/>
            <p:cNvSpPr/>
            <p:nvPr/>
          </p:nvSpPr>
          <p:spPr>
            <a:xfrm rot="8158831">
              <a:off x="4587648" y="4573029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>
              <a:off x="4420259" y="4853659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/>
            <p:cNvGrpSpPr/>
            <p:nvPr/>
          </p:nvGrpSpPr>
          <p:grpSpPr>
            <a:xfrm rot="790154">
              <a:off x="4366814" y="3805053"/>
              <a:ext cx="243544" cy="1547759"/>
              <a:chOff x="2521076" y="3799338"/>
              <a:chExt cx="243544" cy="1547759"/>
            </a:xfrm>
          </p:grpSpPr>
          <p:cxnSp>
            <p:nvCxnSpPr>
              <p:cNvPr id="342" name="Straight Connector 341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Oval 342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659444" y="496436"/>
            <a:ext cx="2597540" cy="2583002"/>
            <a:chOff x="4659444" y="496436"/>
            <a:chExt cx="2597540" cy="2583002"/>
          </a:xfrm>
        </p:grpSpPr>
        <p:grpSp>
          <p:nvGrpSpPr>
            <p:cNvPr id="429" name="Group 428"/>
            <p:cNvGrpSpPr/>
            <p:nvPr/>
          </p:nvGrpSpPr>
          <p:grpSpPr>
            <a:xfrm>
              <a:off x="4659444" y="496436"/>
              <a:ext cx="2597540" cy="2583002"/>
              <a:chOff x="1356250" y="3585798"/>
              <a:chExt cx="2597540" cy="2583002"/>
            </a:xfrm>
          </p:grpSpPr>
          <p:sp>
            <p:nvSpPr>
              <p:cNvPr id="436" name="Oval 435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7" name="Straight Connector 436"/>
              <p:cNvCxnSpPr>
                <a:endCxn id="436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>
                <a:stCxn id="436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>
                <a:stCxn id="436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>
                <a:stCxn id="436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>
                <a:endCxn id="436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>
                <a:endCxn id="436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>
                <a:endCxn id="436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6" name="Group 455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497" name="Straight Connector 496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1" name="Group 500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32" name="Straight Connector 53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Straight Connector 53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2" name="Group 501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8" name="Straight Connector 52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4" name="Straight Connector 52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Straight Connector 52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0" name="Straight Connector 51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16" name="Straight Connector 51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12" name="Straight Connector 51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08" name="Straight Connector 50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Straight Connector 50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57" name="Group 456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458" name="Straight Connector 457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2" name="Group 461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93" name="Straight Connector 49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3" name="Group 462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9" name="Straight Connector 48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Straight Connector 49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Straight Connector 49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5" name="Straight Connector 48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5" name="Group 464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1" name="Straight Connector 48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Straight Connector 48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Straight Connector 48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6" name="Group 465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77" name="Straight Connector 47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7" name="Group 466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73" name="Straight Connector 47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8" name="Group 467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69" name="Straight Connector 46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30" name="Trapezoid 429"/>
            <p:cNvSpPr/>
            <p:nvPr/>
          </p:nvSpPr>
          <p:spPr>
            <a:xfrm rot="6748578">
              <a:off x="6325571" y="1234043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rapezoid 430"/>
            <p:cNvSpPr/>
            <p:nvPr/>
          </p:nvSpPr>
          <p:spPr>
            <a:xfrm rot="8158831">
              <a:off x="6094443" y="1483099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5927054" y="1763729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3" name="Group 432"/>
            <p:cNvGrpSpPr/>
            <p:nvPr/>
          </p:nvGrpSpPr>
          <p:grpSpPr>
            <a:xfrm rot="20796940">
              <a:off x="5741340" y="700532"/>
              <a:ext cx="243544" cy="1547759"/>
              <a:chOff x="2521076" y="3799338"/>
              <a:chExt cx="243544" cy="1547759"/>
            </a:xfrm>
          </p:grpSpPr>
          <p:cxnSp>
            <p:nvCxnSpPr>
              <p:cNvPr id="434" name="Straight Connector 433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Oval 434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73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37275" y="0"/>
            <a:ext cx="8601239" cy="5890600"/>
            <a:chOff x="1337275" y="0"/>
            <a:chExt cx="8601239" cy="5890600"/>
          </a:xfrm>
        </p:grpSpPr>
        <p:grpSp>
          <p:nvGrpSpPr>
            <p:cNvPr id="43" name="Group 42"/>
            <p:cNvGrpSpPr/>
            <p:nvPr/>
          </p:nvGrpSpPr>
          <p:grpSpPr>
            <a:xfrm>
              <a:off x="1337275" y="0"/>
              <a:ext cx="8601239" cy="5890600"/>
              <a:chOff x="1337275" y="0"/>
              <a:chExt cx="8601239" cy="589060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337275" y="0"/>
                <a:ext cx="8601239" cy="5890600"/>
                <a:chOff x="1337275" y="0"/>
                <a:chExt cx="8601239" cy="58906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337275" y="0"/>
                  <a:ext cx="8601239" cy="5890600"/>
                  <a:chOff x="1337275" y="0"/>
                  <a:chExt cx="8601239" cy="5890600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37275" y="0"/>
                    <a:ext cx="8574697" cy="1759400"/>
                    <a:chOff x="1337275" y="0"/>
                    <a:chExt cx="8574697" cy="1759400"/>
                  </a:xfrm>
                </p:grpSpPr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1520456" y="1589279"/>
                      <a:ext cx="8208335" cy="170121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" name="Picture 1" descr="A close up of a wo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E6C4EDA4-1117-4AAD-943C-7DF3ED5BA1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302" r="39693"/>
                    <a:stretch/>
                  </p:blipFill>
                  <p:spPr>
                    <a:xfrm>
                      <a:off x="5196136" y="0"/>
                      <a:ext cx="771909" cy="162117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520456" y="713749"/>
                      <a:ext cx="308918" cy="87553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9419873" y="713749"/>
                      <a:ext cx="308918" cy="87553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37275" y="26247"/>
                      <a:ext cx="675280" cy="67686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Picture 6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36692" y="26246"/>
                      <a:ext cx="675280" cy="6768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Sun 7"/>
                    <p:cNvSpPr/>
                    <p:nvPr/>
                  </p:nvSpPr>
                  <p:spPr>
                    <a:xfrm>
                      <a:off x="2012555" y="253038"/>
                      <a:ext cx="227661" cy="223283"/>
                    </a:xfrm>
                    <a:prstGeom prst="sun">
                      <a:avLst>
                        <a:gd name="adj" fmla="val 15385"/>
                      </a:avLst>
                    </a:prstGeom>
                    <a:solidFill>
                      <a:srgbClr val="FF0000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Sun 8"/>
                    <p:cNvSpPr/>
                    <p:nvPr/>
                  </p:nvSpPr>
                  <p:spPr>
                    <a:xfrm>
                      <a:off x="9009031" y="256498"/>
                      <a:ext cx="227661" cy="223283"/>
                    </a:xfrm>
                    <a:prstGeom prst="sun">
                      <a:avLst>
                        <a:gd name="adj" fmla="val 15385"/>
                      </a:avLst>
                    </a:prstGeom>
                    <a:solidFill>
                      <a:srgbClr val="FF0000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" name="Rectangle 9"/>
                  <p:cNvSpPr/>
                  <p:nvPr/>
                </p:nvSpPr>
                <p:spPr>
                  <a:xfrm>
                    <a:off x="1520456" y="3654879"/>
                    <a:ext cx="8208335" cy="17012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" name="Picture 10" descr="A close up of a womans face&#10;&#10;Description automatically generated">
                    <a:extLst>
                      <a:ext uri="{FF2B5EF4-FFF2-40B4-BE49-F238E27FC236}">
                        <a16:creationId xmlns:a16="http://schemas.microsoft.com/office/drawing/2014/main" id="{E6C4EDA4-1117-4AAD-943C-7DF3ED5BA1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302" r="39693"/>
                  <a:stretch/>
                </p:blipFill>
                <p:spPr>
                  <a:xfrm>
                    <a:off x="5196136" y="2065600"/>
                    <a:ext cx="771909" cy="1621178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angle 11"/>
                  <p:cNvSpPr/>
                  <p:nvPr/>
                </p:nvSpPr>
                <p:spPr>
                  <a:xfrm>
                    <a:off x="1520456" y="27793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9419873" y="27793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Sun 15"/>
                  <p:cNvSpPr/>
                  <p:nvPr/>
                </p:nvSpPr>
                <p:spPr>
                  <a:xfrm>
                    <a:off x="3184677" y="2321462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Sun 16"/>
                  <p:cNvSpPr/>
                  <p:nvPr/>
                </p:nvSpPr>
                <p:spPr>
                  <a:xfrm>
                    <a:off x="7839449" y="2318638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520456" y="5720479"/>
                    <a:ext cx="8208335" cy="17012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520456" y="48449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9419873" y="48449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Sun 23"/>
                  <p:cNvSpPr/>
                  <p:nvPr/>
                </p:nvSpPr>
                <p:spPr>
                  <a:xfrm>
                    <a:off x="5082305" y="4383223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Sun 24"/>
                  <p:cNvSpPr/>
                  <p:nvPr/>
                </p:nvSpPr>
                <p:spPr>
                  <a:xfrm>
                    <a:off x="5968045" y="4396074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6" name="Picture 2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275" y="2083564"/>
                    <a:ext cx="684276" cy="687503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4238" y="2088354"/>
                    <a:ext cx="684276" cy="687503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275" y="4155766"/>
                    <a:ext cx="660274" cy="661827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44195" y="4167443"/>
                    <a:ext cx="660274" cy="661827"/>
                  </a:xfrm>
                  <a:prstGeom prst="rect">
                    <a:avLst/>
                  </a:prstGeom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880081" y="1215074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0081" y="1215074"/>
                      <a:ext cx="234936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513" r="-2307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1862872" y="3288015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62872" y="3288015"/>
                      <a:ext cx="23493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684" r="-2368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1880081" y="5337382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0081" y="5337382"/>
                      <a:ext cx="23493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13" r="-2307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9063612" y="5337382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3612" y="5337382"/>
                      <a:ext cx="245708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2500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9068998" y="3288292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8998" y="3288292"/>
                      <a:ext cx="245708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25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9061655" y="1209704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1655" y="1209704"/>
                      <a:ext cx="24570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9512" r="-1951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906" y="3967534"/>
                <a:ext cx="3390669" cy="1923066"/>
              </a:xfrm>
              <a:prstGeom prst="rect">
                <a:avLst/>
              </a:prstGeom>
            </p:spPr>
          </p:pic>
        </p:grpSp>
        <p:cxnSp>
          <p:nvCxnSpPr>
            <p:cNvPr id="44" name="Straight Connector 43"/>
            <p:cNvCxnSpPr/>
            <p:nvPr/>
          </p:nvCxnSpPr>
          <p:spPr>
            <a:xfrm>
              <a:off x="6185070" y="4498355"/>
              <a:ext cx="305912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980340" y="4498354"/>
              <a:ext cx="305912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7" idx="3"/>
              <a:endCxn id="27" idx="1"/>
            </p:cNvCxnSpPr>
            <p:nvPr/>
          </p:nvCxnSpPr>
          <p:spPr>
            <a:xfrm>
              <a:off x="8067110" y="2430280"/>
              <a:ext cx="1187128" cy="18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997549" y="2432126"/>
              <a:ext cx="1187128" cy="18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339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324255" y="-2091749"/>
            <a:ext cx="13717486" cy="8721149"/>
            <a:chOff x="324255" y="-2091749"/>
            <a:chExt cx="13717486" cy="8721149"/>
          </a:xfrm>
        </p:grpSpPr>
        <p:grpSp>
          <p:nvGrpSpPr>
            <p:cNvPr id="23" name="Group 22"/>
            <p:cNvGrpSpPr/>
            <p:nvPr/>
          </p:nvGrpSpPr>
          <p:grpSpPr>
            <a:xfrm>
              <a:off x="324255" y="-2091749"/>
              <a:ext cx="13717486" cy="8248463"/>
              <a:chOff x="781455" y="-1024949"/>
              <a:chExt cx="13717486" cy="824846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123467" y="564330"/>
                <a:ext cx="8208335" cy="1701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close up of a womans face&#10;&#10;Description automatically generated">
                <a:extLst>
                  <a:ext uri="{FF2B5EF4-FFF2-40B4-BE49-F238E27FC236}">
                    <a16:creationId xmlns:a16="http://schemas.microsoft.com/office/drawing/2014/main" id="{E6C4EDA4-1117-4AAD-943C-7DF3ED5BA1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2" r="39693"/>
              <a:stretch/>
            </p:blipFill>
            <p:spPr>
              <a:xfrm>
                <a:off x="9799147" y="-1024949"/>
                <a:ext cx="771909" cy="1621178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6123467" y="-311200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022884" y="-311200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1121" y="1748931"/>
                <a:ext cx="675280" cy="676869"/>
              </a:xfrm>
              <a:prstGeom prst="rect">
                <a:avLst/>
              </a:prstGeom>
            </p:spPr>
          </p:pic>
          <p:sp>
            <p:nvSpPr>
              <p:cNvPr id="9" name="Sun 8"/>
              <p:cNvSpPr/>
              <p:nvPr/>
            </p:nvSpPr>
            <p:spPr>
              <a:xfrm>
                <a:off x="13560596" y="-754471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82606" y="3320727"/>
                <a:ext cx="8208335" cy="1701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 descr="A close up of a womans face&#10;&#10;Description automatically generated">
                <a:extLst>
                  <a:ext uri="{FF2B5EF4-FFF2-40B4-BE49-F238E27FC236}">
                    <a16:creationId xmlns:a16="http://schemas.microsoft.com/office/drawing/2014/main" id="{E6C4EDA4-1117-4AAD-943C-7DF3ED5BA1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2" r="39693"/>
              <a:stretch/>
            </p:blipFill>
            <p:spPr>
              <a:xfrm>
                <a:off x="7158286" y="1731448"/>
                <a:ext cx="771909" cy="1621178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482606" y="2445197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382023" y="2445197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Sun 13"/>
              <p:cNvSpPr/>
              <p:nvPr/>
            </p:nvSpPr>
            <p:spPr>
              <a:xfrm>
                <a:off x="3957288" y="1969043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un 14"/>
              <p:cNvSpPr/>
              <p:nvPr/>
            </p:nvSpPr>
            <p:spPr>
              <a:xfrm>
                <a:off x="9685316" y="1964263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72596" y="6210843"/>
                <a:ext cx="8208335" cy="1701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72596" y="5335313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872013" y="5335313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Sun 19"/>
              <p:cNvSpPr/>
              <p:nvPr/>
            </p:nvSpPr>
            <p:spPr>
              <a:xfrm>
                <a:off x="4532250" y="4886678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Sun 20"/>
              <p:cNvSpPr/>
              <p:nvPr/>
            </p:nvSpPr>
            <p:spPr>
              <a:xfrm>
                <a:off x="5420185" y="4886438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6335" y="4657807"/>
                <a:ext cx="660274" cy="661827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3125325" y="-624250"/>
                <a:ext cx="5182997" cy="2215710"/>
                <a:chOff x="886930" y="4155766"/>
                <a:chExt cx="5182997" cy="2215710"/>
              </a:xfrm>
            </p:grpSpPr>
            <p:pic>
              <p:nvPicPr>
                <p:cNvPr id="26" name="Picture 2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1EA83032-6969-468E-AA8C-260C4DA66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0916" r="1065" b="34177"/>
                <a:stretch/>
              </p:blipFill>
              <p:spPr>
                <a:xfrm>
                  <a:off x="886930" y="5334324"/>
                  <a:ext cx="5182997" cy="1037152"/>
                </a:xfrm>
                <a:prstGeom prst="rect">
                  <a:avLst/>
                </a:prstGeom>
              </p:spPr>
            </p:pic>
            <p:pic>
              <p:nvPicPr>
                <p:cNvPr id="27" name="Picture 26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98232" y="4155766"/>
                  <a:ext cx="747027" cy="1568921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/>
              <p:cNvGrpSpPr/>
              <p:nvPr/>
            </p:nvGrpSpPr>
            <p:grpSpPr>
              <a:xfrm>
                <a:off x="3125325" y="2120722"/>
                <a:ext cx="5182997" cy="2215710"/>
                <a:chOff x="886930" y="4155766"/>
                <a:chExt cx="5182997" cy="2215710"/>
              </a:xfrm>
            </p:grpSpPr>
            <p:pic>
              <p:nvPicPr>
                <p:cNvPr id="34" name="Picture 33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1EA83032-6969-468E-AA8C-260C4DA66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0916" r="1065" b="34177"/>
                <a:stretch/>
              </p:blipFill>
              <p:spPr>
                <a:xfrm>
                  <a:off x="886930" y="5334324"/>
                  <a:ext cx="5182997" cy="1037152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98232" y="4155766"/>
                  <a:ext cx="747027" cy="1568921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3274543" y="5197924"/>
                <a:ext cx="5182997" cy="2025590"/>
                <a:chOff x="886930" y="5355109"/>
                <a:chExt cx="5182997" cy="2025590"/>
              </a:xfrm>
            </p:grpSpPr>
            <p:pic>
              <p:nvPicPr>
                <p:cNvPr id="37" name="Picture 36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1EA83032-6969-468E-AA8C-260C4DA66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0916" r="1065" b="34177"/>
                <a:stretch/>
              </p:blipFill>
              <p:spPr>
                <a:xfrm>
                  <a:off x="886930" y="6343547"/>
                  <a:ext cx="5182997" cy="1037152"/>
                </a:xfrm>
                <a:prstGeom prst="rect">
                  <a:avLst/>
                </a:prstGeom>
              </p:spPr>
            </p:pic>
            <p:pic>
              <p:nvPicPr>
                <p:cNvPr id="38" name="Picture 37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035937" y="5355109"/>
                  <a:ext cx="747027" cy="1568921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535275" y="238566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5275" y="238566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513" r="-2307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3716849" y="233196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6849" y="233196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867872" y="3013040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7872" y="3013040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513" r="-2307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1049446" y="3007670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9446" y="3007670"/>
                    <a:ext cx="24570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332221" y="591262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2221" y="5912628"/>
                    <a:ext cx="23493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8513795" y="5907258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795" y="5907258"/>
                    <a:ext cx="24570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0322" y="4435364"/>
                <a:ext cx="3390669" cy="1923066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8778" y="-993844"/>
                <a:ext cx="676812" cy="68000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3661" y="-997307"/>
                <a:ext cx="675280" cy="676869"/>
              </a:xfrm>
              <a:prstGeom prst="rect">
                <a:avLst/>
              </a:prstGeom>
            </p:spPr>
          </p:pic>
          <p:cxnSp>
            <p:nvCxnSpPr>
              <p:cNvPr id="28" name="Straight Connector 27"/>
              <p:cNvCxnSpPr>
                <a:stCxn id="15" idx="3"/>
                <a:endCxn id="47" idx="1"/>
              </p:cNvCxnSpPr>
              <p:nvPr/>
            </p:nvCxnSpPr>
            <p:spPr>
              <a:xfrm>
                <a:off x="9912977" y="2075905"/>
                <a:ext cx="1305198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25" idx="1"/>
              </p:cNvCxnSpPr>
              <p:nvPr/>
            </p:nvCxnSpPr>
            <p:spPr>
              <a:xfrm>
                <a:off x="5637210" y="4988720"/>
                <a:ext cx="3059125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439053" y="4988720"/>
                <a:ext cx="3059125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8175" y="1732154"/>
                <a:ext cx="684276" cy="68750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55" y="4657807"/>
                <a:ext cx="684276" cy="687503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/>
            <p:cNvCxnSpPr/>
            <p:nvPr/>
          </p:nvCxnSpPr>
          <p:spPr>
            <a:xfrm flipH="1">
              <a:off x="13218797" y="-1562100"/>
              <a:ext cx="1903" cy="81915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046386" y="4131124"/>
              <a:ext cx="14968" cy="249827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51370" y="4131124"/>
              <a:ext cx="17611" cy="249827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4" idx="2"/>
            </p:cNvCxnSpPr>
            <p:nvPr/>
          </p:nvCxnSpPr>
          <p:spPr>
            <a:xfrm>
              <a:off x="3613919" y="1125526"/>
              <a:ext cx="21543" cy="55038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061354" y="6629400"/>
              <a:ext cx="81558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645608" y="6629400"/>
              <a:ext cx="523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9589487" y="6277540"/>
                  <a:ext cx="3618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487" y="6277540"/>
                  <a:ext cx="36189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254" r="-50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734110" y="6239168"/>
                  <a:ext cx="3427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4110" y="6239168"/>
                  <a:ext cx="342723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6071" r="-53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441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5CA005-8129-6F4D-8E11-B007CBA61069}"/>
              </a:ext>
            </a:extLst>
          </p:cNvPr>
          <p:cNvCxnSpPr>
            <a:cxnSpLocks/>
          </p:cNvCxnSpPr>
          <p:nvPr/>
        </p:nvCxnSpPr>
        <p:spPr>
          <a:xfrm flipV="1">
            <a:off x="5068153" y="1796471"/>
            <a:ext cx="2182592" cy="676253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2054547-FE57-9E41-8EB6-8A808CECB950}"/>
              </a:ext>
            </a:extLst>
          </p:cNvPr>
          <p:cNvCxnSpPr>
            <a:cxnSpLocks/>
          </p:cNvCxnSpPr>
          <p:nvPr/>
        </p:nvCxnSpPr>
        <p:spPr>
          <a:xfrm flipV="1">
            <a:off x="5780316" y="1211720"/>
            <a:ext cx="830874" cy="186538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DF0A7F0-652B-1A4A-A50B-A7BEF8AE5CD3}"/>
              </a:ext>
            </a:extLst>
          </p:cNvPr>
          <p:cNvGrpSpPr/>
          <p:nvPr/>
        </p:nvGrpSpPr>
        <p:grpSpPr>
          <a:xfrm>
            <a:off x="4696231" y="940988"/>
            <a:ext cx="3049426" cy="2476776"/>
            <a:chOff x="4696231" y="940988"/>
            <a:chExt cx="3049426" cy="247677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44ED724-244E-DB40-A0EA-DDCA8511C9E0}"/>
                </a:ext>
              </a:extLst>
            </p:cNvPr>
            <p:cNvGrpSpPr/>
            <p:nvPr/>
          </p:nvGrpSpPr>
          <p:grpSpPr>
            <a:xfrm>
              <a:off x="4696231" y="967064"/>
              <a:ext cx="3049426" cy="2450700"/>
              <a:chOff x="4696231" y="967064"/>
              <a:chExt cx="3049426" cy="245070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2905555-BC92-6D4E-B69F-2F82B736580E}"/>
                  </a:ext>
                </a:extLst>
              </p:cNvPr>
              <p:cNvGrpSpPr/>
              <p:nvPr/>
            </p:nvGrpSpPr>
            <p:grpSpPr>
              <a:xfrm>
                <a:off x="4696231" y="967064"/>
                <a:ext cx="3049426" cy="2450700"/>
                <a:chOff x="1340048" y="978300"/>
                <a:chExt cx="3049426" cy="245070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AA2F411E-1BC9-F746-B73D-BA1C4DAC4EF3}"/>
                    </a:ext>
                  </a:extLst>
                </p:cNvPr>
                <p:cNvGrpSpPr/>
                <p:nvPr/>
              </p:nvGrpSpPr>
              <p:grpSpPr>
                <a:xfrm>
                  <a:off x="1340048" y="978300"/>
                  <a:ext cx="3049426" cy="2450700"/>
                  <a:chOff x="7320946" y="3492154"/>
                  <a:chExt cx="3049426" cy="2450700"/>
                </a:xfrm>
              </p:grpSpPr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D7DE94AA-FFA9-FA4A-8AA7-2A377A2E3613}"/>
                      </a:ext>
                    </a:extLst>
                  </p:cNvPr>
                  <p:cNvGrpSpPr/>
                  <p:nvPr/>
                </p:nvGrpSpPr>
                <p:grpSpPr>
                  <a:xfrm>
                    <a:off x="7320946" y="3492154"/>
                    <a:ext cx="3049426" cy="2450700"/>
                    <a:chOff x="1129904" y="411176"/>
                    <a:chExt cx="3049426" cy="2450700"/>
                  </a:xfrm>
                </p:grpSpPr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C9022FC7-DEAB-0447-AFD7-4798C88BCC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8188" y="411176"/>
                      <a:ext cx="3001142" cy="2450700"/>
                      <a:chOff x="1205483" y="383880"/>
                      <a:chExt cx="3001142" cy="2450700"/>
                    </a:xfrm>
                  </p:grpSpPr>
                  <p:cxnSp>
                    <p:nvCxnSpPr>
                      <p:cNvPr id="102" name="Straight Arrow Connector 101">
                        <a:extLst>
                          <a:ext uri="{FF2B5EF4-FFF2-40B4-BE49-F238E27FC236}">
                            <a16:creationId xmlns:a16="http://schemas.microsoft.com/office/drawing/2014/main" id="{4B1C3D9B-2BF2-6E42-B836-0045AA64EDB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516583" y="680744"/>
                        <a:ext cx="7684" cy="185953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" name="Straight Arrow Connector 102">
                        <a:extLst>
                          <a:ext uri="{FF2B5EF4-FFF2-40B4-BE49-F238E27FC236}">
                            <a16:creationId xmlns:a16="http://schemas.microsoft.com/office/drawing/2014/main" id="{1A45050A-B592-8942-9C1E-F8C0B6B3B27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518625" y="2509918"/>
                        <a:ext cx="2688000" cy="1518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4" name="Rectangle 103">
                            <a:extLst>
                              <a:ext uri="{FF2B5EF4-FFF2-40B4-BE49-F238E27FC236}">
                                <a16:creationId xmlns:a16="http://schemas.microsoft.com/office/drawing/2014/main" id="{1BBECDDF-F18E-F04F-9EB4-1DB12F62C1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12569" y="246524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9" name="Rectangle 8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812569" y="246524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5" name="Rectangle 104">
                            <a:extLst>
                              <a:ext uri="{FF2B5EF4-FFF2-40B4-BE49-F238E27FC236}">
                                <a16:creationId xmlns:a16="http://schemas.microsoft.com/office/drawing/2014/main" id="{D18AD1C0-08B5-5544-BCFA-4AA9E21300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29228" y="383880"/>
                            <a:ext cx="440377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𝑐𝑡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0" name="Rectangle 8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429228" y="383880"/>
                            <a:ext cx="440377" cy="369332"/>
                          </a:xfrm>
                          <a:prstGeom prst="rect">
                            <a:avLst/>
                          </a:prstGeom>
                          <a:blipFill>
                            <a:blip r:embed="rId1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6" name="Rectangle 105">
                            <a:extLst>
                              <a:ext uri="{FF2B5EF4-FFF2-40B4-BE49-F238E27FC236}">
                                <a16:creationId xmlns:a16="http://schemas.microsoft.com/office/drawing/2014/main" id="{DCBC7B66-4C0C-2C42-B29C-D843F08A1F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5483" y="2447020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" name="Rectangle 1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05483" y="2447020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D6E80F66-0790-2745-83B4-1DCE2EBBB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A64EAF4B-4BFB-EE49-97D0-C172BE9BC6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54114" y="4581777"/>
                        <a:ext cx="23493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A64EAF4B-4BFB-EE49-97D0-C172BE9BC67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54114" y="4581777"/>
                        <a:ext cx="234936" cy="30777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5000" r="-15000" b="-4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75580F9-3020-FE4C-99B0-0E5F99F756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77803" y="2385733"/>
                      <a:ext cx="26073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075580F9-3020-FE4C-99B0-0E5F99F756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7803" y="2385733"/>
                      <a:ext cx="260731" cy="307777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9048" r="-9524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6AB3D6E9-C531-3E47-818A-D61815F0A5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4097" y="2595228"/>
                      <a:ext cx="27095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6AB3D6E9-C531-3E47-818A-D61815F0A5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34097" y="2595228"/>
                      <a:ext cx="270957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8696" r="-4348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AE8B7D4-814E-5248-8171-F3E7ADFB1D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8247" y="1259512"/>
                <a:ext cx="830874" cy="186538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97F0DA3A-C0C0-7547-B6A9-C4E238489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7657" y="2433470"/>
                <a:ext cx="2182592" cy="67625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8B05A23-2623-B94B-8879-C656E6EBB094}"/>
                  </a:ext>
                </a:extLst>
              </p:cNvPr>
              <p:cNvSpPr/>
              <p:nvPr/>
            </p:nvSpPr>
            <p:spPr>
              <a:xfrm>
                <a:off x="6161838" y="2066881"/>
                <a:ext cx="97972" cy="9797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28712FD-EE8A-F042-A9FD-E7C341FB33E6}"/>
                  </a:ext>
                </a:extLst>
              </p:cNvPr>
              <p:cNvSpPr/>
              <p:nvPr/>
            </p:nvSpPr>
            <p:spPr>
              <a:xfrm>
                <a:off x="5881948" y="2653248"/>
                <a:ext cx="97972" cy="9797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FD24E25-7021-854F-AE78-D3C4C159746F}"/>
                  </a:ext>
                </a:extLst>
              </p:cNvPr>
              <p:cNvSpPr/>
              <p:nvPr/>
            </p:nvSpPr>
            <p:spPr>
              <a:xfrm>
                <a:off x="5524681" y="2268775"/>
                <a:ext cx="97972" cy="9797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62FC606-909D-BA42-A925-DE10DD736536}"/>
                    </a:ext>
                  </a:extLst>
                </p:cNvPr>
                <p:cNvSpPr/>
                <p:nvPr/>
              </p:nvSpPr>
              <p:spPr>
                <a:xfrm>
                  <a:off x="5667793" y="940988"/>
                  <a:ext cx="494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CA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62FC606-909D-BA42-A925-DE10DD7365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793" y="940988"/>
                  <a:ext cx="49404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DE5F597-9C7B-D54A-ACB6-944430C25123}"/>
                    </a:ext>
                  </a:extLst>
                </p:cNvPr>
                <p:cNvSpPr/>
                <p:nvPr/>
              </p:nvSpPr>
              <p:spPr>
                <a:xfrm>
                  <a:off x="7167608" y="2295152"/>
                  <a:ext cx="372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a14:m>
                  <a:r>
                    <a:rPr lang="en-CA" dirty="0">
                      <a:solidFill>
                        <a:srgbClr val="FF0000"/>
                      </a:solidFill>
                    </a:rPr>
                    <a:t>’</a:t>
                  </a: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DE5F597-9C7B-D54A-ACB6-944430C251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608" y="2295152"/>
                  <a:ext cx="372794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6667" r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05A3BE6-95DD-C042-A870-0427F3EA5C53}"/>
              </a:ext>
            </a:extLst>
          </p:cNvPr>
          <p:cNvGrpSpPr/>
          <p:nvPr/>
        </p:nvGrpSpPr>
        <p:grpSpPr>
          <a:xfrm>
            <a:off x="1278775" y="978300"/>
            <a:ext cx="3110699" cy="2624130"/>
            <a:chOff x="1278775" y="978300"/>
            <a:chExt cx="3110699" cy="262413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0D443BD-2320-5045-97D1-DD476F94C804}"/>
                </a:ext>
              </a:extLst>
            </p:cNvPr>
            <p:cNvGrpSpPr/>
            <p:nvPr/>
          </p:nvGrpSpPr>
          <p:grpSpPr>
            <a:xfrm>
              <a:off x="1278775" y="978300"/>
              <a:ext cx="3110699" cy="2624130"/>
              <a:chOff x="1278775" y="978300"/>
              <a:chExt cx="3110699" cy="262413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97CDB30-90B3-AD4A-B570-6EB835BEC87C}"/>
                  </a:ext>
                </a:extLst>
              </p:cNvPr>
              <p:cNvGrpSpPr/>
              <p:nvPr/>
            </p:nvGrpSpPr>
            <p:grpSpPr>
              <a:xfrm>
                <a:off x="1278775" y="978300"/>
                <a:ext cx="3110699" cy="2624130"/>
                <a:chOff x="1278775" y="978300"/>
                <a:chExt cx="3110699" cy="262413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FBBD05B3-E23D-D442-AB1F-63C2E7BA2B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6117" y="3233098"/>
                      <a:ext cx="84055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𝑆𝑝𝑎𝑐𝑒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FBBD05B3-E23D-D442-AB1F-63C2E7BA2B4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6117" y="3233098"/>
                      <a:ext cx="840551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C2DA9F41-4944-6E4E-899C-0FCCFD0BE12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082439" y="1959749"/>
                      <a:ext cx="76200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𝑇𝑖𝑚𝑒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C2DA9F41-4944-6E4E-899C-0FCCFD0BE12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1082439" y="1959749"/>
                      <a:ext cx="762003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8B6AB5A4-46A3-7B4C-9366-0EBFF37EF874}"/>
                    </a:ext>
                  </a:extLst>
                </p:cNvPr>
                <p:cNvGrpSpPr/>
                <p:nvPr/>
              </p:nvGrpSpPr>
              <p:grpSpPr>
                <a:xfrm>
                  <a:off x="1340048" y="978300"/>
                  <a:ext cx="3049426" cy="2450700"/>
                  <a:chOff x="1340048" y="978300"/>
                  <a:chExt cx="3049426" cy="2450700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07E861E0-E3D8-D64B-BC32-30994B16B754}"/>
                      </a:ext>
                    </a:extLst>
                  </p:cNvPr>
                  <p:cNvGrpSpPr/>
                  <p:nvPr/>
                </p:nvGrpSpPr>
                <p:grpSpPr>
                  <a:xfrm>
                    <a:off x="1340048" y="978300"/>
                    <a:ext cx="3049426" cy="2450700"/>
                    <a:chOff x="1340048" y="978300"/>
                    <a:chExt cx="3049426" cy="2450700"/>
                  </a:xfrm>
                </p:grpSpPr>
                <p:grpSp>
                  <p:nvGrpSpPr>
                    <p:cNvPr id="4" name="Group 3">
                      <a:extLst>
                        <a:ext uri="{FF2B5EF4-FFF2-40B4-BE49-F238E27FC236}">
                          <a16:creationId xmlns:a16="http://schemas.microsoft.com/office/drawing/2014/main" id="{C50BCD04-790A-AA49-9956-554DCAC929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40048" y="978300"/>
                      <a:ext cx="3049426" cy="2450700"/>
                      <a:chOff x="7320946" y="3492154"/>
                      <a:chExt cx="3049426" cy="2450700"/>
                    </a:xfrm>
                  </p:grpSpPr>
                  <p:grpSp>
                    <p:nvGrpSpPr>
                      <p:cNvPr id="5" name="Group 4">
                        <a:extLst>
                          <a:ext uri="{FF2B5EF4-FFF2-40B4-BE49-F238E27FC236}">
                            <a16:creationId xmlns:a16="http://schemas.microsoft.com/office/drawing/2014/main" id="{DF40276A-C70A-BB4A-B97C-15831D3B86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320946" y="3492154"/>
                        <a:ext cx="3049426" cy="2450700"/>
                        <a:chOff x="1129904" y="411176"/>
                        <a:chExt cx="3049426" cy="2450700"/>
                      </a:xfrm>
                    </p:grpSpPr>
                    <p:grpSp>
                      <p:nvGrpSpPr>
                        <p:cNvPr id="12" name="Group 11">
                          <a:extLst>
                            <a:ext uri="{FF2B5EF4-FFF2-40B4-BE49-F238E27FC236}">
                              <a16:creationId xmlns:a16="http://schemas.microsoft.com/office/drawing/2014/main" id="{0923A1F9-C7C1-7749-82AE-F75A41875C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78188" y="411176"/>
                          <a:ext cx="3001142" cy="2450700"/>
                          <a:chOff x="1205483" y="383880"/>
                          <a:chExt cx="3001142" cy="2450700"/>
                        </a:xfrm>
                      </p:grpSpPr>
                      <p:cxnSp>
                        <p:nvCxnSpPr>
                          <p:cNvPr id="14" name="Straight Arrow Connector 13">
                            <a:extLst>
                              <a:ext uri="{FF2B5EF4-FFF2-40B4-BE49-F238E27FC236}">
                                <a16:creationId xmlns:a16="http://schemas.microsoft.com/office/drawing/2014/main" id="{34A80D78-6D4E-EA4C-8490-9E6C1C7DDB6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516583" y="680744"/>
                            <a:ext cx="7684" cy="1859536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5" name="Straight Arrow Connector 14">
                            <a:extLst>
                              <a:ext uri="{FF2B5EF4-FFF2-40B4-BE49-F238E27FC236}">
                                <a16:creationId xmlns:a16="http://schemas.microsoft.com/office/drawing/2014/main" id="{CE39B230-FAC2-4942-8FFF-DE3431BA45B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518625" y="2509918"/>
                            <a:ext cx="2688000" cy="15183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6" name="Rectangle 15">
                                <a:extLst>
                                  <a:ext uri="{FF2B5EF4-FFF2-40B4-BE49-F238E27FC236}">
                                    <a16:creationId xmlns:a16="http://schemas.microsoft.com/office/drawing/2014/main" id="{7AB19D50-5EEE-2D45-8DB6-5B7D81624F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812569" y="2465248"/>
                                <a:ext cx="367985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9" name="Rectangle 88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812569" y="2465248"/>
                                <a:ext cx="367985" cy="36933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6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7" name="Rectangle 16">
                                <a:extLst>
                                  <a:ext uri="{FF2B5EF4-FFF2-40B4-BE49-F238E27FC236}">
                                    <a16:creationId xmlns:a16="http://schemas.microsoft.com/office/drawing/2014/main" id="{8D66A34E-891F-EA4D-9338-1683ED7FA48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429228" y="383880"/>
                                <a:ext cx="440377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𝑐𝑡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90" name="Rectangle 89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429228" y="383880"/>
                                <a:ext cx="440377" cy="36933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17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8" name="Rectangle 17">
                                <a:extLst>
                                  <a:ext uri="{FF2B5EF4-FFF2-40B4-BE49-F238E27FC236}">
                                    <a16:creationId xmlns:a16="http://schemas.microsoft.com/office/drawing/2014/main" id="{7F72FF21-B9B2-194E-9D0C-105BC3D547B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205483" y="2447020"/>
                                <a:ext cx="367985" cy="369332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oMath>
                                  </m:oMathPara>
                                </a14:m>
                                <a:endParaRPr lang="en-CA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4" name="Rectangle 13"/>
                              <p:cNvSpPr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205483" y="2447020"/>
                                <a:ext cx="367985" cy="369332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9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CA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p:sp>
                      <p:nvSpPr>
                        <p:cNvPr id="13" name="Rectangle 12">
                          <a:extLst>
                            <a:ext uri="{FF2B5EF4-FFF2-40B4-BE49-F238E27FC236}">
                              <a16:creationId xmlns:a16="http://schemas.microsoft.com/office/drawing/2014/main" id="{25E9E70E-21C5-5D44-AD6D-E725264318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9904" y="1614682"/>
                          <a:ext cx="184731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endParaRPr lang="en-CA" dirty="0"/>
                        </a:p>
                      </p:txBody>
                    </p: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6" name="TextBox 5">
                            <a:extLst>
                              <a:ext uri="{FF2B5EF4-FFF2-40B4-BE49-F238E27FC236}">
                                <a16:creationId xmlns:a16="http://schemas.microsoft.com/office/drawing/2014/main" id="{9D2F6316-F43A-A546-95AE-651F8FC8363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956346" y="4437804"/>
                            <a:ext cx="23493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oMath>
                              </m:oMathPara>
                            </a14:m>
                            <a:endPara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6" name="TextBox 5">
                            <a:extLst>
                              <a:ext uri="{FF2B5EF4-FFF2-40B4-BE49-F238E27FC236}">
                                <a16:creationId xmlns:a16="http://schemas.microsoft.com/office/drawing/2014/main" id="{9D2F6316-F43A-A546-95AE-651F8FC8363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956346" y="4437804"/>
                            <a:ext cx="234936" cy="307777"/>
                          </a:xfrm>
                          <a:prstGeom prst="rect">
                            <a:avLst/>
                          </a:prstGeom>
                          <a:blipFill>
                            <a:blip r:embed="rId25"/>
                            <a:stretch>
                              <a:fillRect l="-15000" r="-15000" b="-384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7" name="Isosceles Triangle 94">
                        <a:extLst>
                          <a:ext uri="{FF2B5EF4-FFF2-40B4-BE49-F238E27FC236}">
                            <a16:creationId xmlns:a16="http://schemas.microsoft.com/office/drawing/2014/main" id="{FD34AA2E-0D54-344B-89B3-5406F4961F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99114" y="4647944"/>
                        <a:ext cx="1680324" cy="834096"/>
                      </a:xfrm>
                      <a:prstGeom prst="triangl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Isosceles Triangle 96">
                        <a:extLst>
                          <a:ext uri="{FF2B5EF4-FFF2-40B4-BE49-F238E27FC236}">
                            <a16:creationId xmlns:a16="http://schemas.microsoft.com/office/drawing/2014/main" id="{119FE7E6-81FA-7349-A83B-C54ADD226064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7994772" y="3824174"/>
                        <a:ext cx="1680324" cy="834096"/>
                      </a:xfrm>
                      <a:prstGeom prst="triangle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 w="381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1E385498-FBB3-FB42-A76D-6E27957C449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57305" y="2383691"/>
                          <a:ext cx="260731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1E385498-FBB3-FB42-A76D-6E27957C449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57305" y="2383691"/>
                          <a:ext cx="260731" cy="307777"/>
                        </a:xfrm>
                        <a:prstGeom prst="rect">
                          <a:avLst/>
                        </a:prstGeom>
                        <a:blipFill>
                          <a:blip r:embed="rId26"/>
                          <a:stretch>
                            <a:fillRect l="-13636" r="-9091" b="-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C3302E0C-8B14-2D47-91D6-D1D58E2A068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50985" y="2563834"/>
                          <a:ext cx="27095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C3302E0C-8B14-2D47-91D6-D1D58E2A068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50985" y="2563834"/>
                          <a:ext cx="270957" cy="307777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l="-4348" r="-4348" b="-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6138D06D-6AB3-744C-B70C-12376C6DD5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55103" y="2085612"/>
                    <a:ext cx="314528" cy="66999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B5A89506-E052-5C43-930C-A6E521D267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75993" y="2105971"/>
                    <a:ext cx="695598" cy="26799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2D007EB-836C-8146-88E6-E97F0F4D2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9977" y="2732455"/>
                <a:ext cx="30062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A0A49454-7220-E048-B462-5CF1A55A0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2559" y="2123880"/>
                <a:ext cx="0" cy="6183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5130D000-DB06-DB43-B075-C76EC88940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9989" y="2108890"/>
                <a:ext cx="65214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E73B5D2-5E95-BA44-8611-D123ADE08B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6531" y="2123362"/>
                <a:ext cx="0" cy="2544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CEDD71F-BE76-5A45-9D6C-2FFF63E48B65}"/>
                </a:ext>
              </a:extLst>
            </p:cNvPr>
            <p:cNvSpPr/>
            <p:nvPr/>
          </p:nvSpPr>
          <p:spPr>
            <a:xfrm>
              <a:off x="2805655" y="2078117"/>
              <a:ext cx="97972" cy="979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12EF341-678C-6447-A89D-8A8C49ADC1EF}"/>
                </a:ext>
              </a:extLst>
            </p:cNvPr>
            <p:cNvSpPr/>
            <p:nvPr/>
          </p:nvSpPr>
          <p:spPr>
            <a:xfrm>
              <a:off x="2525765" y="2664484"/>
              <a:ext cx="97972" cy="979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6B7489B-7010-1E4D-B8D5-FCD8B14EAAF7}"/>
                </a:ext>
              </a:extLst>
            </p:cNvPr>
            <p:cNvSpPr/>
            <p:nvPr/>
          </p:nvSpPr>
          <p:spPr>
            <a:xfrm>
              <a:off x="2168498" y="2317486"/>
              <a:ext cx="97972" cy="979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585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55171" y="218334"/>
            <a:ext cx="3614058" cy="3210666"/>
            <a:chOff x="555171" y="1067109"/>
            <a:chExt cx="3614058" cy="3210666"/>
          </a:xfrm>
        </p:grpSpPr>
        <p:grpSp>
          <p:nvGrpSpPr>
            <p:cNvPr id="22" name="Group 21"/>
            <p:cNvGrpSpPr/>
            <p:nvPr/>
          </p:nvGrpSpPr>
          <p:grpSpPr>
            <a:xfrm>
              <a:off x="555171" y="1067109"/>
              <a:ext cx="3614058" cy="2862323"/>
              <a:chOff x="555171" y="1067109"/>
              <a:chExt cx="3614058" cy="286232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55171" y="1067109"/>
                <a:ext cx="3614058" cy="2862323"/>
                <a:chOff x="1545771" y="2460481"/>
                <a:chExt cx="3614058" cy="2862323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4267200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1545771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49" t="-33333" r="-50575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364" t="-33333" r="-63636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𝑠𝑡𝑎𝑡𝑖𝑜𝑛𝑎𝑟𝑦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070" r="-196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159856" y="218334"/>
            <a:ext cx="4461029" cy="3190383"/>
            <a:chOff x="5159856" y="1067109"/>
            <a:chExt cx="4461029" cy="3190383"/>
          </a:xfrm>
        </p:grpSpPr>
        <p:grpSp>
          <p:nvGrpSpPr>
            <p:cNvPr id="23" name="Group 22"/>
            <p:cNvGrpSpPr/>
            <p:nvPr/>
          </p:nvGrpSpPr>
          <p:grpSpPr>
            <a:xfrm>
              <a:off x="5344886" y="1067109"/>
              <a:ext cx="3842657" cy="2862323"/>
              <a:chOff x="426601" y="1067109"/>
              <a:chExt cx="3842657" cy="286232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6601" y="1067109"/>
                <a:ext cx="3842657" cy="2862323"/>
                <a:chOff x="1417201" y="2460481"/>
                <a:chExt cx="3842657" cy="286232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267200" y="2852057"/>
                  <a:ext cx="9926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417201" y="2852057"/>
                  <a:ext cx="10212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23" t="-33333" r="-250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500" t="-33333" r="-375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725" r="-1176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256" r="-2558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 flipV="1">
              <a:off x="8194885" y="3374571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366085" y="3366662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𝑑𝑜𝑤𝑛𝑤𝑎𝑟𝑑𝑠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𝑚𝑜𝑣𝑖𝑛𝑔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683" r="-136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H="1">
              <a:off x="7630886" y="1883228"/>
              <a:ext cx="55311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380115" y="1883228"/>
              <a:ext cx="563998" cy="18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952" t="-35088" r="-2476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261451-8E38-2D4C-BA40-434EDA28995E}"/>
              </a:ext>
            </a:extLst>
          </p:cNvPr>
          <p:cNvGrpSpPr/>
          <p:nvPr/>
        </p:nvGrpSpPr>
        <p:grpSpPr>
          <a:xfrm>
            <a:off x="652584" y="3586164"/>
            <a:ext cx="3417025" cy="3210665"/>
            <a:chOff x="652584" y="3586164"/>
            <a:chExt cx="3417025" cy="321066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718AABD-56B1-5D46-BDF5-1E70CB655A1E}"/>
                </a:ext>
              </a:extLst>
            </p:cNvPr>
            <p:cNvGrpSpPr/>
            <p:nvPr/>
          </p:nvGrpSpPr>
          <p:grpSpPr>
            <a:xfrm>
              <a:off x="652584" y="3586164"/>
              <a:ext cx="3417025" cy="3210665"/>
              <a:chOff x="652584" y="1067110"/>
              <a:chExt cx="3417025" cy="32106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A553286-B687-CB48-9548-40C5ADD7DE45}"/>
                  </a:ext>
                </a:extLst>
              </p:cNvPr>
              <p:cNvGrpSpPr/>
              <p:nvPr/>
            </p:nvGrpSpPr>
            <p:grpSpPr>
              <a:xfrm>
                <a:off x="1003921" y="1067110"/>
                <a:ext cx="2729879" cy="2862322"/>
                <a:chOff x="1003921" y="1067110"/>
                <a:chExt cx="2729879" cy="2862322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01097A55-DA9B-C542-9791-A071A2EB3409}"/>
                    </a:ext>
                  </a:extLst>
                </p:cNvPr>
                <p:cNvGrpSpPr/>
                <p:nvPr/>
              </p:nvGrpSpPr>
              <p:grpSpPr>
                <a:xfrm>
                  <a:off x="1121228" y="1067110"/>
                  <a:ext cx="2612572" cy="2862322"/>
                  <a:chOff x="2111828" y="2460482"/>
                  <a:chExt cx="2612572" cy="2862322"/>
                </a:xfrm>
              </p:grpSpPr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46D2D97E-376D-9D4C-B2D0-9B30E4F599C9}"/>
                      </a:ext>
                    </a:extLst>
                  </p:cNvPr>
                  <p:cNvCxnSpPr/>
                  <p:nvPr/>
                </p:nvCxnSpPr>
                <p:spPr>
                  <a:xfrm>
                    <a:off x="2438400" y="2514600"/>
                    <a:ext cx="0" cy="275408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EC02629-36D7-DB40-8E85-D916022BFE0F}"/>
                      </a:ext>
                    </a:extLst>
                  </p:cNvPr>
                  <p:cNvCxnSpPr/>
                  <p:nvPr/>
                </p:nvCxnSpPr>
                <p:spPr>
                  <a:xfrm>
                    <a:off x="4267200" y="2514600"/>
                    <a:ext cx="0" cy="275408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59FF267-2FB8-AD49-8615-8C3EC0ECF8B5}"/>
                      </a:ext>
                    </a:extLst>
                  </p:cNvPr>
                  <p:cNvSpPr txBox="1"/>
                  <p:nvPr/>
                </p:nvSpPr>
                <p:spPr>
                  <a:xfrm>
                    <a:off x="2111828" y="2460482"/>
                    <a:ext cx="457200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</a:t>
                    </a:r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55012C0-CDC1-904D-BAFD-00D13FF508F4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2460482"/>
                    <a:ext cx="457200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24D5C904-556E-C14D-B1F6-DE737EDCAC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3921" y="3374571"/>
                      <a:ext cx="1955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3921" y="3374571"/>
                      <a:ext cx="19556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125" r="-28125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8ADAED21-6551-574C-AB55-DF9860D8DD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7348" y="3374571"/>
                      <a:ext cx="1955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7348" y="3374571"/>
                      <a:ext cx="195566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8125" r="-28125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F331DD2-6EA7-E64F-8E3D-E626C3750B00}"/>
                      </a:ext>
                    </a:extLst>
                  </p:cNvPr>
                  <p:cNvSpPr txBox="1"/>
                  <p:nvPr/>
                </p:nvSpPr>
                <p:spPr>
                  <a:xfrm>
                    <a:off x="652584" y="3969998"/>
                    <a:ext cx="34170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𝑉𝑖𝑒𝑤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𝑓𝑟𝑜𝑚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𝑠𝑡𝑎𝑡𝑖𝑜𝑛𝑎𝑟𝑦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584" y="3969998"/>
                    <a:ext cx="341702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70" r="-196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9D661C2-5FDD-1141-96ED-056CC19E7792}"/>
                </a:ext>
              </a:extLst>
            </p:cNvPr>
            <p:cNvCxnSpPr/>
            <p:nvPr/>
          </p:nvCxnSpPr>
          <p:spPr>
            <a:xfrm>
              <a:off x="933085" y="4216400"/>
              <a:ext cx="28800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06520DF-21EC-B643-9A0A-1CFF9ED76FC5}"/>
                </a:ext>
              </a:extLst>
            </p:cNvPr>
            <p:cNvCxnSpPr/>
            <p:nvPr/>
          </p:nvCxnSpPr>
          <p:spPr>
            <a:xfrm>
              <a:off x="933085" y="5740400"/>
              <a:ext cx="28800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97CBF2-DB2F-6945-B42E-2A61A78A5C52}"/>
              </a:ext>
            </a:extLst>
          </p:cNvPr>
          <p:cNvGrpSpPr/>
          <p:nvPr/>
        </p:nvGrpSpPr>
        <p:grpSpPr>
          <a:xfrm>
            <a:off x="5258858" y="3602817"/>
            <a:ext cx="4461029" cy="3190382"/>
            <a:chOff x="5159856" y="3586164"/>
            <a:chExt cx="4461029" cy="319038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DE39F14-A839-6042-90AE-ABAC95D3FE52}"/>
                </a:ext>
              </a:extLst>
            </p:cNvPr>
            <p:cNvGrpSpPr/>
            <p:nvPr/>
          </p:nvGrpSpPr>
          <p:grpSpPr>
            <a:xfrm>
              <a:off x="5159856" y="3586164"/>
              <a:ext cx="4461029" cy="3190382"/>
              <a:chOff x="5159856" y="1067110"/>
              <a:chExt cx="4461029" cy="3190382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B1C28F0-9A51-8C42-B575-D5FB831F327E}"/>
                  </a:ext>
                </a:extLst>
              </p:cNvPr>
              <p:cNvGrpSpPr/>
              <p:nvPr/>
            </p:nvGrpSpPr>
            <p:grpSpPr>
              <a:xfrm>
                <a:off x="5802415" y="1067110"/>
                <a:ext cx="2904508" cy="2862322"/>
                <a:chOff x="884130" y="1067110"/>
                <a:chExt cx="2904508" cy="2862322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8645D232-1AA1-5C46-8EE8-015E09F22B3B}"/>
                    </a:ext>
                  </a:extLst>
                </p:cNvPr>
                <p:cNvGrpSpPr/>
                <p:nvPr/>
              </p:nvGrpSpPr>
              <p:grpSpPr>
                <a:xfrm>
                  <a:off x="1121228" y="1067110"/>
                  <a:ext cx="2612572" cy="2862322"/>
                  <a:chOff x="2111828" y="2460482"/>
                  <a:chExt cx="2612572" cy="2862322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56CFFE7-E190-5A4E-B0DE-8FED395B05CE}"/>
                      </a:ext>
                    </a:extLst>
                  </p:cNvPr>
                  <p:cNvCxnSpPr/>
                  <p:nvPr/>
                </p:nvCxnSpPr>
                <p:spPr>
                  <a:xfrm>
                    <a:off x="2438400" y="2514600"/>
                    <a:ext cx="0" cy="275408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AA7B5DAC-6D8E-3B42-87D7-391241B611AC}"/>
                      </a:ext>
                    </a:extLst>
                  </p:cNvPr>
                  <p:cNvCxnSpPr/>
                  <p:nvPr/>
                </p:nvCxnSpPr>
                <p:spPr>
                  <a:xfrm>
                    <a:off x="4267200" y="2514600"/>
                    <a:ext cx="0" cy="275408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193671DD-9A69-CB40-856C-B3D365267697}"/>
                      </a:ext>
                    </a:extLst>
                  </p:cNvPr>
                  <p:cNvSpPr txBox="1"/>
                  <p:nvPr/>
                </p:nvSpPr>
                <p:spPr>
                  <a:xfrm>
                    <a:off x="2111828" y="2460482"/>
                    <a:ext cx="457200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43A04ED-663F-5A41-B751-FA9A749572CA}"/>
                      </a:ext>
                    </a:extLst>
                  </p:cNvPr>
                  <p:cNvSpPr txBox="1"/>
                  <p:nvPr/>
                </p:nvSpPr>
                <p:spPr>
                  <a:xfrm>
                    <a:off x="4267200" y="2460482"/>
                    <a:ext cx="457200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7604DA71-6FA7-924C-9C9A-FD77C72640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4130" y="3374571"/>
                      <a:ext cx="3132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4130" y="3374571"/>
                      <a:ext cx="313252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3725" r="-11765" b="-1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EC8B66CE-F687-0C47-8B76-40E0D0436F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7348" y="3374571"/>
                      <a:ext cx="26129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7348" y="3374571"/>
                      <a:ext cx="261290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3256" r="-25581" b="-1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1EACFEF-E569-D54C-839A-D2F52F5F03A6}"/>
                  </a:ext>
                </a:extLst>
              </p:cNvPr>
              <p:cNvCxnSpPr/>
              <p:nvPr/>
            </p:nvCxnSpPr>
            <p:spPr>
              <a:xfrm flipV="1">
                <a:off x="8194885" y="3374571"/>
                <a:ext cx="0" cy="500743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5A8EA79-1DD1-8D44-A33F-C3245A51F9F6}"/>
                  </a:ext>
                </a:extLst>
              </p:cNvPr>
              <p:cNvCxnSpPr/>
              <p:nvPr/>
            </p:nvCxnSpPr>
            <p:spPr>
              <a:xfrm flipV="1">
                <a:off x="6366085" y="3366662"/>
                <a:ext cx="0" cy="500743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9ADD54DB-6AF9-5845-B4A6-DA7DD058B3FC}"/>
                      </a:ext>
                    </a:extLst>
                  </p:cNvPr>
                  <p:cNvSpPr txBox="1"/>
                  <p:nvPr/>
                </p:nvSpPr>
                <p:spPr>
                  <a:xfrm>
                    <a:off x="6445627" y="347105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5627" y="3471053"/>
                    <a:ext cx="176459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F7D293A9-22D7-8047-B2CE-F9FCA0589C9C}"/>
                      </a:ext>
                    </a:extLst>
                  </p:cNvPr>
                  <p:cNvSpPr txBox="1"/>
                  <p:nvPr/>
                </p:nvSpPr>
                <p:spPr>
                  <a:xfrm>
                    <a:off x="7955512" y="347105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5512" y="3471053"/>
                    <a:ext cx="17645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CB3EBA70-9200-DC47-8A3E-A81C3A4E8D24}"/>
                      </a:ext>
                    </a:extLst>
                  </p:cNvPr>
                  <p:cNvSpPr txBox="1"/>
                  <p:nvPr/>
                </p:nvSpPr>
                <p:spPr>
                  <a:xfrm>
                    <a:off x="5159856" y="3949715"/>
                    <a:ext cx="44610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𝑉𝑖𝑒𝑤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𝑓𝑟𝑜𝑚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𝑑𝑜𝑤𝑛𝑤𝑎𝑟𝑑𝑠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𝑚𝑜𝑣𝑖𝑛𝑔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9856" y="3949715"/>
                    <a:ext cx="4461029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83" r="-1366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134CF35-C7B8-A840-B5D5-6F5F4A94CBEC}"/>
                </a:ext>
              </a:extLst>
            </p:cNvPr>
            <p:cNvCxnSpPr/>
            <p:nvPr/>
          </p:nvCxnSpPr>
          <p:spPr>
            <a:xfrm>
              <a:off x="5860397" y="4470400"/>
              <a:ext cx="28800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8BC8AC8-EF61-7742-89BF-034372474643}"/>
                </a:ext>
              </a:extLst>
            </p:cNvPr>
            <p:cNvCxnSpPr/>
            <p:nvPr/>
          </p:nvCxnSpPr>
          <p:spPr>
            <a:xfrm>
              <a:off x="5849714" y="5232400"/>
              <a:ext cx="28800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8B0AA9-97D9-3F4E-9A12-32CC62333A03}"/>
                </a:ext>
              </a:extLst>
            </p:cNvPr>
            <p:cNvSpPr txBox="1"/>
            <p:nvPr/>
          </p:nvSpPr>
          <p:spPr>
            <a:xfrm>
              <a:off x="6037830" y="3733022"/>
              <a:ext cx="457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+++++++++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8ACA60-84B5-DB49-B754-48E76E357004}"/>
                </a:ext>
              </a:extLst>
            </p:cNvPr>
            <p:cNvSpPr txBox="1"/>
            <p:nvPr/>
          </p:nvSpPr>
          <p:spPr>
            <a:xfrm>
              <a:off x="8195256" y="3740367"/>
              <a:ext cx="457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+++++++++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41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38313" y="555170"/>
            <a:ext cx="1453017" cy="2111829"/>
            <a:chOff x="996269" y="1447800"/>
            <a:chExt cx="1453017" cy="2111829"/>
          </a:xfrm>
        </p:grpSpPr>
        <p:sp>
          <p:nvSpPr>
            <p:cNvPr id="4" name="Rectangle 3"/>
            <p:cNvSpPr/>
            <p:nvPr/>
          </p:nvSpPr>
          <p:spPr>
            <a:xfrm>
              <a:off x="1556657" y="3439886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6656" y="1447800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V="1">
              <a:off x="1926667" y="1567543"/>
              <a:ext cx="76304" cy="18560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2002971" y="1567543"/>
              <a:ext cx="68063" cy="1872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45771" y="1567543"/>
              <a:ext cx="10885" cy="18560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15504" y="555170"/>
            <a:ext cx="4084753" cy="2561123"/>
            <a:chOff x="3284876" y="1480456"/>
            <a:chExt cx="4084753" cy="2561123"/>
          </a:xfrm>
        </p:grpSpPr>
        <p:grpSp>
          <p:nvGrpSpPr>
            <p:cNvPr id="50" name="Group 49"/>
            <p:cNvGrpSpPr/>
            <p:nvPr/>
          </p:nvGrpSpPr>
          <p:grpSpPr>
            <a:xfrm>
              <a:off x="3284876" y="1480456"/>
              <a:ext cx="4084753" cy="2561123"/>
              <a:chOff x="3284876" y="1480456"/>
              <a:chExt cx="4084753" cy="256112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35829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43422" y="1491342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2" idx="0"/>
                <a:endCxn id="23" idx="2"/>
              </p:cNvCxnSpPr>
              <p:nvPr/>
            </p:nvCxnSpPr>
            <p:spPr>
              <a:xfrm flipV="1">
                <a:off x="4082144" y="1611085"/>
                <a:ext cx="1107593" cy="18015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2"/>
                <a:endCxn id="28" idx="0"/>
              </p:cNvCxnSpPr>
              <p:nvPr/>
            </p:nvCxnSpPr>
            <p:spPr>
              <a:xfrm>
                <a:off x="5189737" y="1611085"/>
                <a:ext cx="1069897" cy="17906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24943" y="1540328"/>
                <a:ext cx="10885" cy="18560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5813319" y="3401784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35829" y="1480456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43422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13319" y="1485899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8" idx="3"/>
              </p:cNvCxnSpPr>
              <p:nvPr/>
            </p:nvCxnSpPr>
            <p:spPr>
              <a:xfrm flipV="1">
                <a:off x="6705948" y="3461655"/>
                <a:ext cx="66368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>
                <a:off x="4080942" y="3722915"/>
                <a:ext cx="21774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598" r="-13793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922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05331" y="533591"/>
            <a:ext cx="10463262" cy="2655922"/>
            <a:chOff x="505331" y="533591"/>
            <a:chExt cx="10463262" cy="2655922"/>
          </a:xfrm>
        </p:grpSpPr>
        <p:grpSp>
          <p:nvGrpSpPr>
            <p:cNvPr id="9" name="Group 8"/>
            <p:cNvGrpSpPr/>
            <p:nvPr/>
          </p:nvGrpSpPr>
          <p:grpSpPr>
            <a:xfrm>
              <a:off x="505331" y="2013857"/>
              <a:ext cx="4482701" cy="828525"/>
              <a:chOff x="-128068" y="2743200"/>
              <a:chExt cx="4482701" cy="8285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699061" y="2743200"/>
                <a:ext cx="2588425" cy="828525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00747" y="3333636"/>
                <a:ext cx="115388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28068" y="3331028"/>
                <a:ext cx="112293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531817" y="1426028"/>
              <a:ext cx="23676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49482" y="2002971"/>
              <a:ext cx="5419111" cy="828525"/>
              <a:chOff x="-459432" y="2743200"/>
              <a:chExt cx="5419111" cy="82852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461950" y="2743200"/>
                <a:ext cx="3729050" cy="8285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4191000" y="3372394"/>
                <a:ext cx="768679" cy="4572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459432" y="3372395"/>
                <a:ext cx="1085766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17971" y="1415142"/>
              <a:ext cx="8055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531817" y="1306286"/>
              <a:ext cx="23676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𝑡𝑢𝑛𝑛𝑒𝑙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6569" r="-219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𝑡𝑟𝑎𝑖𝑛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blipFill>
                  <a:blip r:embed="rId4"/>
                  <a:stretch>
                    <a:fillRect l="-6897" r="-2586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5265935" y="533591"/>
              <a:ext cx="0" cy="215537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717971" y="1306286"/>
              <a:ext cx="8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𝐺𝑟𝑜𝑢𝑛𝑑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88" r="-74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35" r="-93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1166545" y="3735038"/>
            <a:ext cx="2667601" cy="2432472"/>
            <a:chOff x="1166545" y="3735038"/>
            <a:chExt cx="2667601" cy="2432472"/>
          </a:xfrm>
        </p:grpSpPr>
        <p:grpSp>
          <p:nvGrpSpPr>
            <p:cNvPr id="25" name="Group 24"/>
            <p:cNvGrpSpPr/>
            <p:nvPr/>
          </p:nvGrpSpPr>
          <p:grpSpPr>
            <a:xfrm>
              <a:off x="1297778" y="3735038"/>
              <a:ext cx="2536368" cy="2432472"/>
              <a:chOff x="1129904" y="411176"/>
              <a:chExt cx="2536368" cy="243247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78188" y="411176"/>
                <a:ext cx="2488084" cy="2432472"/>
                <a:chOff x="1205483" y="383880"/>
                <a:chExt cx="2488084" cy="2432472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518625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1926960" y="5231676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368" y="4318659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Freeform 36"/>
            <p:cNvSpPr/>
            <p:nvPr/>
          </p:nvSpPr>
          <p:spPr>
            <a:xfrm>
              <a:off x="1959429" y="4402624"/>
              <a:ext cx="858142" cy="1017784"/>
            </a:xfrm>
            <a:custGeom>
              <a:avLst/>
              <a:gdLst>
                <a:gd name="connsiteX0" fmla="*/ 0 w 326571"/>
                <a:gd name="connsiteY0" fmla="*/ 751114 h 751114"/>
                <a:gd name="connsiteX1" fmla="*/ 32657 w 326571"/>
                <a:gd name="connsiteY1" fmla="*/ 370114 h 751114"/>
                <a:gd name="connsiteX2" fmla="*/ 163285 w 326571"/>
                <a:gd name="connsiteY2" fmla="*/ 185057 h 751114"/>
                <a:gd name="connsiteX3" fmla="*/ 326571 w 326571"/>
                <a:gd name="connsiteY3" fmla="*/ 0 h 751114"/>
                <a:gd name="connsiteX0" fmla="*/ 0 w 361021"/>
                <a:gd name="connsiteY0" fmla="*/ 1153149 h 1153149"/>
                <a:gd name="connsiteX1" fmla="*/ 32657 w 361021"/>
                <a:gd name="connsiteY1" fmla="*/ 772149 h 1153149"/>
                <a:gd name="connsiteX2" fmla="*/ 163285 w 361021"/>
                <a:gd name="connsiteY2" fmla="*/ 587092 h 1153149"/>
                <a:gd name="connsiteX3" fmla="*/ 361021 w 361021"/>
                <a:gd name="connsiteY3" fmla="*/ 0 h 1153149"/>
                <a:gd name="connsiteX0" fmla="*/ 0 w 361021"/>
                <a:gd name="connsiteY0" fmla="*/ 1153149 h 1153149"/>
                <a:gd name="connsiteX1" fmla="*/ 32657 w 361021"/>
                <a:gd name="connsiteY1" fmla="*/ 772149 h 1153149"/>
                <a:gd name="connsiteX2" fmla="*/ 134577 w 361021"/>
                <a:gd name="connsiteY2" fmla="*/ 432463 h 1153149"/>
                <a:gd name="connsiteX3" fmla="*/ 361021 w 361021"/>
                <a:gd name="connsiteY3" fmla="*/ 0 h 115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21" h="1153149">
                  <a:moveTo>
                    <a:pt x="0" y="1153149"/>
                  </a:moveTo>
                  <a:cubicBezTo>
                    <a:pt x="2721" y="1009820"/>
                    <a:pt x="10228" y="892263"/>
                    <a:pt x="32657" y="772149"/>
                  </a:cubicBezTo>
                  <a:cubicBezTo>
                    <a:pt x="55087" y="652035"/>
                    <a:pt x="85591" y="494149"/>
                    <a:pt x="134577" y="432463"/>
                  </a:cubicBezTo>
                  <a:cubicBezTo>
                    <a:pt x="183563" y="370777"/>
                    <a:pt x="303871" y="61685"/>
                    <a:pt x="361021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547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6061" r="-303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5970" r="-447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>
              <a:stCxn id="33" idx="4"/>
            </p:cNvCxnSpPr>
            <p:nvPr/>
          </p:nvCxnSpPr>
          <p:spPr>
            <a:xfrm>
              <a:off x="1975946" y="5329648"/>
              <a:ext cx="215" cy="5617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4"/>
            </p:cNvCxnSpPr>
            <p:nvPr/>
          </p:nvCxnSpPr>
          <p:spPr>
            <a:xfrm>
              <a:off x="2792354" y="4416631"/>
              <a:ext cx="0" cy="14748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4" idx="2"/>
            </p:cNvCxnSpPr>
            <p:nvPr/>
          </p:nvCxnSpPr>
          <p:spPr>
            <a:xfrm flipH="1">
              <a:off x="1664846" y="4367645"/>
              <a:ext cx="1078522" cy="31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3" idx="2"/>
            </p:cNvCxnSpPr>
            <p:nvPr/>
          </p:nvCxnSpPr>
          <p:spPr>
            <a:xfrm flipH="1" flipV="1">
              <a:off x="1657162" y="5279104"/>
              <a:ext cx="269798" cy="155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426148" y="3745836"/>
            <a:ext cx="3049426" cy="2450700"/>
            <a:chOff x="7320946" y="3492154"/>
            <a:chExt cx="3049426" cy="2450700"/>
          </a:xfrm>
        </p:grpSpPr>
        <p:grpSp>
          <p:nvGrpSpPr>
            <p:cNvPr id="71" name="Group 70"/>
            <p:cNvGrpSpPr/>
            <p:nvPr/>
          </p:nvGrpSpPr>
          <p:grpSpPr>
            <a:xfrm>
              <a:off x="7320946" y="3492154"/>
              <a:ext cx="3049426" cy="2450700"/>
              <a:chOff x="1129904" y="411176"/>
              <a:chExt cx="3049426" cy="24507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178188" y="411176"/>
                <a:ext cx="3001142" cy="2450700"/>
                <a:chOff x="1205483" y="383880"/>
                <a:chExt cx="3001142" cy="24507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1518625" y="2509918"/>
                  <a:ext cx="2688000" cy="1518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0" name="Rectangle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Rectangle 8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0513" r="-230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Isosceles Triangle 94"/>
            <p:cNvSpPr/>
            <p:nvPr/>
          </p:nvSpPr>
          <p:spPr>
            <a:xfrm>
              <a:off x="7999114" y="464794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10800000">
              <a:off x="7994772" y="382417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𝑓𝑢𝑡𝑢𝑟𝑒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929" r="-922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𝑝𝑎𝑠𝑡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2632" r="-1052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>
              <a:off x="8786553" y="4591971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685721" y="3837294"/>
            <a:ext cx="4181630" cy="2188105"/>
            <a:chOff x="7685721" y="3837294"/>
            <a:chExt cx="4181630" cy="2188105"/>
          </a:xfrm>
        </p:grpSpPr>
        <p:grpSp>
          <p:nvGrpSpPr>
            <p:cNvPr id="102" name="Group 101"/>
            <p:cNvGrpSpPr/>
            <p:nvPr/>
          </p:nvGrpSpPr>
          <p:grpSpPr>
            <a:xfrm>
              <a:off x="7685721" y="3850823"/>
              <a:ext cx="2076052" cy="2174576"/>
              <a:chOff x="1129904" y="708040"/>
              <a:chExt cx="2076052" cy="2174576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76488" y="708040"/>
                <a:ext cx="2029468" cy="2174576"/>
                <a:chOff x="1203783" y="680744"/>
                <a:chExt cx="2029468" cy="2174576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0" name="Rectangle 10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9738977" y="3837294"/>
              <a:ext cx="2128374" cy="2174576"/>
              <a:chOff x="1129904" y="708040"/>
              <a:chExt cx="2128374" cy="2174576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176488" y="708040"/>
                <a:ext cx="2081790" cy="2174576"/>
                <a:chOff x="1203783" y="680744"/>
                <a:chExt cx="2081790" cy="217457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a14:m>
                      <a:r>
                        <a:rPr lang="en-CA" dirty="0"/>
                        <a:t>’</a:t>
                      </a:r>
                    </a:p>
                  </p:txBody>
                </p:sp>
              </mc:Choice>
              <mc:Fallback xmlns="">
                <p:sp>
                  <p:nvSpPr>
                    <p:cNvPr id="126" name="Rectangle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t="-10000" r="-1290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2" name="Rectangle 12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052789" y="4615031"/>
              <a:ext cx="2045572" cy="640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10959340" y="4566045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blipFill>
                  <a:blip r:embed="rId2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135"/>
            <p:cNvCxnSpPr/>
            <p:nvPr/>
          </p:nvCxnSpPr>
          <p:spPr>
            <a:xfrm flipV="1">
              <a:off x="8052789" y="4959412"/>
              <a:ext cx="2955537" cy="87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>
              <a:endCxn id="130" idx="2"/>
            </p:cNvCxnSpPr>
            <p:nvPr/>
          </p:nvCxnSpPr>
          <p:spPr>
            <a:xfrm flipV="1">
              <a:off x="10124368" y="4615031"/>
              <a:ext cx="834972" cy="64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900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42976" y="1581374"/>
            <a:ext cx="4396915" cy="4145472"/>
            <a:chOff x="1042976" y="1581374"/>
            <a:chExt cx="4396915" cy="4145472"/>
          </a:xfrm>
        </p:grpSpPr>
        <p:sp>
          <p:nvSpPr>
            <p:cNvPr id="40" name="Arc 39"/>
            <p:cNvSpPr/>
            <p:nvPr/>
          </p:nvSpPr>
          <p:spPr>
            <a:xfrm>
              <a:off x="1478664" y="4706674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42976" y="1581374"/>
              <a:ext cx="4396915" cy="4037443"/>
              <a:chOff x="1042976" y="1581374"/>
              <a:chExt cx="4396915" cy="403744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" name="Rectangle 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2" name="Rectangle 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/>
              <p:cNvCxnSpPr/>
              <p:nvPr/>
            </p:nvCxnSpPr>
            <p:spPr>
              <a:xfrm flipV="1">
                <a:off x="3377236" y="2499852"/>
                <a:ext cx="892422" cy="9388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361153" y="2499851"/>
                <a:ext cx="1908505" cy="69594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63738" y="2499851"/>
                <a:ext cx="700993" cy="2028035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Connector 63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1537866" y="2523208"/>
                <a:ext cx="2685310" cy="20080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4239129" y="2453221"/>
                <a:ext cx="15900" cy="284289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875" t="-23529" r="-78125" b="-509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086466" y="1311530"/>
            <a:ext cx="4803436" cy="4168213"/>
            <a:chOff x="6086466" y="1311530"/>
            <a:chExt cx="4803436" cy="4168213"/>
          </a:xfrm>
        </p:grpSpPr>
        <p:grpSp>
          <p:nvGrpSpPr>
            <p:cNvPr id="81" name="Group 80"/>
            <p:cNvGrpSpPr/>
            <p:nvPr/>
          </p:nvGrpSpPr>
          <p:grpSpPr>
            <a:xfrm>
              <a:off x="6086466" y="1311530"/>
              <a:ext cx="4803436" cy="4037443"/>
              <a:chOff x="636455" y="1581374"/>
              <a:chExt cx="4803436" cy="403744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13" name="Straight Arrow Connector 112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5" name="Rectangle 1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6" name="Rectangle 1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3" name="Straight Arrow Connector 82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3377236" y="3432889"/>
                <a:ext cx="1101091" cy="5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Arc 87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1881618" y="3444147"/>
                <a:ext cx="2596709" cy="106411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4090439" y="3429768"/>
                <a:ext cx="377758" cy="87456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Rectangle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Connector 100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458308" y="3429768"/>
                <a:ext cx="20019" cy="1856361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46875" t="-24000" r="-78125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6471" r="-2352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Arc 117"/>
            <p:cNvSpPr/>
            <p:nvPr/>
          </p:nvSpPr>
          <p:spPr>
            <a:xfrm>
              <a:off x="6849185" y="4459571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47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6393" y="69325"/>
            <a:ext cx="5937984" cy="3085168"/>
            <a:chOff x="136393" y="69325"/>
            <a:chExt cx="5937984" cy="3085168"/>
          </a:xfrm>
        </p:grpSpPr>
        <p:sp>
          <p:nvSpPr>
            <p:cNvPr id="2" name="Rectangle 1"/>
            <p:cNvSpPr/>
            <p:nvPr/>
          </p:nvSpPr>
          <p:spPr>
            <a:xfrm>
              <a:off x="205840" y="513580"/>
              <a:ext cx="4953000" cy="112229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6393" y="513580"/>
              <a:ext cx="4908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+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5840" y="927985"/>
              <a:ext cx="49247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 -  -  -  -  -  -  -  -  -  -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282807" y="1322067"/>
              <a:ext cx="791570" cy="0"/>
            </a:xfrm>
            <a:prstGeom prst="straightConnector1">
              <a:avLst/>
            </a:prstGeom>
            <a:ln w="603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2590751" y="2154580"/>
              <a:ext cx="275265" cy="25930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79547" y="2154580"/>
              <a:ext cx="395785" cy="38213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36496" y="2291057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>
              <a:off x="1618382" y="377102"/>
              <a:ext cx="10805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94840" y="3656628"/>
            <a:ext cx="5937984" cy="3085168"/>
            <a:chOff x="494840" y="3656628"/>
            <a:chExt cx="5937984" cy="3085168"/>
          </a:xfrm>
        </p:grpSpPr>
        <p:grpSp>
          <p:nvGrpSpPr>
            <p:cNvPr id="26" name="Group 25"/>
            <p:cNvGrpSpPr/>
            <p:nvPr/>
          </p:nvGrpSpPr>
          <p:grpSpPr>
            <a:xfrm>
              <a:off x="494840" y="3656628"/>
              <a:ext cx="5937984" cy="3085168"/>
              <a:chOff x="136393" y="69325"/>
              <a:chExt cx="5937984" cy="30851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840" y="513580"/>
                <a:ext cx="4953000" cy="11222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6393" y="513580"/>
                <a:ext cx="4908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5840" y="927985"/>
                <a:ext cx="49247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 -  -  -  -  -  -  -  -  -  -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5282807" y="1322067"/>
                <a:ext cx="791570" cy="0"/>
              </a:xfrm>
              <a:prstGeom prst="straightConnector1">
                <a:avLst/>
              </a:prstGeom>
              <a:ln w="603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Oval 31"/>
              <p:cNvSpPr/>
              <p:nvPr/>
            </p:nvSpPr>
            <p:spPr>
              <a:xfrm>
                <a:off x="2590751" y="2154580"/>
                <a:ext cx="275265" cy="25930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/>
              <p:cNvSpPr/>
              <p:nvPr/>
            </p:nvSpPr>
            <p:spPr>
              <a:xfrm>
                <a:off x="1379547" y="2154580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36496" y="2291057"/>
                <a:ext cx="81886" cy="1091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H="1">
                <a:off x="1618382" y="377102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Straight Arrow Connector 38"/>
            <p:cNvCxnSpPr/>
            <p:nvPr/>
          </p:nvCxnSpPr>
          <p:spPr>
            <a:xfrm>
              <a:off x="3224462" y="5878360"/>
              <a:ext cx="791570" cy="0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32" idx="4"/>
            </p:cNvCxnSpPr>
            <p:nvPr/>
          </p:nvCxnSpPr>
          <p:spPr>
            <a:xfrm flipH="1">
              <a:off x="3086830" y="6001190"/>
              <a:ext cx="1" cy="6122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6071" t="-35088" r="-6250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432824" y="-102031"/>
            <a:ext cx="5759176" cy="3085168"/>
            <a:chOff x="6432824" y="-102031"/>
            <a:chExt cx="5759176" cy="3085168"/>
          </a:xfrm>
        </p:grpSpPr>
        <p:grpSp>
          <p:nvGrpSpPr>
            <p:cNvPr id="19" name="Group 18"/>
            <p:cNvGrpSpPr/>
            <p:nvPr/>
          </p:nvGrpSpPr>
          <p:grpSpPr>
            <a:xfrm>
              <a:off x="6432824" y="-102031"/>
              <a:ext cx="5759176" cy="3085168"/>
              <a:chOff x="6432824" y="-102031"/>
              <a:chExt cx="5759176" cy="3085168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432824" y="195442"/>
                <a:ext cx="5759176" cy="2686819"/>
                <a:chOff x="6432824" y="195442"/>
                <a:chExt cx="5759176" cy="2686819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6432824" y="369693"/>
                  <a:ext cx="5759176" cy="1900307"/>
                  <a:chOff x="6432824" y="369693"/>
                  <a:chExt cx="5759176" cy="190030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7239000" y="369693"/>
                    <a:ext cx="4953000" cy="1122291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169553" y="369693"/>
                    <a:ext cx="4980851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++++++++++++++++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239000" y="784098"/>
                    <a:ext cx="4780476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-     -     -     -     -</a:t>
                    </a: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623911" y="2010693"/>
                    <a:ext cx="275265" cy="25930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 dirty="0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8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6432824" y="766466"/>
                    <a:ext cx="777922" cy="0"/>
                  </a:xfrm>
                  <a:prstGeom prst="straightConnector1">
                    <a:avLst/>
                  </a:prstGeom>
                  <a:ln w="60325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9754691" y="2270000"/>
                  <a:ext cx="1" cy="6122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t="-35714" r="-62500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9" name="Oval 48"/>
              <p:cNvSpPr/>
              <p:nvPr/>
            </p:nvSpPr>
            <p:spPr>
              <a:xfrm>
                <a:off x="7592026" y="1983224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a14:m>
                    <a:r>
                      <a: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2222" r="-67213" b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/>
              <p:cNvCxnSpPr/>
              <p:nvPr/>
            </p:nvCxnSpPr>
            <p:spPr>
              <a:xfrm flipH="1">
                <a:off x="7830861" y="205746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6316" r="-31579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Oval 52"/>
            <p:cNvSpPr/>
            <p:nvPr/>
          </p:nvSpPr>
          <p:spPr>
            <a:xfrm>
              <a:off x="7759027" y="2119701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49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90C7B5-71DF-4523-AA6C-8AFDDB328A71}"/>
              </a:ext>
            </a:extLst>
          </p:cNvPr>
          <p:cNvCxnSpPr/>
          <p:nvPr/>
        </p:nvCxnSpPr>
        <p:spPr>
          <a:xfrm>
            <a:off x="5292604" y="4674184"/>
            <a:ext cx="9823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7B228E-062B-4347-BDBE-A9163CC0A305}"/>
              </a:ext>
            </a:extLst>
          </p:cNvPr>
          <p:cNvCxnSpPr/>
          <p:nvPr/>
        </p:nvCxnSpPr>
        <p:spPr>
          <a:xfrm>
            <a:off x="7524322" y="3218892"/>
            <a:ext cx="797447" cy="1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C0D4F-E660-4891-9258-1B78340F56A9}"/>
                  </a:ext>
                </a:extLst>
              </p:cNvPr>
              <p:cNvSpPr txBox="1"/>
              <p:nvPr/>
            </p:nvSpPr>
            <p:spPr>
              <a:xfrm>
                <a:off x="7799054" y="2863948"/>
                <a:ext cx="247983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C0D4F-E660-4891-9258-1B78340F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054" y="2863948"/>
                <a:ext cx="247983" cy="350920"/>
              </a:xfrm>
              <a:prstGeom prst="rect">
                <a:avLst/>
              </a:prstGeom>
              <a:blipFill>
                <a:blip r:embed="rId2"/>
                <a:stretch>
                  <a:fillRect l="-12195" t="-31579" r="-878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CBD5D-9C5F-488D-963F-484A2CF4E53C}"/>
                  </a:ext>
                </a:extLst>
              </p:cNvPr>
              <p:cNvSpPr txBox="1"/>
              <p:nvPr/>
            </p:nvSpPr>
            <p:spPr>
              <a:xfrm>
                <a:off x="5907527" y="4225518"/>
                <a:ext cx="376946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CBD5D-9C5F-488D-963F-484A2CF4E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4225518"/>
                <a:ext cx="376946" cy="350920"/>
              </a:xfrm>
              <a:prstGeom prst="rect">
                <a:avLst/>
              </a:prstGeom>
              <a:blipFill>
                <a:blip r:embed="rId3"/>
                <a:stretch>
                  <a:fillRect l="-4839" t="-29310" r="-61290" b="-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1F1A0D7-D5FB-4AF4-A1A3-AD89AD5364E3}"/>
              </a:ext>
            </a:extLst>
          </p:cNvPr>
          <p:cNvGrpSpPr/>
          <p:nvPr/>
        </p:nvGrpSpPr>
        <p:grpSpPr>
          <a:xfrm>
            <a:off x="943379" y="-236485"/>
            <a:ext cx="6578418" cy="5368989"/>
            <a:chOff x="515362" y="1992428"/>
            <a:chExt cx="5769644" cy="4708907"/>
          </a:xfrm>
        </p:grpSpPr>
        <p:pic>
          <p:nvPicPr>
            <p:cNvPr id="11" name="Picture 10" descr="A close up of a device&#10;&#10;Description automatically generated">
              <a:extLst>
                <a:ext uri="{FF2B5EF4-FFF2-40B4-BE49-F238E27FC236}">
                  <a16:creationId xmlns:a16="http://schemas.microsoft.com/office/drawing/2014/main" id="{3694655C-A1A1-4650-9FC3-E8C166A1D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62" y="3429000"/>
              <a:ext cx="5769644" cy="3272335"/>
            </a:xfrm>
            <a:prstGeom prst="rect">
              <a:avLst/>
            </a:prstGeom>
          </p:spPr>
        </p:pic>
        <p:pic>
          <p:nvPicPr>
            <p:cNvPr id="9" name="Picture 8" descr="A close up of a person&#10;&#10;Description automatically generated">
              <a:extLst>
                <a:ext uri="{FF2B5EF4-FFF2-40B4-BE49-F238E27FC236}">
                  <a16:creationId xmlns:a16="http://schemas.microsoft.com/office/drawing/2014/main" id="{5AEA3473-FD23-453F-80DF-6693BA6C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80" y="1992428"/>
              <a:ext cx="5065807" cy="2873144"/>
            </a:xfrm>
            <a:prstGeom prst="rect">
              <a:avLst/>
            </a:prstGeom>
          </p:spPr>
        </p:pic>
      </p:grpSp>
      <p:pic>
        <p:nvPicPr>
          <p:cNvPr id="12" name="Picture 11" descr="A close up of a person&#10;&#10;Description automatically generated">
            <a:extLst>
              <a:ext uri="{FF2B5EF4-FFF2-40B4-BE49-F238E27FC236}">
                <a16:creationId xmlns:a16="http://schemas.microsoft.com/office/drawing/2014/main" id="{836235A0-047C-403D-AE16-53F6F2D6AC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93" y="3494557"/>
            <a:ext cx="5775919" cy="32758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B4C167-C119-4F4E-BDB6-5FB4D62F6EFF}"/>
              </a:ext>
            </a:extLst>
          </p:cNvPr>
          <p:cNvCxnSpPr/>
          <p:nvPr/>
        </p:nvCxnSpPr>
        <p:spPr>
          <a:xfrm>
            <a:off x="5292604" y="944840"/>
            <a:ext cx="9823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14EA95-4468-4F20-A180-2C17CB00FE11}"/>
                  </a:ext>
                </a:extLst>
              </p:cNvPr>
              <p:cNvSpPr txBox="1"/>
              <p:nvPr/>
            </p:nvSpPr>
            <p:spPr>
              <a:xfrm>
                <a:off x="5907527" y="496174"/>
                <a:ext cx="376946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14EA95-4468-4F20-A180-2C17CB00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496174"/>
                <a:ext cx="376946" cy="350920"/>
              </a:xfrm>
              <a:prstGeom prst="rect">
                <a:avLst/>
              </a:prstGeom>
              <a:blipFill>
                <a:blip r:embed="rId6"/>
                <a:stretch>
                  <a:fillRect l="-4839" t="-29310" r="-61290" b="-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28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87DE887-0AD9-44C8-A52D-7C59911772DD}"/>
              </a:ext>
            </a:extLst>
          </p:cNvPr>
          <p:cNvGrpSpPr/>
          <p:nvPr/>
        </p:nvGrpSpPr>
        <p:grpSpPr>
          <a:xfrm>
            <a:off x="10850" y="2989565"/>
            <a:ext cx="12432655" cy="3381911"/>
            <a:chOff x="490848" y="8352"/>
            <a:chExt cx="10406755" cy="2830829"/>
          </a:xfrm>
        </p:grpSpPr>
        <p:pic>
          <p:nvPicPr>
            <p:cNvPr id="14" name="Picture 1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5F25722-31D8-4ADF-8A8D-AD1FE378E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00" t="19163" r="40613" b="21950"/>
            <a:stretch/>
          </p:blipFill>
          <p:spPr>
            <a:xfrm>
              <a:off x="9373749" y="752765"/>
              <a:ext cx="1523854" cy="1391017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40A316-4BBE-4C10-9719-B540998428DF}"/>
                </a:ext>
              </a:extLst>
            </p:cNvPr>
            <p:cNvGrpSpPr/>
            <p:nvPr/>
          </p:nvGrpSpPr>
          <p:grpSpPr>
            <a:xfrm>
              <a:off x="490848" y="8352"/>
              <a:ext cx="10140989" cy="2830829"/>
              <a:chOff x="490848" y="8352"/>
              <a:chExt cx="10140989" cy="2830829"/>
            </a:xfrm>
          </p:grpSpPr>
          <p:pic>
            <p:nvPicPr>
              <p:cNvPr id="7" name="Picture 6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1EA83032-6969-468E-AA8C-260C4DA669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916" r="1065" b="34177"/>
              <a:stretch/>
            </p:blipFill>
            <p:spPr>
              <a:xfrm>
                <a:off x="1224171" y="1971033"/>
                <a:ext cx="4338428" cy="868148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C5E166F-B567-44F5-80FE-0BB9EA861545}"/>
                  </a:ext>
                </a:extLst>
              </p:cNvPr>
              <p:cNvGrpSpPr/>
              <p:nvPr/>
            </p:nvGrpSpPr>
            <p:grpSpPr>
              <a:xfrm>
                <a:off x="490848" y="8352"/>
                <a:ext cx="10140989" cy="2790441"/>
                <a:chOff x="490848" y="8352"/>
                <a:chExt cx="10140989" cy="2790441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BC1D8D-719A-469F-94DB-651CC3AE9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280" y="2724276"/>
                  <a:ext cx="1007355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" name="Picture 8" descr="A close up of a womans face&#10;&#10;Description automatically generated">
                  <a:extLst>
                    <a:ext uri="{FF2B5EF4-FFF2-40B4-BE49-F238E27FC236}">
                      <a16:creationId xmlns:a16="http://schemas.microsoft.com/office/drawing/2014/main" id="{33D18E80-CC79-49F7-9956-6A0E97ECE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302" r="39693"/>
                <a:stretch/>
              </p:blipFill>
              <p:spPr>
                <a:xfrm>
                  <a:off x="5121802" y="752766"/>
                  <a:ext cx="974197" cy="2046027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picture containing object&#10;&#10;Description automatically generated">
                  <a:extLst>
                    <a:ext uri="{FF2B5EF4-FFF2-40B4-BE49-F238E27FC236}">
                      <a16:creationId xmlns:a16="http://schemas.microsoft.com/office/drawing/2014/main" id="{785BD78B-B262-4E63-A7E2-16BA832742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80" t="22232" r="41505" b="21344"/>
                <a:stretch/>
              </p:blipFill>
              <p:spPr>
                <a:xfrm>
                  <a:off x="490848" y="810930"/>
                  <a:ext cx="1466647" cy="1332852"/>
                </a:xfrm>
                <a:prstGeom prst="rect">
                  <a:avLst/>
                </a:prstGeom>
              </p:spPr>
            </p:pic>
            <p:pic>
              <p:nvPicPr>
                <p:cNvPr id="5" name="Picture 4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58846" y="251759"/>
                  <a:ext cx="974197" cy="2046027"/>
                </a:xfrm>
                <a:prstGeom prst="rect">
                  <a:avLst/>
                </a:prstGeom>
              </p:spPr>
            </p:pic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F8652BE-2A81-4CD6-8A06-9AF59BDF0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0369" y="1452496"/>
                  <a:ext cx="110220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3FF2D84-81DB-48C8-85CC-23B6ECCCF2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6050" y="1003144"/>
                      <a:ext cx="490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3FF2D84-81DB-48C8-85CC-23B6ECCCF2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6050" y="1003144"/>
                      <a:ext cx="490840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62C90F7-8FC5-4467-95BB-5D7624C94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1547" y="1538466"/>
                  <a:ext cx="110220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82A3CE0-CEAF-45A1-81DC-E3023240F3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7228" y="1089114"/>
                      <a:ext cx="490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82A3CE0-CEAF-45A1-81DC-E3023240F3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7228" y="1089114"/>
                      <a:ext cx="490840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D2ADB07-979E-4046-80E9-415AD369C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3147" y="1274056"/>
                  <a:ext cx="48313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0D2FC9F-562C-4F95-93E9-7214311102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147" y="861391"/>
                      <a:ext cx="446174" cy="3349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0D2FC9F-562C-4F95-93E9-7214311102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147" y="861391"/>
                      <a:ext cx="446174" cy="33491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E95CB6-8FA2-4453-BE08-DFCBABF0D4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5150" y="8352"/>
                      <a:ext cx="8779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𝐵𝑟𝑖𝑐𝑒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E95CB6-8FA2-4453-BE08-DFCBABF0D4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5150" y="8352"/>
                      <a:ext cx="877997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9387D66A-DD78-40DC-BFA3-D8BFFDCB2B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4311" y="419292"/>
                      <a:ext cx="83151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𝐴𝑙𝑖𝑐𝑒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9387D66A-DD78-40DC-BFA3-D8BFFDCB2B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4311" y="419292"/>
                      <a:ext cx="831510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C9D704E-0691-41AF-A9EE-BE9DE03A58DE}"/>
              </a:ext>
            </a:extLst>
          </p:cNvPr>
          <p:cNvGrpSpPr/>
          <p:nvPr/>
        </p:nvGrpSpPr>
        <p:grpSpPr>
          <a:xfrm>
            <a:off x="0" y="151201"/>
            <a:ext cx="12374495" cy="2802019"/>
            <a:chOff x="522014" y="3070950"/>
            <a:chExt cx="10448645" cy="236593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AE42BF-5E4D-44F6-B000-CBBE1242CC4C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6" y="5362372"/>
              <a:ext cx="1038121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A close up of a womans face&#10;&#10;Description automatically generated">
              <a:extLst>
                <a:ext uri="{FF2B5EF4-FFF2-40B4-BE49-F238E27FC236}">
                  <a16:creationId xmlns:a16="http://schemas.microsoft.com/office/drawing/2014/main" id="{E6C4EDA4-1117-4AAD-943C-7DF3ED5BA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r="39693"/>
            <a:stretch/>
          </p:blipFill>
          <p:spPr>
            <a:xfrm>
              <a:off x="5152968" y="3390862"/>
              <a:ext cx="974197" cy="2046027"/>
            </a:xfrm>
            <a:prstGeom prst="rect">
              <a:avLst/>
            </a:prstGeom>
          </p:spPr>
        </p:pic>
        <p:pic>
          <p:nvPicPr>
            <p:cNvPr id="24" name="Picture 2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4F089578-70C9-46FF-9737-D0F168DAB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0" t="22232" r="41505" b="21344"/>
            <a:stretch/>
          </p:blipFill>
          <p:spPr>
            <a:xfrm>
              <a:off x="522014" y="3449026"/>
              <a:ext cx="1466647" cy="1332852"/>
            </a:xfrm>
            <a:prstGeom prst="rect">
              <a:avLst/>
            </a:prstGeom>
          </p:spPr>
        </p:pic>
        <p:pic>
          <p:nvPicPr>
            <p:cNvPr id="26" name="Picture 25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F2DF7C28-3121-4D77-B0B7-DB78AC724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0" t="22232" r="41505" b="21344"/>
            <a:stretch/>
          </p:blipFill>
          <p:spPr>
            <a:xfrm>
              <a:off x="9430956" y="3449026"/>
              <a:ext cx="1466647" cy="1332852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ECA18E3-5AF9-4847-9A5A-7B045EB84F35}"/>
                </a:ext>
              </a:extLst>
            </p:cNvPr>
            <p:cNvCxnSpPr>
              <a:cxnSpLocks/>
            </p:cNvCxnSpPr>
            <p:nvPr/>
          </p:nvCxnSpPr>
          <p:spPr>
            <a:xfrm>
              <a:off x="1793398" y="4115452"/>
              <a:ext cx="11022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1E9272-D9BD-4E11-886E-822810E8CB0C}"/>
                    </a:ext>
                  </a:extLst>
                </p:cNvPr>
                <p:cNvSpPr txBox="1"/>
                <p:nvPr/>
              </p:nvSpPr>
              <p:spPr>
                <a:xfrm>
                  <a:off x="2099079" y="3666100"/>
                  <a:ext cx="490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1E9272-D9BD-4E11-886E-822810E8C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079" y="3666100"/>
                  <a:ext cx="490840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410727-345B-4C34-A88B-AE77F3A06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1547" y="4066210"/>
              <a:ext cx="11022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FBCD2-EA38-44B3-8DFF-9D7E160B93FD}"/>
                    </a:ext>
                  </a:extLst>
                </p:cNvPr>
                <p:cNvSpPr txBox="1"/>
                <p:nvPr/>
              </p:nvSpPr>
              <p:spPr>
                <a:xfrm>
                  <a:off x="8577228" y="3616858"/>
                  <a:ext cx="490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FBCD2-EA38-44B3-8DFF-9D7E160B9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228" y="3616858"/>
                  <a:ext cx="490840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/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E7AA-8AAE-4EDC-9000-C2E20C31EE64}"/>
                  </a:ext>
                </a:extLst>
              </p:cNvPr>
              <p:cNvSpPr txBox="1"/>
              <p:nvPr/>
            </p:nvSpPr>
            <p:spPr>
              <a:xfrm>
                <a:off x="225800" y="372344"/>
                <a:ext cx="1079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E7AA-8AAE-4EDC-9000-C2E20C31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" y="372344"/>
                <a:ext cx="1079526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3A13-9638-4E14-BB94-8B99432B2090}"/>
                  </a:ext>
                </a:extLst>
              </p:cNvPr>
              <p:cNvSpPr txBox="1"/>
              <p:nvPr/>
            </p:nvSpPr>
            <p:spPr>
              <a:xfrm>
                <a:off x="225800" y="3741578"/>
                <a:ext cx="1079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3A13-9638-4E14-BB94-8B99432B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" y="3741578"/>
                <a:ext cx="1079526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D1DFCE-41D8-4EB2-B11B-F9FD4E325939}"/>
                  </a:ext>
                </a:extLst>
              </p:cNvPr>
              <p:cNvSpPr txBox="1"/>
              <p:nvPr/>
            </p:nvSpPr>
            <p:spPr>
              <a:xfrm>
                <a:off x="10807662" y="355306"/>
                <a:ext cx="1090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D1DFCE-41D8-4EB2-B11B-F9FD4E325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662" y="355306"/>
                <a:ext cx="109029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9F9CF-1058-4C10-9092-A5CC83AF5527}"/>
                  </a:ext>
                </a:extLst>
              </p:cNvPr>
              <p:cNvSpPr txBox="1"/>
              <p:nvPr/>
            </p:nvSpPr>
            <p:spPr>
              <a:xfrm>
                <a:off x="10874337" y="3641204"/>
                <a:ext cx="1090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9F9CF-1058-4C10-9092-A5CC83AF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337" y="3641204"/>
                <a:ext cx="109029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36925</TotalTime>
  <Words>331</Words>
  <Application>Microsoft Macintosh PowerPoint</Application>
  <PresentationFormat>Widescreen</PresentationFormat>
  <Paragraphs>202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787</cp:revision>
  <dcterms:created xsi:type="dcterms:W3CDTF">2017-07-11T12:03:09Z</dcterms:created>
  <dcterms:modified xsi:type="dcterms:W3CDTF">2020-08-13T00:08:10Z</dcterms:modified>
</cp:coreProperties>
</file>