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120" d="100"/>
          <a:sy n="120" d="100"/>
        </p:scale>
        <p:origin x="-2376" y="-129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image" Target="../media/image22.png"/><Relationship Id="rId9" Type="http://schemas.openxmlformats.org/officeDocument/2006/relationships/image" Target="../media/image13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170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20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190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18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/>
          <p:cNvGrpSpPr/>
          <p:nvPr/>
        </p:nvGrpSpPr>
        <p:grpSpPr>
          <a:xfrm>
            <a:off x="519545" y="354143"/>
            <a:ext cx="4101745" cy="3190534"/>
            <a:chOff x="4000500" y="2669940"/>
            <a:chExt cx="4101745" cy="3190534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524077" y="3780452"/>
              <a:ext cx="5384" cy="5278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4000500" y="4576876"/>
              <a:ext cx="4101745" cy="128359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62"/>
            <p:cNvSpPr/>
            <p:nvPr/>
          </p:nvSpPr>
          <p:spPr>
            <a:xfrm>
              <a:off x="7365047" y="4638083"/>
              <a:ext cx="312065" cy="312065"/>
            </a:xfrm>
            <a:prstGeom prst="mathPlus">
              <a:avLst>
                <a:gd name="adj1" fmla="val 1335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inus 63"/>
            <p:cNvSpPr/>
            <p:nvPr/>
          </p:nvSpPr>
          <p:spPr>
            <a:xfrm>
              <a:off x="4493737" y="4681425"/>
              <a:ext cx="379589" cy="225379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endCxn id="76" idx="0"/>
            </p:cNvCxnSpPr>
            <p:nvPr/>
          </p:nvCxnSpPr>
          <p:spPr>
            <a:xfrm>
              <a:off x="4683532" y="3780452"/>
              <a:ext cx="5384" cy="5278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4405831" y="4308350"/>
              <a:ext cx="566170" cy="2685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228954" y="5064786"/>
                  <a:ext cx="17087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𝐴𝐶𝑀𝐸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𝑏𝑎𝑡𝑡𝑒𝑟𝑦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954" y="5064786"/>
                  <a:ext cx="170873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r="-428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 flipV="1">
              <a:off x="4678202" y="3849235"/>
              <a:ext cx="5330" cy="2075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652089" y="4030719"/>
              <a:ext cx="52226" cy="522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7524077" y="3932657"/>
              <a:ext cx="387" cy="2127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7492084" y="3906544"/>
              <a:ext cx="52226" cy="522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730428" y="3837260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428" y="3837260"/>
                  <a:ext cx="288862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95216" y="3762680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216" y="3762680"/>
                  <a:ext cx="288862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9" name="Group 128"/>
            <p:cNvGrpSpPr/>
            <p:nvPr/>
          </p:nvGrpSpPr>
          <p:grpSpPr>
            <a:xfrm>
              <a:off x="4683532" y="3302889"/>
              <a:ext cx="2840932" cy="467611"/>
              <a:chOff x="5060373" y="3106862"/>
              <a:chExt cx="2867891" cy="467611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060373" y="3106862"/>
                <a:ext cx="2867891" cy="46761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459518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5513205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213267" y="3389714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/>
              <p:nvPr/>
            </p:nvCxnSpPr>
            <p:spPr>
              <a:xfrm>
                <a:off x="5266954" y="3415827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5857202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>
              <a:xfrm>
                <a:off x="5910889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5757974" y="3378392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Arrow Connector 111"/>
              <p:cNvCxnSpPr/>
              <p:nvPr/>
            </p:nvCxnSpPr>
            <p:spPr>
              <a:xfrm>
                <a:off x="5811661" y="3404505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124506" y="3306066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6178193" y="3332179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6381148" y="319343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Arrow Connector 115"/>
              <p:cNvCxnSpPr/>
              <p:nvPr/>
            </p:nvCxnSpPr>
            <p:spPr>
              <a:xfrm>
                <a:off x="6434835" y="321955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/>
              <p:nvPr/>
            </p:nvSpPr>
            <p:spPr>
              <a:xfrm>
                <a:off x="6663788" y="326869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>
                <a:off x="6717475" y="329481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6417537" y="3427344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>
              <a:xfrm>
                <a:off x="6471224" y="3453457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7061472" y="326869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/>
              <p:cNvCxnSpPr/>
              <p:nvPr/>
            </p:nvCxnSpPr>
            <p:spPr>
              <a:xfrm>
                <a:off x="7115159" y="329481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6962244" y="3416022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015931" y="3442135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7328776" y="3343696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Arrow Connector 125"/>
              <p:cNvCxnSpPr/>
              <p:nvPr/>
            </p:nvCxnSpPr>
            <p:spPr>
              <a:xfrm>
                <a:off x="7382463" y="3369809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7585418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>
                <a:off x="7639105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Rounded Rectangle 132"/>
            <p:cNvSpPr/>
            <p:nvPr/>
          </p:nvSpPr>
          <p:spPr>
            <a:xfrm>
              <a:off x="7243766" y="4308350"/>
              <a:ext cx="566170" cy="2685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5400442" y="3932657"/>
              <a:ext cx="131711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982016" y="3958598"/>
                  <a:ext cx="23735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𝑒𝑙𝑒𝑐𝑡𝑟𝑜𝑛𝑠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2016" y="3958598"/>
                  <a:ext cx="237353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538" r="-1795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/>
            <p:nvPr/>
          </p:nvCxnSpPr>
          <p:spPr>
            <a:xfrm flipH="1">
              <a:off x="5374575" y="3106882"/>
              <a:ext cx="1244686" cy="103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4827467" y="2669940"/>
                  <a:ext cx="2532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𝑐𝑜𝑛𝑣𝑒𝑛𝑡𝑖𝑜𝑛𝑎𝑙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𝑐𝑢𝑟𝑟𝑒𝑛𝑡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467" y="2669940"/>
                  <a:ext cx="25327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687" r="-144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4" name="Oval 143"/>
          <p:cNvSpPr/>
          <p:nvPr/>
        </p:nvSpPr>
        <p:spPr>
          <a:xfrm>
            <a:off x="6406443" y="982874"/>
            <a:ext cx="230682" cy="590340"/>
          </a:xfrm>
          <a:prstGeom prst="ellipse">
            <a:avLst/>
          </a:prstGeom>
          <a:solidFill>
            <a:schemeClr val="bg2">
              <a:lumMod val="75000"/>
              <a:alpha val="5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3684" r="-236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6502885" y="1305362"/>
            <a:ext cx="443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545698" y="2552914"/>
            <a:ext cx="4154955" cy="3605219"/>
            <a:chOff x="6545698" y="2552914"/>
            <a:chExt cx="4154955" cy="3605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8" name="Group 287"/>
            <p:cNvGrpSpPr/>
            <p:nvPr/>
          </p:nvGrpSpPr>
          <p:grpSpPr>
            <a:xfrm>
              <a:off x="6545698" y="3024464"/>
              <a:ext cx="4154955" cy="3133669"/>
              <a:chOff x="6545698" y="3024464"/>
              <a:chExt cx="4154955" cy="3133669"/>
            </a:xfrm>
          </p:grpSpPr>
          <p:sp>
            <p:nvSpPr>
              <p:cNvPr id="143" name="Can 142"/>
              <p:cNvSpPr/>
              <p:nvPr/>
            </p:nvSpPr>
            <p:spPr>
              <a:xfrm rot="5400000">
                <a:off x="7507598" y="2328192"/>
                <a:ext cx="2231155" cy="4154955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 rot="10335368">
                <a:off x="6811324" y="4628642"/>
                <a:ext cx="248741" cy="52226"/>
                <a:chOff x="4328981" y="5376621"/>
                <a:chExt cx="248741" cy="52226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1" name="Straight Arrow Connector 150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/>
              <p:cNvGrpSpPr/>
              <p:nvPr/>
            </p:nvGrpSpPr>
            <p:grpSpPr>
              <a:xfrm rot="2932945">
                <a:off x="7023144" y="4871353"/>
                <a:ext cx="423641" cy="52226"/>
                <a:chOff x="4328981" y="5376621"/>
                <a:chExt cx="423641" cy="52226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Arrow Connector 155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/>
              <p:cNvGrpSpPr/>
              <p:nvPr/>
            </p:nvGrpSpPr>
            <p:grpSpPr>
              <a:xfrm rot="11089839">
                <a:off x="6928889" y="4197894"/>
                <a:ext cx="289476" cy="75117"/>
                <a:chOff x="4328981" y="5376621"/>
                <a:chExt cx="289476" cy="75117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59" name="Straight Arrow Connector 158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/>
              <p:cNvGrpSpPr/>
              <p:nvPr/>
            </p:nvGrpSpPr>
            <p:grpSpPr>
              <a:xfrm rot="8501281">
                <a:off x="7104299" y="3608615"/>
                <a:ext cx="602551" cy="279261"/>
                <a:chOff x="4328981" y="5270682"/>
                <a:chExt cx="602551" cy="279261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Arrow Connector 161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 rot="8501281">
                <a:off x="7432791" y="4316253"/>
                <a:ext cx="224397" cy="110886"/>
                <a:chOff x="4328981" y="5335719"/>
                <a:chExt cx="224397" cy="110886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5" name="Straight Arrow Connector 164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 rot="8501281">
                <a:off x="7460588" y="5132031"/>
                <a:ext cx="423641" cy="52226"/>
                <a:chOff x="4328981" y="5376621"/>
                <a:chExt cx="423641" cy="52226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 rot="11877424">
                <a:off x="7607214" y="4700587"/>
                <a:ext cx="423641" cy="52226"/>
                <a:chOff x="4328981" y="5376621"/>
                <a:chExt cx="423641" cy="52226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 rot="13351849">
                <a:off x="7677598" y="4424229"/>
                <a:ext cx="248741" cy="52226"/>
                <a:chOff x="4328981" y="5376621"/>
                <a:chExt cx="248741" cy="52226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8" name="Straight Arrow Connector 177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 rot="5949426">
                <a:off x="7889418" y="4666940"/>
                <a:ext cx="423641" cy="52226"/>
                <a:chOff x="4328981" y="5376621"/>
                <a:chExt cx="423641" cy="52226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 rot="14106320">
                <a:off x="7795163" y="3993481"/>
                <a:ext cx="289476" cy="75117"/>
                <a:chOff x="4328981" y="5376621"/>
                <a:chExt cx="289476" cy="75117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84" name="Straight Arrow Connector 183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 rot="11517762">
                <a:off x="7970573" y="3404202"/>
                <a:ext cx="602551" cy="279261"/>
                <a:chOff x="4328981" y="5270682"/>
                <a:chExt cx="602551" cy="279261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 rot="11517762">
                <a:off x="8299065" y="4111840"/>
                <a:ext cx="224397" cy="110886"/>
                <a:chOff x="4328981" y="5335719"/>
                <a:chExt cx="224397" cy="110886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Arrow Connector 189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 rot="11517762">
                <a:off x="8326862" y="4927618"/>
                <a:ext cx="423641" cy="52226"/>
                <a:chOff x="4328981" y="5376621"/>
                <a:chExt cx="423641" cy="52226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 rot="14893905">
                <a:off x="8426534" y="4513419"/>
                <a:ext cx="624775" cy="198267"/>
                <a:chOff x="4328981" y="5273460"/>
                <a:chExt cx="624775" cy="198267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 rot="17041463">
                  <a:off x="4582119" y="5100091"/>
                  <a:ext cx="198267" cy="54500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10335368">
                <a:off x="8059705" y="5119573"/>
                <a:ext cx="248741" cy="52226"/>
                <a:chOff x="4328981" y="5376621"/>
                <a:chExt cx="248741" cy="52226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/>
            </p:nvGrpSpPr>
            <p:grpSpPr>
              <a:xfrm rot="6246401">
                <a:off x="8665140" y="5181815"/>
                <a:ext cx="423641" cy="52226"/>
                <a:chOff x="4328981" y="5376621"/>
                <a:chExt cx="423641" cy="52226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/>
            </p:nvGrpSpPr>
            <p:grpSpPr>
              <a:xfrm rot="11089839">
                <a:off x="8177270" y="4688825"/>
                <a:ext cx="289476" cy="75117"/>
                <a:chOff x="4328981" y="5376621"/>
                <a:chExt cx="289476" cy="75117"/>
              </a:xfrm>
            </p:grpSpPr>
            <p:sp>
              <p:nvSpPr>
                <p:cNvPr id="225" name="Oval 22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226" name="Straight Arrow Connector 225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 rot="8501281">
                <a:off x="8352680" y="4099546"/>
                <a:ext cx="602551" cy="279261"/>
                <a:chOff x="4328981" y="5270682"/>
                <a:chExt cx="602551" cy="279261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9" name="Straight Arrow Connector 228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 rot="8501281">
                <a:off x="9222349" y="5074515"/>
                <a:ext cx="224397" cy="110886"/>
                <a:chOff x="4328981" y="5335719"/>
                <a:chExt cx="224397" cy="110886"/>
              </a:xfrm>
            </p:grpSpPr>
            <p:sp>
              <p:nvSpPr>
                <p:cNvPr id="231" name="Oval 23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2" name="Straight Arrow Connector 231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10656447">
                <a:off x="8867753" y="4352532"/>
                <a:ext cx="423641" cy="52226"/>
                <a:chOff x="4328981" y="5376621"/>
                <a:chExt cx="423641" cy="52226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Arrow Connector 234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11877424">
                <a:off x="8286504" y="3847373"/>
                <a:ext cx="423641" cy="52226"/>
                <a:chOff x="4328981" y="5376621"/>
                <a:chExt cx="423641" cy="52226"/>
              </a:xfrm>
            </p:grpSpPr>
            <p:sp>
              <p:nvSpPr>
                <p:cNvPr id="237" name="Oval 23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10335368">
                <a:off x="7348554" y="4017548"/>
                <a:ext cx="423641" cy="52226"/>
                <a:chOff x="4328981" y="5376621"/>
                <a:chExt cx="423641" cy="52226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2" name="Straight Arrow Connector 241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8998758">
                <a:off x="8743978" y="3729913"/>
                <a:ext cx="423641" cy="52226"/>
                <a:chOff x="4328981" y="5376621"/>
                <a:chExt cx="423641" cy="52226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Arrow Connector 244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Left Arrow 245"/>
              <p:cNvSpPr/>
              <p:nvPr/>
            </p:nvSpPr>
            <p:spPr>
              <a:xfrm rot="10800000">
                <a:off x="7846555" y="3024464"/>
                <a:ext cx="1759956" cy="199201"/>
              </a:xfrm>
              <a:prstGeom prst="lef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 rot="5949426">
                <a:off x="9045135" y="3725809"/>
                <a:ext cx="423641" cy="52226"/>
                <a:chOff x="4328981" y="5376621"/>
                <a:chExt cx="423641" cy="52226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6" name="Straight Arrow Connector 255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 rot="10335368">
                <a:off x="9215422" y="4178442"/>
                <a:ext cx="248741" cy="52226"/>
                <a:chOff x="4328981" y="5376621"/>
                <a:chExt cx="248741" cy="52226"/>
              </a:xfrm>
            </p:grpSpPr>
            <p:sp>
              <p:nvSpPr>
                <p:cNvPr id="258" name="Oval 25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/>
            </p:nvGrpSpPr>
            <p:grpSpPr>
              <a:xfrm rot="5949426">
                <a:off x="8911762" y="4852346"/>
                <a:ext cx="423641" cy="52226"/>
                <a:chOff x="4328981" y="5376621"/>
                <a:chExt cx="423641" cy="52226"/>
              </a:xfrm>
            </p:grpSpPr>
            <p:sp>
              <p:nvSpPr>
                <p:cNvPr id="261" name="Oval 26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Arrow Connector 261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 rot="10335368">
                <a:off x="9082049" y="5304979"/>
                <a:ext cx="248741" cy="52226"/>
                <a:chOff x="4328981" y="5376621"/>
                <a:chExt cx="248741" cy="52226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5" name="Straight Arrow Connector 264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/>
              <p:cNvGrpSpPr/>
              <p:nvPr/>
            </p:nvGrpSpPr>
            <p:grpSpPr>
              <a:xfrm rot="7792744">
                <a:off x="9338751" y="4235406"/>
                <a:ext cx="286461" cy="157692"/>
                <a:chOff x="4328981" y="5331331"/>
                <a:chExt cx="286461" cy="157692"/>
              </a:xfrm>
            </p:grpSpPr>
            <p:sp>
              <p:nvSpPr>
                <p:cNvPr id="267" name="Oval 26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8" name="Straight Arrow Connector 267"/>
                <p:cNvCxnSpPr/>
                <p:nvPr/>
              </p:nvCxnSpPr>
              <p:spPr>
                <a:xfrm rot="2542624" flipV="1">
                  <a:off x="4420529" y="5331331"/>
                  <a:ext cx="194913" cy="15769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 rot="10335368">
                <a:off x="8888531" y="4551777"/>
                <a:ext cx="175234" cy="73755"/>
                <a:chOff x="4328981" y="5376621"/>
                <a:chExt cx="175234" cy="73755"/>
              </a:xfrm>
            </p:grpSpPr>
            <p:sp>
              <p:nvSpPr>
                <p:cNvPr id="270" name="Oval 26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4392849" y="5402736"/>
                  <a:ext cx="111366" cy="4764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 rot="8786434">
                <a:off x="9467036" y="5163117"/>
                <a:ext cx="423641" cy="52226"/>
                <a:chOff x="4328981" y="5376621"/>
                <a:chExt cx="423641" cy="52226"/>
              </a:xfrm>
            </p:grpSpPr>
            <p:sp>
              <p:nvSpPr>
                <p:cNvPr id="276" name="Oval 275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7" name="Straight Arrow Connector 276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 rot="10335368">
                <a:off x="9231028" y="4728935"/>
                <a:ext cx="423641" cy="52226"/>
                <a:chOff x="4328981" y="5376621"/>
                <a:chExt cx="423641" cy="52226"/>
              </a:xfrm>
            </p:grpSpPr>
            <p:sp>
              <p:nvSpPr>
                <p:cNvPr id="279" name="Oval 27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Arrow Connector 279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 rot="8786434">
                <a:off x="9535901" y="3588897"/>
                <a:ext cx="423641" cy="52226"/>
                <a:chOff x="4328981" y="5376621"/>
                <a:chExt cx="423641" cy="52226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Arrow Connector 28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TextBox 283"/>
                  <p:cNvSpPr txBox="1"/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4" name="TextBox 2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Arrow Connector 285"/>
              <p:cNvCxnSpPr/>
              <p:nvPr/>
            </p:nvCxnSpPr>
            <p:spPr>
              <a:xfrm>
                <a:off x="6964179" y="5723467"/>
                <a:ext cx="33089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/>
                  <p:cNvSpPr txBox="1"/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TextBox 2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767" r="-77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5" name="Group 64"/>
          <p:cNvGrpSpPr/>
          <p:nvPr/>
        </p:nvGrpSpPr>
        <p:grpSpPr>
          <a:xfrm>
            <a:off x="8416825" y="169477"/>
            <a:ext cx="2694711" cy="1951222"/>
            <a:chOff x="8416825" y="169477"/>
            <a:chExt cx="2694711" cy="1951222"/>
          </a:xfrm>
        </p:grpSpPr>
        <p:grpSp>
          <p:nvGrpSpPr>
            <p:cNvPr id="62" name="Group 61"/>
            <p:cNvGrpSpPr/>
            <p:nvPr/>
          </p:nvGrpSpPr>
          <p:grpSpPr>
            <a:xfrm>
              <a:off x="8416825" y="169477"/>
              <a:ext cx="2694711" cy="1951222"/>
              <a:chOff x="8416825" y="169477"/>
              <a:chExt cx="2694711" cy="1951222"/>
            </a:xfrm>
          </p:grpSpPr>
          <p:sp>
            <p:nvSpPr>
              <p:cNvPr id="2" name="Can 1"/>
              <p:cNvSpPr/>
              <p:nvPr/>
            </p:nvSpPr>
            <p:spPr>
              <a:xfrm rot="5400000">
                <a:off x="9138185" y="19669"/>
                <a:ext cx="843280" cy="22860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" name="Can 2"/>
              <p:cNvSpPr/>
              <p:nvPr/>
            </p:nvSpPr>
            <p:spPr>
              <a:xfrm rot="5400000">
                <a:off x="9242075" y="731251"/>
                <a:ext cx="843280" cy="8636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/>
              <p:cNvCxnSpPr/>
              <p:nvPr/>
            </p:nvCxnSpPr>
            <p:spPr>
              <a:xfrm flipV="1">
                <a:off x="9394475" y="1662949"/>
                <a:ext cx="538480" cy="10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t="-23333" r="-2278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>
                <a:off x="9501155" y="543535"/>
                <a:ext cx="431800" cy="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8488597" y="883298"/>
                <a:ext cx="2187757" cy="605750"/>
                <a:chOff x="1442924" y="4769525"/>
                <a:chExt cx="2187757" cy="60575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559885" y="48273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712285" y="49797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514166" y="50025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666566" y="514587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35144" y="48501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857756" y="48966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010156" y="50490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812037" y="50718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64437" y="521514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33015" y="49194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903530" y="47816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055930" y="49340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857811" y="49568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010211" y="51001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78789" y="48044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201401" y="48508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353801" y="50032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155682" y="50261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08082" y="51694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376660" y="48737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509058" y="47695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661458" y="49219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463339" y="49447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615739" y="508806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684317" y="47923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761210" y="501405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458751" y="523742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634010" y="526028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756622" y="530669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931881" y="532955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802396" y="519170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977655" y="521456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100267" y="52609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275526" y="528383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449880" y="50927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442924" y="52635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583183" y="520247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584962" y="480567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539243" y="49809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190490" y="47935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342890" y="49459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144771" y="49688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97171" y="511213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365749" y="48164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442642" y="50381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483828" y="521577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131312" y="511680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24356" y="52876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264615" y="522654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9756533" y="754014"/>
                <a:ext cx="332509" cy="830677"/>
              </a:xfrm>
              <a:prstGeom prst="ellipse">
                <a:avLst/>
              </a:prstGeom>
              <a:solidFill>
                <a:schemeClr val="bg2">
                  <a:lumMod val="75000"/>
                  <a:alpha val="54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>
              <a:off x="10364188" y="742734"/>
              <a:ext cx="332509" cy="830677"/>
            </a:xfrm>
            <a:prstGeom prst="ellipse">
              <a:avLst/>
            </a:prstGeom>
            <a:solidFill>
              <a:schemeClr val="bg2">
                <a:lumMod val="75000"/>
                <a:alpha val="54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46065" y="4494431"/>
            <a:ext cx="2324939" cy="1382924"/>
            <a:chOff x="1346065" y="4494431"/>
            <a:chExt cx="2324939" cy="1382924"/>
          </a:xfrm>
        </p:grpSpPr>
        <p:sp>
          <p:nvSpPr>
            <p:cNvPr id="217" name="Can 216"/>
            <p:cNvSpPr/>
            <p:nvPr/>
          </p:nvSpPr>
          <p:spPr>
            <a:xfrm rot="5400000">
              <a:off x="2067425" y="3795569"/>
              <a:ext cx="843280" cy="2286000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9" name="Rectangle 238"/>
                <p:cNvSpPr/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Arrow 248"/>
            <p:cNvSpPr/>
            <p:nvPr/>
          </p:nvSpPr>
          <p:spPr>
            <a:xfrm rot="10800000">
              <a:off x="2024892" y="4712850"/>
              <a:ext cx="727435" cy="194772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1461895" y="5499846"/>
              <a:ext cx="2001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767" r="-776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/>
            <p:nvPr/>
          </p:nvCxnSpPr>
          <p:spPr>
            <a:xfrm>
              <a:off x="2066520" y="5132413"/>
              <a:ext cx="6441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TextBox 251"/>
                <p:cNvSpPr txBox="1"/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2" name="TextBox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TextBox 252"/>
                <p:cNvSpPr txBox="1"/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3" name="TextBox 2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0969" y="1029772"/>
            <a:ext cx="4108241" cy="2638874"/>
            <a:chOff x="7464802" y="740348"/>
            <a:chExt cx="4108241" cy="2638874"/>
          </a:xfrm>
        </p:grpSpPr>
        <p:grpSp>
          <p:nvGrpSpPr>
            <p:cNvPr id="3" name="Group 2"/>
            <p:cNvGrpSpPr/>
            <p:nvPr/>
          </p:nvGrpSpPr>
          <p:grpSpPr>
            <a:xfrm>
              <a:off x="8419895" y="740348"/>
              <a:ext cx="3153148" cy="2638874"/>
              <a:chOff x="8597633" y="1708537"/>
              <a:chExt cx="3153148" cy="263887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8937937" y="3885746"/>
                <a:ext cx="2575775" cy="25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8937936" y="1782393"/>
                <a:ext cx="23610" cy="21441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oMath>
                      </m:oMathPara>
                    </a14:m>
                    <a:endParaRPr lang="en-CA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8597633" y="1814231"/>
                <a:ext cx="32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8950192" y="2042230"/>
                <a:ext cx="2320698" cy="13691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8822157" y="1886259"/>
              <a:ext cx="8826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704762" y="1886259"/>
              <a:ext cx="12256" cy="10570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138394" y="177271"/>
            <a:ext cx="5654330" cy="2839720"/>
            <a:chOff x="5960164" y="755823"/>
            <a:chExt cx="5654330" cy="2839720"/>
          </a:xfrm>
        </p:grpSpPr>
        <p:grpSp>
          <p:nvGrpSpPr>
            <p:cNvPr id="15" name="Group 14"/>
            <p:cNvGrpSpPr/>
            <p:nvPr/>
          </p:nvGrpSpPr>
          <p:grpSpPr>
            <a:xfrm>
              <a:off x="5960164" y="755823"/>
              <a:ext cx="5654330" cy="2839720"/>
              <a:chOff x="982792" y="3098800"/>
              <a:chExt cx="5654330" cy="283972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29210" y="3098800"/>
                <a:ext cx="4756215" cy="2839720"/>
                <a:chOff x="1520650" y="3566160"/>
                <a:chExt cx="4756215" cy="283972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694705" y="3566160"/>
                  <a:ext cx="174735" cy="283972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524000" y="3577278"/>
                  <a:ext cx="4744720" cy="1375722"/>
                  <a:chOff x="1524000" y="3577278"/>
                  <a:chExt cx="4744720" cy="1375722"/>
                </a:xfrm>
              </p:grpSpPr>
              <p:sp>
                <p:nvSpPr>
                  <p:cNvPr id="30" name="Freeform 29"/>
                  <p:cNvSpPr/>
                  <p:nvPr/>
                </p:nvSpPr>
                <p:spPr>
                  <a:xfrm>
                    <a:off x="1767840" y="3577278"/>
                    <a:ext cx="4500880" cy="103536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reeform 33"/>
                  <p:cNvSpPr/>
                  <p:nvPr/>
                </p:nvSpPr>
                <p:spPr>
                  <a:xfrm>
                    <a:off x="1524000" y="4836160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 flipV="1">
                  <a:off x="1520650" y="5034281"/>
                  <a:ext cx="4748070" cy="1358473"/>
                  <a:chOff x="1524000" y="3589938"/>
                  <a:chExt cx="4748070" cy="1363063"/>
                </a:xfrm>
              </p:grpSpPr>
              <p:sp>
                <p:nvSpPr>
                  <p:cNvPr id="25" name="Freeform 24"/>
                  <p:cNvSpPr/>
                  <p:nvPr/>
                </p:nvSpPr>
                <p:spPr>
                  <a:xfrm>
                    <a:off x="1771190" y="3589938"/>
                    <a:ext cx="4500880" cy="102270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reeform 26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reeform 28"/>
                  <p:cNvSpPr/>
                  <p:nvPr/>
                </p:nvSpPr>
                <p:spPr>
                  <a:xfrm>
                    <a:off x="1524000" y="4836161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" name="Oval 23"/>
                <p:cNvSpPr/>
                <p:nvPr/>
              </p:nvSpPr>
              <p:spPr>
                <a:xfrm>
                  <a:off x="6209808" y="4612640"/>
                  <a:ext cx="67057" cy="7704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42"/>
                  <p:cNvSpPr txBox="1"/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789" r="-526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43"/>
                  <p:cNvSpPr txBox="1"/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5517" r="-517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44"/>
                  <p:cNvSpPr txBox="1"/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9545" r="-681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44"/>
                <p:cNvSpPr txBox="1"/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889" r="-6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8617870" y="1214438"/>
              <a:ext cx="10473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930969" y="3812578"/>
            <a:ext cx="4021324" cy="2315773"/>
            <a:chOff x="930969" y="3812578"/>
            <a:chExt cx="4021324" cy="2315773"/>
          </a:xfrm>
        </p:grpSpPr>
        <p:grpSp>
          <p:nvGrpSpPr>
            <p:cNvPr id="104" name="Group 103"/>
            <p:cNvGrpSpPr/>
            <p:nvPr/>
          </p:nvGrpSpPr>
          <p:grpSpPr>
            <a:xfrm>
              <a:off x="1007612" y="4034347"/>
              <a:ext cx="3156993" cy="2094004"/>
              <a:chOff x="1007612" y="4034347"/>
              <a:chExt cx="3156993" cy="209400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112970" y="4034347"/>
                <a:ext cx="2911838" cy="2094004"/>
                <a:chOff x="1112970" y="4034347"/>
                <a:chExt cx="2911838" cy="2094004"/>
              </a:xfrm>
            </p:grpSpPr>
            <p:sp>
              <p:nvSpPr>
                <p:cNvPr id="42" name="Can 41"/>
                <p:cNvSpPr/>
                <p:nvPr/>
              </p:nvSpPr>
              <p:spPr>
                <a:xfrm rot="5400000">
                  <a:off x="1480118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Can 42"/>
                <p:cNvSpPr/>
                <p:nvPr/>
              </p:nvSpPr>
              <p:spPr>
                <a:xfrm rot="5400000">
                  <a:off x="3096773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218398" y="5101350"/>
                  <a:ext cx="6257" cy="6851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20883" y="4804048"/>
                  <a:ext cx="1963" cy="9824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endCxn id="43" idx="3"/>
                </p:cNvCxnSpPr>
                <p:nvPr/>
              </p:nvCxnSpPr>
              <p:spPr>
                <a:xfrm flipV="1">
                  <a:off x="2288324" y="4820906"/>
                  <a:ext cx="441302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4082" r="-3571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1218398" y="5398077"/>
                  <a:ext cx="27024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367" r="-612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20000" r="-4000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ounded Rectangle 83"/>
                <p:cNvSpPr/>
                <p:nvPr/>
              </p:nvSpPr>
              <p:spPr>
                <a:xfrm>
                  <a:off x="1218398" y="5729183"/>
                  <a:ext cx="2702485" cy="39172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𝐵𝑎𝑡𝑡𝑒𝑟𝑦</m:t>
                            </m:r>
                          </m:oMath>
                        </m:oMathPara>
                      </a14:m>
                      <a:endParaRPr lang="en-CA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8075" r="-8075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6" name="Plus 85"/>
                <p:cNvSpPr/>
                <p:nvPr/>
              </p:nvSpPr>
              <p:spPr>
                <a:xfrm>
                  <a:off x="1380714" y="5786547"/>
                  <a:ext cx="328067" cy="341804"/>
                </a:xfrm>
                <a:prstGeom prst="mathPlus">
                  <a:avLst>
                    <a:gd name="adj1" fmla="val 9742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" name="Minus 86"/>
                <p:cNvSpPr/>
                <p:nvPr/>
              </p:nvSpPr>
              <p:spPr>
                <a:xfrm>
                  <a:off x="3514253" y="5846177"/>
                  <a:ext cx="342027" cy="157737"/>
                </a:xfrm>
                <a:prstGeom prst="mathMinus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2364644" y="4820904"/>
                  <a:ext cx="34233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41667" r="-2916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4624" r="-346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1183733" y="4404476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4598" r="-4023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2804918" y="4398515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Arrow Connector 97"/>
              <p:cNvCxnSpPr/>
              <p:nvPr/>
            </p:nvCxnSpPr>
            <p:spPr>
              <a:xfrm>
                <a:off x="3925267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225378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1667" r="-291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36000" r="-28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Rounded Rectangle 104"/>
            <p:cNvSpPr/>
            <p:nvPr/>
          </p:nvSpPr>
          <p:spPr>
            <a:xfrm>
              <a:off x="930969" y="4023369"/>
              <a:ext cx="3442241" cy="1192181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Rectangle 105"/>
                <p:cNvSpPr/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/>
          <p:cNvGrpSpPr/>
          <p:nvPr/>
        </p:nvGrpSpPr>
        <p:grpSpPr>
          <a:xfrm>
            <a:off x="7447036" y="3014693"/>
            <a:ext cx="3194154" cy="3113658"/>
            <a:chOff x="7447036" y="3014693"/>
            <a:chExt cx="3194154" cy="3113658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7703600" y="3791478"/>
              <a:ext cx="1561" cy="1958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0400916" y="3772070"/>
              <a:ext cx="10436" cy="20144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8" idx="3"/>
            </p:cNvCxnSpPr>
            <p:nvPr/>
          </p:nvCxnSpPr>
          <p:spPr>
            <a:xfrm flipV="1">
              <a:off x="7703600" y="4897578"/>
              <a:ext cx="731251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082" r="-3571" b="-2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>
              <a:off x="7703600" y="5629118"/>
              <a:ext cx="27024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8445473" y="3519182"/>
              <a:ext cx="1295183" cy="560888"/>
              <a:chOff x="7591040" y="4540462"/>
              <a:chExt cx="1295183" cy="560888"/>
            </a:xfrm>
          </p:grpSpPr>
          <p:sp>
            <p:nvSpPr>
              <p:cNvPr id="117" name="Can 116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367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oup 136"/>
            <p:cNvGrpSpPr/>
            <p:nvPr/>
          </p:nvGrpSpPr>
          <p:grpSpPr>
            <a:xfrm>
              <a:off x="8434850" y="4617134"/>
              <a:ext cx="1295183" cy="560888"/>
              <a:chOff x="9207695" y="4540462"/>
              <a:chExt cx="1295183" cy="560888"/>
            </a:xfrm>
          </p:grpSpPr>
          <p:sp>
            <p:nvSpPr>
              <p:cNvPr id="118" name="Can 117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20408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" name="Rounded Rectangle 125"/>
            <p:cNvSpPr/>
            <p:nvPr/>
          </p:nvSpPr>
          <p:spPr>
            <a:xfrm>
              <a:off x="7696468" y="5729183"/>
              <a:ext cx="2702485" cy="39172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𝐵𝑎𝑡𝑡𝑒𝑟𝑦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8075" r="-8075" b="-3529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Plus 127"/>
            <p:cNvSpPr/>
            <p:nvPr/>
          </p:nvSpPr>
          <p:spPr>
            <a:xfrm>
              <a:off x="7858784" y="5786547"/>
              <a:ext cx="328067" cy="341804"/>
            </a:xfrm>
            <a:prstGeom prst="mathPlus">
              <a:avLst>
                <a:gd name="adj1" fmla="val 9742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Minus 128"/>
            <p:cNvSpPr/>
            <p:nvPr/>
          </p:nvSpPr>
          <p:spPr>
            <a:xfrm>
              <a:off x="9992323" y="5846177"/>
              <a:ext cx="342027" cy="157737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7892357" y="4901589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7500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571" r="-1714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/>
            <p:nvPr/>
          </p:nvCxnSpPr>
          <p:spPr>
            <a:xfrm flipV="1">
              <a:off x="8487407" y="3432275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114" r="-170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/>
            <p:nvPr/>
          </p:nvCxnSpPr>
          <p:spPr>
            <a:xfrm flipV="1">
              <a:off x="8476784" y="4545920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0405104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7710428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6316" r="-789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1667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ounded Rectangle 109"/>
            <p:cNvSpPr/>
            <p:nvPr/>
          </p:nvSpPr>
          <p:spPr>
            <a:xfrm>
              <a:off x="7447036" y="3047815"/>
              <a:ext cx="3185522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/>
                <p:cNvSpPr/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 flipV="1">
              <a:off x="7696060" y="3801733"/>
              <a:ext cx="766055" cy="6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9591443" y="4901268"/>
              <a:ext cx="806529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9626697" y="3779511"/>
              <a:ext cx="778407" cy="11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7892357" y="3804940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9920016" y="3785173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9911657" y="4908648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7027" r="-8108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23684" r="-7895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3077" r="-7692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87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1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31818</TotalTime>
  <Words>72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Cambria Math</vt:lpstr>
      <vt:lpstr>Symbol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605</cp:revision>
  <dcterms:created xsi:type="dcterms:W3CDTF">2017-07-11T12:03:09Z</dcterms:created>
  <dcterms:modified xsi:type="dcterms:W3CDTF">2019-06-24T21:16:42Z</dcterms:modified>
</cp:coreProperties>
</file>