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1" r:id="rId2"/>
    <p:sldId id="283" r:id="rId3"/>
    <p:sldId id="284" r:id="rId4"/>
    <p:sldId id="285" r:id="rId5"/>
    <p:sldId id="28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E7B8B7"/>
    <a:srgbClr val="E17171"/>
    <a:srgbClr val="C42A2A"/>
    <a:srgbClr val="D4CACA"/>
    <a:srgbClr val="FBC790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6676" autoAdjust="0"/>
  </p:normalViewPr>
  <p:slideViewPr>
    <p:cSldViewPr snapToGrid="0">
      <p:cViewPr varScale="1">
        <p:scale>
          <a:sx n="90" d="100"/>
          <a:sy n="90" d="100"/>
        </p:scale>
        <p:origin x="540" y="84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../media/image7.png"/><Relationship Id="rId12" Type="http://schemas.openxmlformats.org/officeDocument/2006/relationships/image" Target="NULL"/><Relationship Id="rId17" Type="http://schemas.openxmlformats.org/officeDocument/2006/relationships/image" Target="../media/image6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15" Type="http://schemas.openxmlformats.org/officeDocument/2006/relationships/image" Target="NULL"/><Relationship Id="rId1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785554" y="999205"/>
            <a:ext cx="3985570" cy="1579583"/>
            <a:chOff x="880640" y="4284593"/>
            <a:chExt cx="3985570" cy="1579583"/>
          </a:xfrm>
        </p:grpSpPr>
        <p:grpSp>
          <p:nvGrpSpPr>
            <p:cNvPr id="63" name="Group 62"/>
            <p:cNvGrpSpPr/>
            <p:nvPr/>
          </p:nvGrpSpPr>
          <p:grpSpPr>
            <a:xfrm>
              <a:off x="1368037" y="4284593"/>
              <a:ext cx="3498173" cy="1579583"/>
              <a:chOff x="1368037" y="4284593"/>
              <a:chExt cx="3498173" cy="1579583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1368037" y="5116975"/>
                <a:ext cx="342900" cy="342900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>
                <a:off x="1541124" y="5280917"/>
                <a:ext cx="322608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4668207" y="5331224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8207" y="5331224"/>
                    <a:ext cx="198003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5625" r="-12500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0" name="Straight Connector 69"/>
              <p:cNvCxnSpPr/>
              <p:nvPr/>
            </p:nvCxnSpPr>
            <p:spPr>
              <a:xfrm flipV="1">
                <a:off x="1530850" y="5331224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1436093" y="5556399"/>
                    <a:ext cx="21320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6093" y="5556399"/>
                    <a:ext cx="213200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5714" r="-22857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Straight Connector 71"/>
              <p:cNvCxnSpPr/>
              <p:nvPr/>
            </p:nvCxnSpPr>
            <p:spPr>
              <a:xfrm flipV="1">
                <a:off x="2067553" y="5161114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3253311" y="5161114"/>
                <a:ext cx="0" cy="2396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2000477" y="5391027"/>
                    <a:ext cx="28732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2" name="TextBox 9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0477" y="5391027"/>
                    <a:ext cx="287322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8511" r="-8511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3125832" y="5391026"/>
                    <a:ext cx="30649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25832" y="5391026"/>
                    <a:ext cx="306494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10000" r="-4000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6" name="Straight Arrow Connector 75"/>
              <p:cNvCxnSpPr/>
              <p:nvPr/>
            </p:nvCxnSpPr>
            <p:spPr>
              <a:xfrm>
                <a:off x="2108351" y="4841808"/>
                <a:ext cx="900056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1918270" y="4284593"/>
                    <a:ext cx="71487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8270" y="4284593"/>
                    <a:ext cx="714875" cy="34515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6838" t="-35088" r="-11966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4" name="Oval 63"/>
            <p:cNvSpPr/>
            <p:nvPr/>
          </p:nvSpPr>
          <p:spPr>
            <a:xfrm>
              <a:off x="2002647" y="5218268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80640" y="5305986"/>
                  <a:ext cx="44351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640" y="5305986"/>
                  <a:ext cx="443519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10959" r="-13699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1846970" y="4841808"/>
                  <a:ext cx="40851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6970" y="4841808"/>
                  <a:ext cx="408510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11940" r="-11940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650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050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921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58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27269</TotalTime>
  <Words>20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572</cp:revision>
  <dcterms:created xsi:type="dcterms:W3CDTF">2017-07-11T12:03:09Z</dcterms:created>
  <dcterms:modified xsi:type="dcterms:W3CDTF">2019-05-27T20:13:01Z</dcterms:modified>
</cp:coreProperties>
</file>