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B6D8-91BD-400B-A4D5-187E1A57CCF2}" v="19" dt="2019-08-21T20:37:0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67" autoAdjust="0"/>
  </p:normalViewPr>
  <p:slideViewPr>
    <p:cSldViewPr snapToGrid="0">
      <p:cViewPr>
        <p:scale>
          <a:sx n="215" d="100"/>
          <a:sy n="215" d="100"/>
        </p:scale>
        <p:origin x="-7304" y="-420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  <pc:docChgLst>
    <pc:chgData name="Joshua Rinaldo" userId="eeaa994f99e4e508" providerId="LiveId" clId="{DAF5B6D8-91BD-400B-A4D5-187E1A57CCF2}"/>
    <pc:docChg chg="custSel addSld modSld">
      <pc:chgData name="Joshua Rinaldo" userId="eeaa994f99e4e508" providerId="LiveId" clId="{DAF5B6D8-91BD-400B-A4D5-187E1A57CCF2}" dt="2019-08-21T20:37:16.397" v="28" actId="1076"/>
      <pc:docMkLst>
        <pc:docMk/>
      </pc:docMkLst>
      <pc:sldChg chg="addSp delSp modSp add">
        <pc:chgData name="Joshua Rinaldo" userId="eeaa994f99e4e508" providerId="LiveId" clId="{DAF5B6D8-91BD-400B-A4D5-187E1A57CCF2}" dt="2019-08-21T20:37:16.397" v="28" actId="1076"/>
        <pc:sldMkLst>
          <pc:docMk/>
          <pc:sldMk cId="2294809351" sldId="281"/>
        </pc:sldMkLst>
        <pc:spChg chg="del">
          <ac:chgData name="Joshua Rinaldo" userId="eeaa994f99e4e508" providerId="LiveId" clId="{DAF5B6D8-91BD-400B-A4D5-187E1A57CCF2}" dt="2019-08-21T20:36:26.007" v="1" actId="478"/>
          <ac:spMkLst>
            <pc:docMk/>
            <pc:sldMk cId="2294809351" sldId="281"/>
            <ac:spMk id="2" creationId="{1A39243C-CBB8-4B81-965A-0F4C2218B672}"/>
          </ac:spMkLst>
        </pc:spChg>
        <pc:spChg chg="del">
          <ac:chgData name="Joshua Rinaldo" userId="eeaa994f99e4e508" providerId="LiveId" clId="{DAF5B6D8-91BD-400B-A4D5-187E1A57CCF2}" dt="2019-08-21T20:36:27.539" v="2" actId="478"/>
          <ac:spMkLst>
            <pc:docMk/>
            <pc:sldMk cId="2294809351" sldId="281"/>
            <ac:spMk id="3" creationId="{60AD6C14-DB72-4D90-B8F7-55D12FEDA8AE}"/>
          </ac:spMkLst>
        </pc:spChg>
        <pc:spChg chg="add mod">
          <ac:chgData name="Joshua Rinaldo" userId="eeaa994f99e4e508" providerId="LiveId" clId="{DAF5B6D8-91BD-400B-A4D5-187E1A57CCF2}" dt="2019-08-21T20:37:16.397" v="28" actId="1076"/>
          <ac:spMkLst>
            <pc:docMk/>
            <pc:sldMk cId="2294809351" sldId="281"/>
            <ac:spMk id="6" creationId="{FFF79954-1D8D-4070-8D6E-0CF242104214}"/>
          </ac:spMkLst>
        </pc:spChg>
        <pc:picChg chg="add mod">
          <ac:chgData name="Joshua Rinaldo" userId="eeaa994f99e4e508" providerId="LiveId" clId="{DAF5B6D8-91BD-400B-A4D5-187E1A57CCF2}" dt="2019-08-21T20:36:39.902" v="9" actId="1076"/>
          <ac:picMkLst>
            <pc:docMk/>
            <pc:sldMk cId="2294809351" sldId="281"/>
            <ac:picMk id="5" creationId="{E76313F2-1DB6-4383-A748-7E9B1667D5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2020-06-20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0.png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33" Type="http://schemas.openxmlformats.org/officeDocument/2006/relationships/image" Target="../media/image30.png"/><Relationship Id="rId38" Type="http://schemas.openxmlformats.org/officeDocument/2006/relationships/image" Target="../media/image391.png"/><Relationship Id="rId46" Type="http://schemas.openxmlformats.org/officeDocument/2006/relationships/image" Target="../media/image43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NULL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6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00.png"/><Relationship Id="rId48" Type="http://schemas.openxmlformats.org/officeDocument/2006/relationships/image" Target="../media/image45.png"/><Relationship Id="rId51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0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0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0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0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13.png"/><Relationship Id="rId26" Type="http://schemas.openxmlformats.org/officeDocument/2006/relationships/image" Target="../media/image125.png"/><Relationship Id="rId21" Type="http://schemas.openxmlformats.org/officeDocument/2006/relationships/image" Target="../media/image11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09.png"/><Relationship Id="rId25" Type="http://schemas.openxmlformats.org/officeDocument/2006/relationships/image" Target="../media/image124.png"/><Relationship Id="rId16" Type="http://schemas.openxmlformats.org/officeDocument/2006/relationships/image" Target="../media/image108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2.png"/><Relationship Id="rId5" Type="http://schemas.openxmlformats.org/officeDocument/2006/relationships/image" Target="../media/image110.png"/><Relationship Id="rId15" Type="http://schemas.openxmlformats.org/officeDocument/2006/relationships/image" Target="../media/image107.png"/><Relationship Id="rId23" Type="http://schemas.openxmlformats.org/officeDocument/2006/relationships/image" Target="../media/image121.png"/><Relationship Id="rId19" Type="http://schemas.openxmlformats.org/officeDocument/2006/relationships/image" Target="../media/image114.png"/><Relationship Id="rId14" Type="http://schemas.openxmlformats.org/officeDocument/2006/relationships/image" Target="../media/image100.png"/><Relationship Id="rId22" Type="http://schemas.openxmlformats.org/officeDocument/2006/relationships/image" Target="../media/image120.png"/><Relationship Id="rId27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E76313F2-1DB6-4383-A748-7E9B1667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7" y="-255868"/>
            <a:ext cx="7560206" cy="7369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/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-134385" y="2968753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095176" y="16237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666747" y="2771717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7588C17-5364-EC46-80F5-2C500825A251}"/>
              </a:ext>
            </a:extLst>
          </p:cNvPr>
          <p:cNvGrpSpPr/>
          <p:nvPr/>
        </p:nvGrpSpPr>
        <p:grpSpPr>
          <a:xfrm>
            <a:off x="7388126" y="3233156"/>
            <a:ext cx="4818136" cy="2680375"/>
            <a:chOff x="7388126" y="3233156"/>
            <a:chExt cx="4818136" cy="2680375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BFC2339-6213-144B-AB3E-554A5650AF77}"/>
                </a:ext>
              </a:extLst>
            </p:cNvPr>
            <p:cNvGrpSpPr/>
            <p:nvPr/>
          </p:nvGrpSpPr>
          <p:grpSpPr>
            <a:xfrm>
              <a:off x="7388126" y="3233156"/>
              <a:ext cx="2441515" cy="2680375"/>
              <a:chOff x="9303300" y="3291840"/>
              <a:chExt cx="2441515" cy="2680375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9989A1DC-5FE4-464D-B291-9E9684221C92}"/>
                  </a:ext>
                </a:extLst>
              </p:cNvPr>
              <p:cNvGrpSpPr/>
              <p:nvPr/>
            </p:nvGrpSpPr>
            <p:grpSpPr>
              <a:xfrm>
                <a:off x="9671086" y="3369473"/>
                <a:ext cx="2073729" cy="2344246"/>
                <a:chOff x="5412920" y="1786883"/>
                <a:chExt cx="2073729" cy="2344246"/>
              </a:xfrm>
            </p:grpSpPr>
            <p:sp>
              <p:nvSpPr>
                <p:cNvPr id="110" name="Arc 109">
                  <a:extLst>
                    <a:ext uri="{FF2B5EF4-FFF2-40B4-BE49-F238E27FC236}">
                      <a16:creationId xmlns:a16="http://schemas.microsoft.com/office/drawing/2014/main" id="{4FA81BAA-6036-8E44-977B-310DAB02C7C4}"/>
                    </a:ext>
                  </a:extLst>
                </p:cNvPr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C68678B2-BC24-824E-82EB-7A71150C64D5}"/>
                    </a:ext>
                  </a:extLst>
                </p:cNvPr>
                <p:cNvSpPr/>
                <p:nvPr/>
              </p:nvSpPr>
              <p:spPr>
                <a:xfrm>
                  <a:off x="6066191" y="2083894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C9D92205-3C73-9F48-BDA4-39790085C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2290" y="178688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C9D92205-3C73-9F48-BDA4-39790085C891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12290" y="1786883"/>
                      <a:ext cx="572914" cy="369332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b="-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F91F26D-DD79-724B-B6A6-8292EEE09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3767" y="4649730"/>
                <a:ext cx="564783" cy="1128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38A32CF3-31D2-E246-B870-CED9E6FDE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98028" y="3291840"/>
                <a:ext cx="16401" cy="60412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B68FBA41-29DF-024E-A40D-2BAEE27C83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80441" y="3652483"/>
                <a:ext cx="420689" cy="383333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367518AD-B731-A34E-A14D-C737C4AEEC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22620" y="5241594"/>
                <a:ext cx="378511" cy="320554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6BBF3D50-8580-4C45-A454-9F86428E8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04441" y="5415271"/>
                <a:ext cx="184951" cy="46504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CF11E88-30FA-CC4F-A2C4-B688EF3D45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65745" y="4922421"/>
                <a:ext cx="514644" cy="20913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830F97C-1424-1141-AA1D-98C0BA0702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27818" y="4137988"/>
                <a:ext cx="522748" cy="19656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FF5448FB-B531-4B43-BE2E-22D3F577A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205403" y="3412146"/>
                <a:ext cx="211319" cy="50217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84CDA77-CA1A-3549-89CC-649B80C62C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98028" y="5512194"/>
                <a:ext cx="12172" cy="460021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18857C18-3A7B-DA45-8275-EF03C1854BB4}"/>
                  </a:ext>
                </a:extLst>
              </p:cNvPr>
              <p:cNvSpPr/>
              <p:nvPr/>
            </p:nvSpPr>
            <p:spPr>
              <a:xfrm rot="10800000">
                <a:off x="9670841" y="3636211"/>
                <a:ext cx="2073729" cy="2081893"/>
              </a:xfrm>
              <a:prstGeom prst="arc">
                <a:avLst>
                  <a:gd name="adj1" fmla="val 1497270"/>
                  <a:gd name="adj2" fmla="val 2683173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6FC3F51-5FD8-274B-ACC6-0C34C41003A3}"/>
                      </a:ext>
                    </a:extLst>
                  </p:cNvPr>
                  <p:cNvSpPr/>
                  <p:nvPr/>
                </p:nvSpPr>
                <p:spPr>
                  <a:xfrm>
                    <a:off x="9859166" y="40246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E6FC3F51-5FD8-274B-ACC6-0C34C41003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9166" y="4024690"/>
                    <a:ext cx="502638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14CCFBB-6722-6A4F-8A77-22D7DA29FC49}"/>
                      </a:ext>
                    </a:extLst>
                  </p:cNvPr>
                  <p:cNvSpPr/>
                  <p:nvPr/>
                </p:nvSpPr>
                <p:spPr>
                  <a:xfrm>
                    <a:off x="9303300" y="3691245"/>
                    <a:ext cx="4811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CA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oMath>
                      </m:oMathPara>
                    </a14:m>
                    <a:endParaRPr lang="en-CA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1" name="Rectangle 190">
                    <a:extLst>
                      <a:ext uri="{FF2B5EF4-FFF2-40B4-BE49-F238E27FC236}">
                        <a16:creationId xmlns:a16="http://schemas.microsoft.com/office/drawing/2014/main" id="{014CCFBB-6722-6A4F-8A77-22D7DA29FC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3300" y="3691245"/>
                    <a:ext cx="481157" cy="36933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B266F71F-8768-354D-B310-40B194CC3E44}"/>
                  </a:ext>
                </a:extLst>
              </p:cNvPr>
              <p:cNvSpPr/>
              <p:nvPr/>
            </p:nvSpPr>
            <p:spPr>
              <a:xfrm rot="10800000">
                <a:off x="9548728" y="3500043"/>
                <a:ext cx="2073729" cy="2081893"/>
              </a:xfrm>
              <a:prstGeom prst="arc">
                <a:avLst>
                  <a:gd name="adj1" fmla="val 1126946"/>
                  <a:gd name="adj2" fmla="val 2683173"/>
                </a:avLst>
              </a:prstGeom>
              <a:ln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E3B36A3F-17B4-914E-A5AF-CC25A7D64F2D}"/>
                </a:ext>
              </a:extLst>
            </p:cNvPr>
            <p:cNvGrpSpPr/>
            <p:nvPr/>
          </p:nvGrpSpPr>
          <p:grpSpPr>
            <a:xfrm>
              <a:off x="10160654" y="3520782"/>
              <a:ext cx="2045608" cy="2317972"/>
              <a:chOff x="10136902" y="3520782"/>
              <a:chExt cx="2045608" cy="2317972"/>
            </a:xfrm>
          </p:grpSpPr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E5638698-39A1-B341-BC3C-08A670FCB314}"/>
                  </a:ext>
                </a:extLst>
              </p:cNvPr>
              <p:cNvGrpSpPr/>
              <p:nvPr/>
            </p:nvGrpSpPr>
            <p:grpSpPr>
              <a:xfrm>
                <a:off x="10136902" y="3520782"/>
                <a:ext cx="1164217" cy="2317972"/>
                <a:chOff x="10448191" y="3397305"/>
                <a:chExt cx="1164217" cy="2317972"/>
              </a:xfrm>
            </p:grpSpPr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D4B62D77-C78B-6645-B5D5-10C3ACBDDA9E}"/>
                    </a:ext>
                  </a:extLst>
                </p:cNvPr>
                <p:cNvSpPr/>
                <p:nvPr/>
              </p:nvSpPr>
              <p:spPr>
                <a:xfrm>
                  <a:off x="11252408" y="3397305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12D7DD06-328A-0047-9F91-805568295E5B}"/>
                    </a:ext>
                  </a:extLst>
                </p:cNvPr>
                <p:cNvSpPr/>
                <p:nvPr/>
              </p:nvSpPr>
              <p:spPr>
                <a:xfrm>
                  <a:off x="10882877" y="3533266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26931EDA-2391-3C49-9683-83690145B980}"/>
                    </a:ext>
                  </a:extLst>
                </p:cNvPr>
                <p:cNvSpPr/>
                <p:nvPr/>
              </p:nvSpPr>
              <p:spPr>
                <a:xfrm>
                  <a:off x="10610837" y="3812696"/>
                  <a:ext cx="360000" cy="360000"/>
                </a:xfrm>
                <a:prstGeom prst="ellipse">
                  <a:avLst/>
                </a:prstGeom>
                <a:solidFill>
                  <a:srgbClr val="FF00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911151A9-26C2-474E-9558-00FAA16798E3}"/>
                    </a:ext>
                  </a:extLst>
                </p:cNvPr>
                <p:cNvSpPr/>
                <p:nvPr/>
              </p:nvSpPr>
              <p:spPr>
                <a:xfrm>
                  <a:off x="10448529" y="4166758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A6260E0C-B4B0-0B47-9486-B825E09782C3}"/>
                    </a:ext>
                  </a:extLst>
                </p:cNvPr>
                <p:cNvSpPr/>
                <p:nvPr/>
              </p:nvSpPr>
              <p:spPr>
                <a:xfrm>
                  <a:off x="10448191" y="4549331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0AB75E57-D9A6-9047-B797-6E8D60F1E171}"/>
                    </a:ext>
                  </a:extLst>
                </p:cNvPr>
                <p:cNvSpPr/>
                <p:nvPr/>
              </p:nvSpPr>
              <p:spPr>
                <a:xfrm>
                  <a:off x="11207249" y="5355277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21E09330-09F5-8E4C-80CC-B2F15A3E774B}"/>
                    </a:ext>
                  </a:extLst>
                </p:cNvPr>
                <p:cNvSpPr/>
                <p:nvPr/>
              </p:nvSpPr>
              <p:spPr>
                <a:xfrm>
                  <a:off x="10581652" y="4916004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FCB1BEB8-3C03-CE43-841E-6A22D5F3011B}"/>
                    </a:ext>
                  </a:extLst>
                </p:cNvPr>
                <p:cNvSpPr/>
                <p:nvPr/>
              </p:nvSpPr>
              <p:spPr>
                <a:xfrm>
                  <a:off x="10852377" y="5192159"/>
                  <a:ext cx="360000" cy="36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03060D8D-8F00-6046-AB36-F0B285C1E2AB}"/>
                      </a:ext>
                    </a:extLst>
                  </p:cNvPr>
                  <p:cNvSpPr/>
                  <p:nvPr/>
                </p:nvSpPr>
                <p:spPr>
                  <a:xfrm>
                    <a:off x="10227081" y="3912386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3" name="Rectangle 222">
                    <a:extLst>
                      <a:ext uri="{FF2B5EF4-FFF2-40B4-BE49-F238E27FC236}">
                        <a16:creationId xmlns:a16="http://schemas.microsoft.com/office/drawing/2014/main" id="{03060D8D-8F00-6046-AB36-F0B285C1E2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81" y="3912386"/>
                    <a:ext cx="502638" cy="369332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CBB2C23-A70D-7E4B-AFEF-43A8F726762E}"/>
                  </a:ext>
                </a:extLst>
              </p:cNvPr>
              <p:cNvGrpSpPr/>
              <p:nvPr/>
            </p:nvGrpSpPr>
            <p:grpSpPr>
              <a:xfrm>
                <a:off x="10594337" y="3718185"/>
                <a:ext cx="1588173" cy="1246577"/>
                <a:chOff x="6859080" y="925653"/>
                <a:chExt cx="1588173" cy="1246577"/>
              </a:xfrm>
            </p:grpSpPr>
            <p:grpSp>
              <p:nvGrpSpPr>
                <p:cNvPr id="229" name="Group 228">
                  <a:extLst>
                    <a:ext uri="{FF2B5EF4-FFF2-40B4-BE49-F238E27FC236}">
                      <a16:creationId xmlns:a16="http://schemas.microsoft.com/office/drawing/2014/main" id="{C31410D3-4DF3-1F45-9FA1-2D4CDEFCBF84}"/>
                    </a:ext>
                  </a:extLst>
                </p:cNvPr>
                <p:cNvGrpSpPr/>
                <p:nvPr/>
              </p:nvGrpSpPr>
              <p:grpSpPr>
                <a:xfrm>
                  <a:off x="7269859" y="925653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231" name="Group 230">
                    <a:extLst>
                      <a:ext uri="{FF2B5EF4-FFF2-40B4-BE49-F238E27FC236}">
                        <a16:creationId xmlns:a16="http://schemas.microsoft.com/office/drawing/2014/main" id="{3841CE85-BB99-A043-9C43-6A8F322FE869}"/>
                      </a:ext>
                    </a:extLst>
                  </p:cNvPr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233" name="Straight Arrow Connector 232">
                      <a:extLst>
                        <a:ext uri="{FF2B5EF4-FFF2-40B4-BE49-F238E27FC236}">
                          <a16:creationId xmlns:a16="http://schemas.microsoft.com/office/drawing/2014/main" id="{19909298-340F-5447-B7A2-DF67481FB26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4" name="Straight Arrow Connector 233">
                      <a:extLst>
                        <a:ext uri="{FF2B5EF4-FFF2-40B4-BE49-F238E27FC236}">
                          <a16:creationId xmlns:a16="http://schemas.microsoft.com/office/drawing/2014/main" id="{530203B1-6371-814C-BB13-24D171C5799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5" name="Rectangle 234">
                          <a:extLst>
                            <a:ext uri="{FF2B5EF4-FFF2-40B4-BE49-F238E27FC236}">
                              <a16:creationId xmlns:a16="http://schemas.microsoft.com/office/drawing/2014/main" id="{0AE86D2A-A7B9-854A-B4CD-EA009C808A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6" name="Rectangle 235">
                          <a:extLst>
                            <a:ext uri="{FF2B5EF4-FFF2-40B4-BE49-F238E27FC236}">
                              <a16:creationId xmlns:a16="http://schemas.microsoft.com/office/drawing/2014/main" id="{69AEE039-DC37-0C42-90B1-177CB1623A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7" name="Rectangle 236">
                          <a:extLst>
                            <a:ext uri="{FF2B5EF4-FFF2-40B4-BE49-F238E27FC236}">
                              <a16:creationId xmlns:a16="http://schemas.microsoft.com/office/drawing/2014/main" id="{16E0F214-4B17-9F42-88E1-617004BCC4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1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EC9F338D-D7BA-5741-969A-1FCC35E0B9E9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30737523-4292-AF45-9DF4-9DACB8F73E2F}"/>
                    </a:ext>
                  </a:extLst>
                </p:cNvPr>
                <p:cNvCxnSpPr>
                  <a:cxnSpLocks/>
                  <a:stCxn id="216" idx="5"/>
                </p:cNvCxnSpPr>
                <p:nvPr/>
              </p:nvCxnSpPr>
              <p:spPr>
                <a:xfrm>
                  <a:off x="6871570" y="1450920"/>
                  <a:ext cx="776670" cy="441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7" name="Rectangle 226">
                      <a:extLst>
                        <a:ext uri="{FF2B5EF4-FFF2-40B4-BE49-F238E27FC236}">
                          <a16:creationId xmlns:a16="http://schemas.microsoft.com/office/drawing/2014/main" id="{4CF91009-60D7-BD47-8E0F-E5AE92E262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9080" y="1207863"/>
                      <a:ext cx="39177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Rectangle 1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59080" y="1207863"/>
                      <a:ext cx="391774" cy="369332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A84A374D-CF84-BA4D-A245-5924A3143468}"/>
                  </a:ext>
                </a:extLst>
              </p:cNvPr>
              <p:cNvCxnSpPr/>
              <p:nvPr/>
            </p:nvCxnSpPr>
            <p:spPr>
              <a:xfrm>
                <a:off x="11376121" y="466565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D374B11-BF89-3F48-A96E-E643CE3312AC}"/>
                      </a:ext>
                    </a:extLst>
                  </p:cNvPr>
                  <p:cNvSpPr/>
                  <p:nvPr/>
                </p:nvSpPr>
                <p:spPr>
                  <a:xfrm>
                    <a:off x="11264353" y="4807643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255" name="Rectangle 254">
                    <a:extLst>
                      <a:ext uri="{FF2B5EF4-FFF2-40B4-BE49-F238E27FC236}">
                        <a16:creationId xmlns:a16="http://schemas.microsoft.com/office/drawing/2014/main" id="{2D374B11-BF89-3F48-A96E-E643CE3312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64353" y="4807643"/>
                    <a:ext cx="531235" cy="402931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B6FEB149-9261-414B-8471-56DD9F1B18B2}"/>
                </a:ext>
              </a:extLst>
            </p:cNvPr>
            <p:cNvCxnSpPr/>
            <p:nvPr/>
          </p:nvCxnSpPr>
          <p:spPr>
            <a:xfrm>
              <a:off x="9235556" y="4602332"/>
              <a:ext cx="7174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4870514" y="371047"/>
            <a:ext cx="6669942" cy="4110887"/>
            <a:chOff x="4870514" y="371047"/>
            <a:chExt cx="6669942" cy="4110887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CE0D49C3-1534-4E86-B45E-AF89581350B9}"/>
                </a:ext>
              </a:extLst>
            </p:cNvPr>
            <p:cNvSpPr/>
            <p:nvPr/>
          </p:nvSpPr>
          <p:spPr>
            <a:xfrm rot="5400000">
              <a:off x="10018623" y="604281"/>
              <a:ext cx="385452" cy="13498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220EC51-D2AB-445B-AC1D-FC226B621533}"/>
                </a:ext>
              </a:extLst>
            </p:cNvPr>
            <p:cNvSpPr/>
            <p:nvPr/>
          </p:nvSpPr>
          <p:spPr>
            <a:xfrm rot="5692767">
              <a:off x="10163859" y="695150"/>
              <a:ext cx="189919" cy="92007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BC4560-DAE4-48A4-9912-27F58D2394DB}"/>
                </a:ext>
              </a:extLst>
            </p:cNvPr>
            <p:cNvSpPr/>
            <p:nvPr/>
          </p:nvSpPr>
          <p:spPr>
            <a:xfrm rot="3672346">
              <a:off x="9598851" y="1811686"/>
              <a:ext cx="2462509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C2B726-0077-4C8B-9CD3-83A724AB945F}"/>
                </a:ext>
              </a:extLst>
            </p:cNvPr>
            <p:cNvCxnSpPr/>
            <p:nvPr/>
          </p:nvCxnSpPr>
          <p:spPr>
            <a:xfrm flipV="1">
              <a:off x="5187894" y="3101478"/>
              <a:ext cx="6616" cy="628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AAB046-6393-4359-9301-8640CB84D991}"/>
                </a:ext>
              </a:extLst>
            </p:cNvPr>
            <p:cNvCxnSpPr/>
            <p:nvPr/>
          </p:nvCxnSpPr>
          <p:spPr>
            <a:xfrm>
              <a:off x="5181800" y="3717165"/>
              <a:ext cx="641746" cy="2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/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/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  <a:blipFill>
                  <a:blip r:embed="rId1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/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1FA766-BA5F-4D25-A7F2-A64CE1337007}"/>
                </a:ext>
              </a:extLst>
            </p:cNvPr>
            <p:cNvSpPr/>
            <p:nvPr/>
          </p:nvSpPr>
          <p:spPr>
            <a:xfrm>
              <a:off x="5033595" y="2830925"/>
              <a:ext cx="166379" cy="354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/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blipFill>
                  <a:blip r:embed="rId17"/>
                  <a:stretch>
                    <a:fillRect l="-4762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/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blipFill>
                  <a:blip r:embed="rId18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/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blipFill>
                  <a:blip r:embed="rId19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14D0A8-7C32-485B-BF42-67873343ACB5}"/>
                </a:ext>
              </a:extLst>
            </p:cNvPr>
            <p:cNvCxnSpPr>
              <a:cxnSpLocks/>
              <a:endCxn id="75" idx="5"/>
            </p:cNvCxnSpPr>
            <p:nvPr/>
          </p:nvCxnSpPr>
          <p:spPr>
            <a:xfrm flipV="1">
              <a:off x="7895120" y="2283509"/>
              <a:ext cx="759938" cy="542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85B17C-5001-45E9-81DB-9BDAADD91F27}"/>
                </a:ext>
              </a:extLst>
            </p:cNvPr>
            <p:cNvCxnSpPr/>
            <p:nvPr/>
          </p:nvCxnSpPr>
          <p:spPr>
            <a:xfrm flipV="1">
              <a:off x="7895120" y="994609"/>
              <a:ext cx="0" cy="1828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B59CCA2-B844-4307-8DE7-E8794AF82037}"/>
                </a:ext>
              </a:extLst>
            </p:cNvPr>
            <p:cNvCxnSpPr>
              <a:cxnSpLocks/>
            </p:cNvCxnSpPr>
            <p:nvPr/>
          </p:nvCxnSpPr>
          <p:spPr>
            <a:xfrm>
              <a:off x="7895120" y="2823013"/>
              <a:ext cx="1531672" cy="8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522297-CF4A-4FD2-8672-C403C0216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797" y="2832248"/>
              <a:ext cx="1617322" cy="822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65D1A517-7B74-452D-81AF-5B9F3426DB34}"/>
                </a:ext>
              </a:extLst>
            </p:cNvPr>
            <p:cNvSpPr/>
            <p:nvPr/>
          </p:nvSpPr>
          <p:spPr>
            <a:xfrm rot="7957126">
              <a:off x="7663716" y="2541926"/>
              <a:ext cx="462805" cy="464414"/>
            </a:xfrm>
            <a:prstGeom prst="arc">
              <a:avLst>
                <a:gd name="adj1" fmla="val 16200000"/>
                <a:gd name="adj2" fmla="val 4723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38011B5-A22C-44D6-B75E-AF6C517658A8}"/>
                </a:ext>
              </a:extLst>
            </p:cNvPr>
            <p:cNvSpPr/>
            <p:nvPr/>
          </p:nvSpPr>
          <p:spPr>
            <a:xfrm rot="7744290">
              <a:off x="7838366" y="1158602"/>
              <a:ext cx="324141" cy="228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/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/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/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5F0A0B-0512-46A6-8180-19263EA87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1228" y="2898093"/>
              <a:ext cx="1429228" cy="90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89E3BB-2C39-4173-9075-F35E301FD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7060" y="869763"/>
              <a:ext cx="0" cy="2939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77A6DD7-3738-4E57-B2C2-586209888F36}"/>
                </a:ext>
              </a:extLst>
            </p:cNvPr>
            <p:cNvSpPr/>
            <p:nvPr/>
          </p:nvSpPr>
          <p:spPr>
            <a:xfrm rot="7726137">
              <a:off x="10038219" y="1100995"/>
              <a:ext cx="453939" cy="37088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/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/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6AE9EFB-900A-423C-8A82-27C5B82816C9}"/>
                </a:ext>
              </a:extLst>
            </p:cNvPr>
            <p:cNvSpPr/>
            <p:nvPr/>
          </p:nvSpPr>
          <p:spPr>
            <a:xfrm>
              <a:off x="7841090" y="569814"/>
              <a:ext cx="78977" cy="8228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9757ED-9849-43D7-9653-5397A37F9A80}"/>
                </a:ext>
              </a:extLst>
            </p:cNvPr>
            <p:cNvSpPr/>
            <p:nvPr/>
          </p:nvSpPr>
          <p:spPr>
            <a:xfrm rot="17990140" flipH="1">
              <a:off x="5322609" y="2099523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5A85DB-6670-4B01-843E-B0AAEF410ABE}"/>
                </a:ext>
              </a:extLst>
            </p:cNvPr>
            <p:cNvSpPr/>
            <p:nvPr/>
          </p:nvSpPr>
          <p:spPr>
            <a:xfrm rot="3609860">
              <a:off x="6999063" y="2117405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E567ED4-066D-4C8B-B112-2DBD611780DE}"/>
                </a:ext>
              </a:extLst>
            </p:cNvPr>
            <p:cNvSpPr/>
            <p:nvPr/>
          </p:nvSpPr>
          <p:spPr>
            <a:xfrm>
              <a:off x="5958307" y="512850"/>
              <a:ext cx="3844545" cy="331426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4E47B6B-C39B-491B-A6AF-139CFA5528B0}"/>
                </a:ext>
              </a:extLst>
            </p:cNvPr>
            <p:cNvSpPr/>
            <p:nvPr/>
          </p:nvSpPr>
          <p:spPr>
            <a:xfrm>
              <a:off x="6357355" y="962990"/>
              <a:ext cx="3063604" cy="2641038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808B38-C41C-4660-AE9F-EA5A373BE5EE}"/>
                </a:ext>
              </a:extLst>
            </p:cNvPr>
            <p:cNvSpPr/>
            <p:nvPr/>
          </p:nvSpPr>
          <p:spPr>
            <a:xfrm>
              <a:off x="6106682" y="3625569"/>
              <a:ext cx="3550096" cy="1836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D731752-2979-47CB-A24E-5B86CAC6221C}"/>
                </a:ext>
              </a:extLst>
            </p:cNvPr>
            <p:cNvSpPr/>
            <p:nvPr/>
          </p:nvSpPr>
          <p:spPr>
            <a:xfrm rot="14423507">
              <a:off x="9569145" y="3704626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D4A1CFB-1D0A-405B-BFAB-844D9F355662}"/>
                </a:ext>
              </a:extLst>
            </p:cNvPr>
            <p:cNvSpPr/>
            <p:nvPr/>
          </p:nvSpPr>
          <p:spPr>
            <a:xfrm rot="7039668">
              <a:off x="6008270" y="3697594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325719-A6C5-497F-BC1A-8B10DEBC33C1}"/>
                </a:ext>
              </a:extLst>
            </p:cNvPr>
            <p:cNvCxnSpPr/>
            <p:nvPr/>
          </p:nvCxnSpPr>
          <p:spPr>
            <a:xfrm>
              <a:off x="10117060" y="864498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234E5-62BD-42BE-90A1-D76B3CADD98F}"/>
                </a:ext>
              </a:extLst>
            </p:cNvPr>
            <p:cNvCxnSpPr/>
            <p:nvPr/>
          </p:nvCxnSpPr>
          <p:spPr>
            <a:xfrm>
              <a:off x="10324741" y="746477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1CD559-FA5D-48C9-A970-EBA91D621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88" y="387066"/>
              <a:ext cx="300866" cy="543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F51BD-C37C-4B58-A3AB-0E0AA1EE46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755" y="371047"/>
              <a:ext cx="148" cy="509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31695</TotalTime>
  <Words>388</Words>
  <Application>Microsoft Macintosh PowerPoint</Application>
  <PresentationFormat>Widescreen</PresentationFormat>
  <Paragraphs>275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540</cp:revision>
  <dcterms:created xsi:type="dcterms:W3CDTF">2017-07-11T12:03:09Z</dcterms:created>
  <dcterms:modified xsi:type="dcterms:W3CDTF">2020-06-20T18:29:21Z</dcterms:modified>
</cp:coreProperties>
</file>