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6"/>
    <p:restoredTop sz="94667"/>
  </p:normalViewPr>
  <p:slideViewPr>
    <p:cSldViewPr snapToGrid="0" snapToObjects="1">
      <p:cViewPr>
        <p:scale>
          <a:sx n="150" d="100"/>
          <a:sy n="150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91B89-8831-3842-9966-DBEAEDE39A7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F67ED-2FF2-434E-9F89-F12759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2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8639D-5538-9743-9D3D-991C9FBF300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AF75-B2D2-C947-8EB7-0A166481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3.png"/><Relationship Id="rId3" Type="http://schemas.openxmlformats.org/officeDocument/2006/relationships/image" Target="../media/image865.png"/><Relationship Id="rId2" Type="http://schemas.openxmlformats.org/officeDocument/2006/relationships/image" Target="../media/image8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7.png"/><Relationship Id="rId4" Type="http://schemas.openxmlformats.org/officeDocument/2006/relationships/image" Target="../media/image8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6.png"/><Relationship Id="rId13" Type="http://schemas.openxmlformats.org/officeDocument/2006/relationships/image" Target="../media/image838.png"/><Relationship Id="rId18" Type="http://schemas.openxmlformats.org/officeDocument/2006/relationships/image" Target="../media/image843.png"/><Relationship Id="rId3" Type="http://schemas.openxmlformats.org/officeDocument/2006/relationships/image" Target="../media/image857.png"/><Relationship Id="rId7" Type="http://schemas.openxmlformats.org/officeDocument/2006/relationships/image" Target="../media/image835.png"/><Relationship Id="rId12" Type="http://schemas.openxmlformats.org/officeDocument/2006/relationships/image" Target="../media/image4.png"/><Relationship Id="rId17" Type="http://schemas.openxmlformats.org/officeDocument/2006/relationships/image" Target="../media/image842.png"/><Relationship Id="rId2" Type="http://schemas.openxmlformats.org/officeDocument/2006/relationships/image" Target="../media/image856.png"/><Relationship Id="rId16" Type="http://schemas.openxmlformats.org/officeDocument/2006/relationships/image" Target="../media/image8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4.png"/><Relationship Id="rId11" Type="http://schemas.openxmlformats.org/officeDocument/2006/relationships/image" Target="../media/image3.png"/><Relationship Id="rId5" Type="http://schemas.openxmlformats.org/officeDocument/2006/relationships/image" Target="../media/image859.png"/><Relationship Id="rId15" Type="http://schemas.openxmlformats.org/officeDocument/2006/relationships/image" Target="../media/image840.png"/><Relationship Id="rId10" Type="http://schemas.openxmlformats.org/officeDocument/2006/relationships/image" Target="../media/image2.png"/><Relationship Id="rId19" Type="http://schemas.openxmlformats.org/officeDocument/2006/relationships/image" Target="../media/image844.png"/><Relationship Id="rId4" Type="http://schemas.openxmlformats.org/officeDocument/2006/relationships/image" Target="../media/image858.png"/><Relationship Id="rId9" Type="http://schemas.openxmlformats.org/officeDocument/2006/relationships/image" Target="../media/image837.png"/><Relationship Id="rId14" Type="http://schemas.openxmlformats.org/officeDocument/2006/relationships/image" Target="../media/image83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51.png"/><Relationship Id="rId21" Type="http://schemas.openxmlformats.org/officeDocument/2006/relationships/image" Target="../media/image847.png"/><Relationship Id="rId25" Type="http://schemas.openxmlformats.org/officeDocument/2006/relationships/image" Target="../media/image11.png"/><Relationship Id="rId20" Type="http://schemas.openxmlformats.org/officeDocument/2006/relationships/image" Target="../media/image846.png"/><Relationship Id="rId29" Type="http://schemas.openxmlformats.org/officeDocument/2006/relationships/image" Target="../media/image85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50.png"/><Relationship Id="rId23" Type="http://schemas.openxmlformats.org/officeDocument/2006/relationships/image" Target="../media/image849.png"/><Relationship Id="rId28" Type="http://schemas.openxmlformats.org/officeDocument/2006/relationships/image" Target="../media/image853.png"/><Relationship Id="rId19" Type="http://schemas.openxmlformats.org/officeDocument/2006/relationships/image" Target="../media/image845.png"/><Relationship Id="rId22" Type="http://schemas.openxmlformats.org/officeDocument/2006/relationships/image" Target="../media/image848.png"/><Relationship Id="rId27" Type="http://schemas.openxmlformats.org/officeDocument/2006/relationships/image" Target="../media/image852.png"/><Relationship Id="rId30" Type="http://schemas.openxmlformats.org/officeDocument/2006/relationships/image" Target="../media/image8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1.png"/><Relationship Id="rId11" Type="http://schemas.openxmlformats.org/officeDocument/2006/relationships/image" Target="../media/image8.png"/><Relationship Id="rId5" Type="http://schemas.openxmlformats.org/officeDocument/2006/relationships/image" Target="../media/image950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949.png"/><Relationship Id="rId9" Type="http://schemas.openxmlformats.org/officeDocument/2006/relationships/image" Target="../media/image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4573" y="243983"/>
            <a:ext cx="5979541" cy="3452719"/>
            <a:chOff x="374573" y="243983"/>
            <a:chExt cx="5979541" cy="3452719"/>
          </a:xfrm>
        </p:grpSpPr>
        <p:grpSp>
          <p:nvGrpSpPr>
            <p:cNvPr id="5" name="Group 4"/>
            <p:cNvGrpSpPr/>
            <p:nvPr/>
          </p:nvGrpSpPr>
          <p:grpSpPr>
            <a:xfrm>
              <a:off x="374573" y="553223"/>
              <a:ext cx="5451514" cy="3143479"/>
              <a:chOff x="374573" y="553223"/>
              <a:chExt cx="5451514" cy="314347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74573" y="553223"/>
                <a:ext cx="5451514" cy="3143479"/>
                <a:chOff x="1784732" y="1015932"/>
                <a:chExt cx="5451514" cy="314347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5468738" y="2316688"/>
                      <a:ext cx="511679" cy="57547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8738" y="2316688"/>
                      <a:ext cx="511679" cy="5754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Rectangle 11"/>
                <p:cNvSpPr/>
                <p:nvPr/>
              </p:nvSpPr>
              <p:spPr>
                <a:xfrm rot="5400000">
                  <a:off x="4461734" y="-1187886"/>
                  <a:ext cx="97510" cy="545151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5400000">
                  <a:off x="4460912" y="959389"/>
                  <a:ext cx="99154" cy="5451514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5400000">
                  <a:off x="1836271" y="2362744"/>
                  <a:ext cx="3143479" cy="44985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/>
                <p:cNvCxnSpPr>
                  <a:stCxn id="6" idx="2"/>
                </p:cNvCxnSpPr>
                <p:nvPr/>
              </p:nvCxnSpPr>
              <p:spPr>
                <a:xfrm flipH="1">
                  <a:off x="2237221" y="2587672"/>
                  <a:ext cx="945862" cy="286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 rot="5400000">
                  <a:off x="5221088" y="28601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rot="5400000">
                  <a:off x="4503520" y="28601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 rot="5400000">
                  <a:off x="5943058" y="28601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 rot="5400000">
                  <a:off x="6695449" y="28601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 rot="5400000">
                  <a:off x="5217167" y="196395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 rot="5400000">
                  <a:off x="4499599" y="196395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 rot="5400000">
                  <a:off x="5939137" y="196395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rot="5400000">
                  <a:off x="6691528" y="196395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3798637" y="28601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 rot="5400000">
                  <a:off x="3794716" y="196395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413035" y="2241543"/>
                      <a:ext cx="217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3035" y="2241543"/>
                      <a:ext cx="21749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857" t="-36000" r="-97143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7" name="Group 26"/>
                <p:cNvGrpSpPr/>
                <p:nvPr/>
              </p:nvGrpSpPr>
              <p:grpSpPr>
                <a:xfrm rot="5400000">
                  <a:off x="2616150" y="285846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rot="5400000">
                  <a:off x="2612229" y="1962317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5400000">
                  <a:off x="1911267" y="285846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 rot="5400000">
                  <a:off x="1907346" y="1962317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cxnSp>
            <p:nvCxnSpPr>
              <p:cNvPr id="10" name="Straight Connector 9"/>
              <p:cNvCxnSpPr>
                <a:stCxn id="4" idx="0"/>
                <a:endCxn id="5" idx="0"/>
              </p:cNvCxnSpPr>
              <p:nvPr/>
            </p:nvCxnSpPr>
            <p:spPr>
              <a:xfrm>
                <a:off x="5826087" y="1075162"/>
                <a:ext cx="0" cy="2147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>
              <a:off x="6081310" y="1123917"/>
              <a:ext cx="0" cy="20985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193685" y="1932722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685" y="1932722"/>
                  <a:ext cx="1604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739873" y="243983"/>
                  <a:ext cx="5563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873" y="243983"/>
                  <a:ext cx="55637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348" r="-760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7025925" y="455686"/>
            <a:ext cx="4806939" cy="4663594"/>
            <a:chOff x="4697196" y="2039618"/>
            <a:chExt cx="4806939" cy="4663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192613" y="4750819"/>
                  <a:ext cx="511679" cy="57547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CA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13" y="4750819"/>
                  <a:ext cx="511679" cy="57547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/>
            <p:cNvGrpSpPr/>
            <p:nvPr/>
          </p:nvGrpSpPr>
          <p:grpSpPr>
            <a:xfrm>
              <a:off x="7896477" y="4202576"/>
              <a:ext cx="398669" cy="384793"/>
              <a:chOff x="9207344" y="4016477"/>
              <a:chExt cx="398669" cy="384793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9207344" y="4016477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9367942" y="4171073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571257" y="3472619"/>
              <a:ext cx="398669" cy="384793"/>
              <a:chOff x="9207344" y="4006852"/>
              <a:chExt cx="398669" cy="384793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732836" y="4145909"/>
              <a:ext cx="398669" cy="384793"/>
              <a:chOff x="9207344" y="4006852"/>
              <a:chExt cx="398669" cy="384793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802147" y="5259936"/>
              <a:ext cx="398669" cy="384793"/>
              <a:chOff x="9207344" y="4006852"/>
              <a:chExt cx="398669" cy="384793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532520" y="5000941"/>
              <a:ext cx="398669" cy="384793"/>
              <a:chOff x="9207344" y="4006852"/>
              <a:chExt cx="398669" cy="38479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971443" y="4924133"/>
              <a:ext cx="398669" cy="384793"/>
              <a:chOff x="9207344" y="4006852"/>
              <a:chExt cx="398669" cy="384793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6791404" y="3187316"/>
              <a:ext cx="398669" cy="384793"/>
              <a:chOff x="9207344" y="4006852"/>
              <a:chExt cx="398669" cy="384793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73912" y="2570480"/>
              <a:ext cx="398669" cy="384793"/>
              <a:chOff x="9207344" y="4006852"/>
              <a:chExt cx="398669" cy="384793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118981" y="3443288"/>
              <a:ext cx="398669" cy="384793"/>
              <a:chOff x="9207344" y="4006852"/>
              <a:chExt cx="398669" cy="38479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802147" y="2298177"/>
              <a:ext cx="398669" cy="384793"/>
              <a:chOff x="9207344" y="4006852"/>
              <a:chExt cx="398669" cy="38479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608815" y="3241669"/>
              <a:ext cx="398669" cy="384793"/>
              <a:chOff x="9207344" y="4006852"/>
              <a:chExt cx="398669" cy="384793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919648" y="2593681"/>
              <a:ext cx="398669" cy="384793"/>
              <a:chOff x="9207344" y="4006852"/>
              <a:chExt cx="398669" cy="384793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995461" y="4179490"/>
              <a:ext cx="398669" cy="384793"/>
              <a:chOff x="9207344" y="4006852"/>
              <a:chExt cx="398669" cy="384793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264986" y="5141024"/>
              <a:ext cx="398669" cy="384793"/>
              <a:chOff x="9207344" y="4006852"/>
              <a:chExt cx="398669" cy="38479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264987" y="3237237"/>
              <a:ext cx="398669" cy="384793"/>
              <a:chOff x="9207344" y="4006852"/>
              <a:chExt cx="398669" cy="384793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549787" y="5178824"/>
              <a:ext cx="398669" cy="384793"/>
              <a:chOff x="9207344" y="4006852"/>
              <a:chExt cx="398669" cy="384793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802147" y="6079485"/>
              <a:ext cx="398669" cy="384793"/>
              <a:chOff x="9207344" y="4006852"/>
              <a:chExt cx="398669" cy="38479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891986" y="5815423"/>
              <a:ext cx="398669" cy="384793"/>
              <a:chOff x="9207344" y="4006852"/>
              <a:chExt cx="398669" cy="38479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19647" y="5816622"/>
              <a:ext cx="398669" cy="384793"/>
              <a:chOff x="9207344" y="4006852"/>
              <a:chExt cx="398669" cy="384793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802871" y="4223626"/>
              <a:ext cx="398669" cy="384793"/>
              <a:chOff x="9207344" y="4006852"/>
              <a:chExt cx="398669" cy="384793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9207344" y="4006852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9367942" y="4161448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1" name="Oval 80"/>
            <p:cNvSpPr/>
            <p:nvPr/>
          </p:nvSpPr>
          <p:spPr>
            <a:xfrm>
              <a:off x="4697196" y="2039618"/>
              <a:ext cx="4806939" cy="46635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8853396" y="4202991"/>
              <a:ext cx="398669" cy="384793"/>
              <a:chOff x="9207344" y="4054977"/>
              <a:chExt cx="398669" cy="3847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9207344" y="4054977"/>
                <a:ext cx="398669" cy="3847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9367942" y="4209573"/>
                <a:ext cx="84066" cy="80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31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99116" y="110518"/>
            <a:ext cx="5123676" cy="4044367"/>
            <a:chOff x="1515599" y="716096"/>
            <a:chExt cx="5123676" cy="4044367"/>
          </a:xfrm>
        </p:grpSpPr>
        <p:grpSp>
          <p:nvGrpSpPr>
            <p:cNvPr id="5" name="Group 4"/>
            <p:cNvGrpSpPr/>
            <p:nvPr/>
          </p:nvGrpSpPr>
          <p:grpSpPr>
            <a:xfrm>
              <a:off x="1515599" y="716096"/>
              <a:ext cx="5123676" cy="4044367"/>
              <a:chOff x="1515599" y="716096"/>
              <a:chExt cx="5123676" cy="404436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515599" y="1052790"/>
                <a:ext cx="3030115" cy="3707673"/>
                <a:chOff x="7967052" y="2500839"/>
                <a:chExt cx="3030115" cy="370767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0149576" y="5633033"/>
                      <a:ext cx="511679" cy="57547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CA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49576" y="5633033"/>
                      <a:ext cx="511679" cy="57547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Group 15"/>
                <p:cNvGrpSpPr/>
                <p:nvPr/>
              </p:nvGrpSpPr>
              <p:grpSpPr>
                <a:xfrm>
                  <a:off x="9765111" y="397520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74" name="Oval 73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0598498" y="3975200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72" name="Oval 71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863196" y="397520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765111" y="469277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68" name="Oval 67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10598498" y="4692768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8863196" y="469276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9765111" y="325323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598498" y="3253230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8863196" y="325323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9765111" y="2500842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0598498" y="2500839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8863196" y="2500840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7967052" y="3979122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7967052" y="4696690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7967052" y="3257152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7967052" y="250476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9765111" y="5397654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10598498" y="5397651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8863196" y="5397652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7967052" y="5401573"/>
                  <a:ext cx="398669" cy="384793"/>
                  <a:chOff x="9207344" y="4006852"/>
                  <a:chExt cx="398669" cy="384793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9207344" y="4006852"/>
                    <a:ext cx="398669" cy="384793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9367942" y="4161448"/>
                    <a:ext cx="84066" cy="8078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>
              <a:xfrm>
                <a:off x="2155762" y="1592179"/>
                <a:ext cx="3561991" cy="218133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633849" y="716096"/>
                <a:ext cx="0" cy="404436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717753" y="2681747"/>
                <a:ext cx="921522" cy="110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093184" y="2189974"/>
                    <a:ext cx="333040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3184" y="2189974"/>
                    <a:ext cx="333040" cy="483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>
              <a:off x="2148289" y="1498294"/>
              <a:ext cx="36025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00462" y="1145177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462" y="1145177"/>
                  <a:ext cx="1604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5375988" y="1652891"/>
              <a:ext cx="244" cy="21206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109017" y="2568251"/>
                  <a:ext cx="20421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017" y="2568251"/>
                  <a:ext cx="20421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647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324714" y="440675"/>
            <a:ext cx="2432748" cy="2996238"/>
            <a:chOff x="324714" y="440675"/>
            <a:chExt cx="2432748" cy="2996238"/>
          </a:xfrm>
        </p:grpSpPr>
        <p:grpSp>
          <p:nvGrpSpPr>
            <p:cNvPr id="77" name="Group 76"/>
            <p:cNvGrpSpPr/>
            <p:nvPr/>
          </p:nvGrpSpPr>
          <p:grpSpPr>
            <a:xfrm>
              <a:off x="324714" y="440675"/>
              <a:ext cx="2432748" cy="2754217"/>
              <a:chOff x="1239114" y="1597446"/>
              <a:chExt cx="2432748" cy="2754217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1509311" y="1597446"/>
                <a:ext cx="22034" cy="275421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1520328" y="2710149"/>
                <a:ext cx="0" cy="63897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239114" y="297455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9114" y="2974554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Rectangle 88"/>
              <p:cNvSpPr/>
              <p:nvPr/>
            </p:nvSpPr>
            <p:spPr>
              <a:xfrm>
                <a:off x="2423711" y="2500829"/>
                <a:ext cx="936434" cy="9254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793203" y="2181339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203" y="2181339"/>
                    <a:ext cx="21948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111" r="-111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452379" y="2820665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2379" y="2820665"/>
                    <a:ext cx="21948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111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Arrow Connector 91"/>
              <p:cNvCxnSpPr/>
              <p:nvPr/>
            </p:nvCxnSpPr>
            <p:spPr>
              <a:xfrm>
                <a:off x="1531345" y="3128442"/>
                <a:ext cx="89236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67787" y="2754911"/>
                    <a:ext cx="21440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7787" y="2754911"/>
                    <a:ext cx="21440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/>
            <p:cNvGrpSpPr/>
            <p:nvPr/>
          </p:nvGrpSpPr>
          <p:grpSpPr>
            <a:xfrm>
              <a:off x="719740" y="2143830"/>
              <a:ext cx="1154342" cy="1293083"/>
              <a:chOff x="1129904" y="1614682"/>
              <a:chExt cx="1154342" cy="129308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Rectangle 7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289723" y="3609071"/>
            <a:ext cx="2432748" cy="2945960"/>
            <a:chOff x="3969461" y="594562"/>
            <a:chExt cx="2432748" cy="2945960"/>
          </a:xfrm>
        </p:grpSpPr>
        <p:grpSp>
          <p:nvGrpSpPr>
            <p:cNvPr id="95" name="Group 94"/>
            <p:cNvGrpSpPr/>
            <p:nvPr/>
          </p:nvGrpSpPr>
          <p:grpSpPr>
            <a:xfrm>
              <a:off x="3969461" y="594562"/>
              <a:ext cx="2432748" cy="2754217"/>
              <a:chOff x="3969461" y="594562"/>
              <a:chExt cx="2432748" cy="2754217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3969461" y="594562"/>
                <a:ext cx="2432748" cy="2754217"/>
                <a:chOff x="3969461" y="594562"/>
                <a:chExt cx="2432748" cy="2754217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3969461" y="594562"/>
                  <a:ext cx="2432748" cy="2754217"/>
                  <a:chOff x="1239114" y="1597446"/>
                  <a:chExt cx="2432748" cy="2754217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 flipV="1">
                    <a:off x="1509311" y="1597446"/>
                    <a:ext cx="22034" cy="2754217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20328" y="2710149"/>
                    <a:ext cx="0" cy="638979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1239114" y="2974554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39114" y="2974554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7586" r="-27586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Rectangle 114"/>
                  <p:cNvSpPr/>
                  <p:nvPr/>
                </p:nvSpPr>
                <p:spPr>
                  <a:xfrm>
                    <a:off x="2423711" y="2500829"/>
                    <a:ext cx="936434" cy="92541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/>
                      <p:cNvSpPr txBox="1"/>
                      <p:nvPr/>
                    </p:nvSpPr>
                    <p:spPr>
                      <a:xfrm>
                        <a:off x="2793203" y="2181339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203" y="2181339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1111" r="-1111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/>
                      <p:cNvSpPr txBox="1"/>
                      <p:nvPr/>
                    </p:nvSpPr>
                    <p:spPr>
                      <a:xfrm>
                        <a:off x="3452379" y="2820665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2379" y="2820665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1111" r="-1111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8" name="Straight Arrow Connector 117"/>
                  <p:cNvCxnSpPr/>
                  <p:nvPr/>
                </p:nvCxnSpPr>
                <p:spPr>
                  <a:xfrm>
                    <a:off x="1531345" y="3128442"/>
                    <a:ext cx="89236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1868704" y="2821013"/>
                        <a:ext cx="21440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68704" y="2821013"/>
                        <a:ext cx="214402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7" name="Rectangle 106"/>
                <p:cNvSpPr/>
                <p:nvPr/>
              </p:nvSpPr>
              <p:spPr>
                <a:xfrm>
                  <a:off x="5365214" y="1498295"/>
                  <a:ext cx="158336" cy="92506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8" name="Straight Arrow Connector 107"/>
                <p:cNvCxnSpPr/>
                <p:nvPr/>
              </p:nvCxnSpPr>
              <p:spPr>
                <a:xfrm>
                  <a:off x="5274816" y="2531346"/>
                  <a:ext cx="321753" cy="25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305940" y="2531343"/>
                      <a:ext cx="3470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5940" y="2531343"/>
                      <a:ext cx="34708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5789" r="-14035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239658" y="1695847"/>
                  <a:ext cx="1239823" cy="74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4693059" y="1376760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3059" y="1376760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5551025" y="1806766"/>
                    <a:ext cx="3840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1025" y="1806766"/>
                    <a:ext cx="38401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4286" r="-142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4239739" y="2247439"/>
              <a:ext cx="1154342" cy="1293083"/>
              <a:chOff x="1129904" y="1614682"/>
              <a:chExt cx="1154342" cy="1293083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Rectangle 101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Rectangle 102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8" name="Rectangle 9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03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14880" y="440675"/>
            <a:ext cx="4111539" cy="4957592"/>
            <a:chOff x="7414880" y="440675"/>
            <a:chExt cx="4111539" cy="4957592"/>
          </a:xfrm>
        </p:grpSpPr>
        <p:grpSp>
          <p:nvGrpSpPr>
            <p:cNvPr id="6" name="Group 5"/>
            <p:cNvGrpSpPr/>
            <p:nvPr/>
          </p:nvGrpSpPr>
          <p:grpSpPr>
            <a:xfrm>
              <a:off x="7414880" y="1652595"/>
              <a:ext cx="3606277" cy="3285527"/>
              <a:chOff x="7967052" y="2500839"/>
              <a:chExt cx="3606277" cy="32855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11061650" y="5003237"/>
                    <a:ext cx="511679" cy="57547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CA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1650" y="5003237"/>
                    <a:ext cx="511679" cy="57547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9765111" y="3975203"/>
                <a:ext cx="398669" cy="384793"/>
                <a:chOff x="9207344" y="4006852"/>
                <a:chExt cx="398669" cy="384793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0598498" y="3975200"/>
                <a:ext cx="398669" cy="384793"/>
                <a:chOff x="9207344" y="4006852"/>
                <a:chExt cx="398669" cy="384793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863196" y="3975201"/>
                <a:ext cx="398669" cy="384793"/>
                <a:chOff x="9207344" y="4006852"/>
                <a:chExt cx="398669" cy="384793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9765111" y="4692771"/>
                <a:ext cx="398669" cy="384793"/>
                <a:chOff x="9207344" y="4006852"/>
                <a:chExt cx="398669" cy="384793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0598498" y="4692768"/>
                <a:ext cx="398669" cy="384793"/>
                <a:chOff x="9207344" y="4006852"/>
                <a:chExt cx="398669" cy="384793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8863196" y="4692769"/>
                <a:ext cx="398669" cy="384793"/>
                <a:chOff x="9207344" y="4006852"/>
                <a:chExt cx="398669" cy="384793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9765111" y="3253233"/>
                <a:ext cx="398669" cy="384793"/>
                <a:chOff x="9207344" y="4006852"/>
                <a:chExt cx="398669" cy="384793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10598498" y="3253230"/>
                <a:ext cx="398669" cy="384793"/>
                <a:chOff x="9207344" y="4006852"/>
                <a:chExt cx="398669" cy="384793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8863196" y="3253231"/>
                <a:ext cx="398669" cy="384793"/>
                <a:chOff x="9207344" y="4006852"/>
                <a:chExt cx="398669" cy="384793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9765111" y="2500842"/>
                <a:ext cx="398669" cy="384793"/>
                <a:chOff x="9207344" y="4006852"/>
                <a:chExt cx="398669" cy="384793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10598498" y="2500839"/>
                <a:ext cx="398669" cy="384793"/>
                <a:chOff x="9207344" y="4006852"/>
                <a:chExt cx="398669" cy="38479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8863196" y="2500840"/>
                <a:ext cx="398669" cy="384793"/>
                <a:chOff x="9207344" y="4006852"/>
                <a:chExt cx="398669" cy="384793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7967052" y="3979122"/>
                <a:ext cx="398669" cy="384793"/>
                <a:chOff x="9207344" y="4006852"/>
                <a:chExt cx="398669" cy="384793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7967052" y="4696690"/>
                <a:ext cx="398669" cy="384793"/>
                <a:chOff x="9207344" y="4006852"/>
                <a:chExt cx="398669" cy="384793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7967052" y="3257152"/>
                <a:ext cx="398669" cy="384793"/>
                <a:chOff x="9207344" y="4006852"/>
                <a:chExt cx="398669" cy="384793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967052" y="2504761"/>
                <a:ext cx="398669" cy="384793"/>
                <a:chOff x="9207344" y="4006852"/>
                <a:chExt cx="398669" cy="384793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765111" y="5397654"/>
                <a:ext cx="398669" cy="384793"/>
                <a:chOff x="9207344" y="4006852"/>
                <a:chExt cx="398669" cy="384793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10598498" y="5397651"/>
                <a:ext cx="398669" cy="384793"/>
                <a:chOff x="9207344" y="4006852"/>
                <a:chExt cx="398669" cy="384793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863196" y="5397652"/>
                <a:ext cx="398669" cy="384793"/>
                <a:chOff x="9207344" y="4006852"/>
                <a:chExt cx="398669" cy="384793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7967052" y="5401573"/>
                <a:ext cx="398669" cy="384793"/>
                <a:chOff x="9207344" y="4006852"/>
                <a:chExt cx="398669" cy="384793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8495642" y="440675"/>
              <a:ext cx="5986" cy="36001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471622" y="4024707"/>
              <a:ext cx="3046482" cy="49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311873" y="412862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873" y="4128628"/>
                  <a:ext cx="214546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4286" r="-857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150231" y="440675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231" y="440675"/>
                  <a:ext cx="219163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8511346" y="4372767"/>
              <a:ext cx="11548" cy="10255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739744" y="4876291"/>
                  <a:ext cx="36869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744" y="4876291"/>
                  <a:ext cx="368691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042252" y="2839120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2252" y="2839120"/>
                  <a:ext cx="217560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84034" y="416845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034" y="4168451"/>
                  <a:ext cx="217560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22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Triangle 14"/>
            <p:cNvSpPr/>
            <p:nvPr/>
          </p:nvSpPr>
          <p:spPr>
            <a:xfrm>
              <a:off x="8501628" y="1819628"/>
              <a:ext cx="1740665" cy="2221214"/>
            </a:xfrm>
            <a:prstGeom prst="rtTriangl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05695" y="3635027"/>
            <a:ext cx="3415426" cy="3024277"/>
            <a:chOff x="1978655" y="3645843"/>
            <a:chExt cx="3415426" cy="3024277"/>
          </a:xfrm>
        </p:grpSpPr>
        <p:grpSp>
          <p:nvGrpSpPr>
            <p:cNvPr id="78" name="Group 77"/>
            <p:cNvGrpSpPr/>
            <p:nvPr/>
          </p:nvGrpSpPr>
          <p:grpSpPr>
            <a:xfrm>
              <a:off x="2480926" y="3645843"/>
              <a:ext cx="2913155" cy="3024277"/>
              <a:chOff x="2480926" y="3645843"/>
              <a:chExt cx="2913155" cy="3024277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2671765" y="3645843"/>
                <a:ext cx="2722316" cy="3024277"/>
                <a:chOff x="1080569" y="1614682"/>
                <a:chExt cx="2722316" cy="3024277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080569" y="2201536"/>
                  <a:ext cx="2722316" cy="2437423"/>
                  <a:chOff x="1107864" y="2174240"/>
                  <a:chExt cx="2722316" cy="2437423"/>
                </a:xfrm>
              </p:grpSpPr>
              <p:cxnSp>
                <p:nvCxnSpPr>
                  <p:cNvPr id="94" name="Straight Arrow Connector 93"/>
                  <p:cNvCxnSpPr/>
                  <p:nvPr/>
                </p:nvCxnSpPr>
                <p:spPr>
                  <a:xfrm>
                    <a:off x="1516583" y="2540280"/>
                    <a:ext cx="3122" cy="207138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/>
                  <p:cNvCxnSpPr/>
                  <p:nvPr/>
                </p:nvCxnSpPr>
                <p:spPr>
                  <a:xfrm>
                    <a:off x="1509817" y="2538065"/>
                    <a:ext cx="2320363" cy="772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1107864" y="424233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7" name="Rectangle 14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07864" y="4242331"/>
                        <a:ext cx="353750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Rectangle 97"/>
                      <p:cNvSpPr/>
                      <p:nvPr/>
                    </p:nvSpPr>
                    <p:spPr>
                      <a:xfrm>
                        <a:off x="1284739" y="217424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8" name="Rectangle 1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4739" y="2174240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8" name="Straight Arrow Connector 87"/>
              <p:cNvCxnSpPr/>
              <p:nvPr/>
            </p:nvCxnSpPr>
            <p:spPr>
              <a:xfrm flipH="1">
                <a:off x="2480926" y="4596520"/>
                <a:ext cx="601759" cy="66639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2696868" y="5028384"/>
                    <a:ext cx="3637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3" name="TextBox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868" y="5028384"/>
                    <a:ext cx="363754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1667" r="-1000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481213" y="4611216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1213" y="4611216"/>
                    <a:ext cx="234936" cy="34714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3684" t="-35088" r="-100000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Arc 90"/>
              <p:cNvSpPr/>
              <p:nvPr/>
            </p:nvSpPr>
            <p:spPr>
              <a:xfrm>
                <a:off x="2820653" y="4512196"/>
                <a:ext cx="443627" cy="530673"/>
              </a:xfrm>
              <a:prstGeom prst="arc">
                <a:avLst>
                  <a:gd name="adj1" fmla="val 5016517"/>
                  <a:gd name="adj2" fmla="val 925236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Arrow Connector 78"/>
            <p:cNvCxnSpPr/>
            <p:nvPr/>
          </p:nvCxnSpPr>
          <p:spPr>
            <a:xfrm>
              <a:off x="1978655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330373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696868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086935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3438653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3805148" y="5486065"/>
              <a:ext cx="5774" cy="574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886384" y="5468516"/>
                  <a:ext cx="511679" cy="57547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CA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384" y="5468516"/>
                  <a:ext cx="511679" cy="575479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/>
            <p:cNvCxnSpPr/>
            <p:nvPr/>
          </p:nvCxnSpPr>
          <p:spPr>
            <a:xfrm flipH="1" flipV="1">
              <a:off x="3099776" y="4611216"/>
              <a:ext cx="297418" cy="34714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131976" y="423795"/>
            <a:ext cx="4592915" cy="1264425"/>
            <a:chOff x="1131976" y="388170"/>
            <a:chExt cx="4592915" cy="1264425"/>
          </a:xfrm>
        </p:grpSpPr>
        <p:sp>
          <p:nvSpPr>
            <p:cNvPr id="99" name="Oval 98"/>
            <p:cNvSpPr/>
            <p:nvPr/>
          </p:nvSpPr>
          <p:spPr>
            <a:xfrm>
              <a:off x="3018881" y="914400"/>
              <a:ext cx="1996887" cy="73819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 flipV="1">
              <a:off x="1169288" y="1212246"/>
              <a:ext cx="18614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1187596" y="1388507"/>
              <a:ext cx="186146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 flipV="1">
              <a:off x="1131976" y="1291101"/>
              <a:ext cx="4565885" cy="148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3288616" y="622986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3630022" y="748452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3877424" y="388170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4017324" y="758654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4359729" y="554118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4654633" y="667944"/>
              <a:ext cx="0" cy="720563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urved Up Arrow 109"/>
            <p:cNvSpPr/>
            <p:nvPr/>
          </p:nvSpPr>
          <p:spPr>
            <a:xfrm>
              <a:off x="5214252" y="1091153"/>
              <a:ext cx="510639" cy="522194"/>
            </a:xfrm>
            <a:prstGeom prst="curvedUp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1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312914" y="945120"/>
            <a:ext cx="7640781" cy="4297092"/>
            <a:chOff x="962890" y="1674986"/>
            <a:chExt cx="7640781" cy="4297092"/>
          </a:xfrm>
        </p:grpSpPr>
        <p:grpSp>
          <p:nvGrpSpPr>
            <p:cNvPr id="30" name="Group 29"/>
            <p:cNvGrpSpPr/>
            <p:nvPr/>
          </p:nvGrpSpPr>
          <p:grpSpPr>
            <a:xfrm>
              <a:off x="1523999" y="1674986"/>
              <a:ext cx="7079672" cy="4069113"/>
              <a:chOff x="1523999" y="1674986"/>
              <a:chExt cx="7079672" cy="406911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1523999" y="2053934"/>
                <a:ext cx="7079672" cy="3655869"/>
                <a:chOff x="1523999" y="2053934"/>
                <a:chExt cx="7079672" cy="3655869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098964" y="2202873"/>
                  <a:ext cx="135081" cy="347056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7893627" y="2202872"/>
                  <a:ext cx="135081" cy="347056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7318662" y="2053935"/>
                  <a:ext cx="1285009" cy="14893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523999" y="2053934"/>
                  <a:ext cx="1285009" cy="14893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>
                  <a:stCxn id="34" idx="3"/>
                  <a:endCxn id="33" idx="1"/>
                </p:cNvCxnSpPr>
                <p:nvPr/>
              </p:nvCxnSpPr>
              <p:spPr>
                <a:xfrm>
                  <a:off x="2809008" y="2128403"/>
                  <a:ext cx="4509654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/>
                <p:cNvSpPr/>
                <p:nvPr/>
              </p:nvSpPr>
              <p:spPr>
                <a:xfrm>
                  <a:off x="3370117" y="4364182"/>
                  <a:ext cx="3387436" cy="130925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6586102" y="4410940"/>
                  <a:ext cx="10391" cy="12521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H="1">
                  <a:off x="3370117" y="4197927"/>
                  <a:ext cx="3387436" cy="121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3200400" y="2165637"/>
                  <a:ext cx="10391" cy="3544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6307062" y="47577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7062" y="475779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955055" y="385378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5055" y="3853780"/>
                      <a:ext cx="217560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1666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2927196" y="3891257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7196" y="3891257"/>
                      <a:ext cx="22775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684" r="-1842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64" t="35414" r="23855" b="34949"/>
              <a:stretch/>
            </p:blipFill>
            <p:spPr>
              <a:xfrm>
                <a:off x="3201894" y="1674986"/>
                <a:ext cx="833986" cy="514079"/>
              </a:xfrm>
              <a:prstGeom prst="rect">
                <a:avLst/>
              </a:prstGeom>
            </p:spPr>
          </p:pic>
          <p:grpSp>
            <p:nvGrpSpPr>
              <p:cNvPr id="34" name="Group 33"/>
              <p:cNvGrpSpPr/>
              <p:nvPr/>
            </p:nvGrpSpPr>
            <p:grpSpPr>
              <a:xfrm>
                <a:off x="6991449" y="4364182"/>
                <a:ext cx="788377" cy="1379917"/>
                <a:chOff x="6237855" y="403412"/>
                <a:chExt cx="3312503" cy="6200447"/>
              </a:xfrm>
            </p:grpSpPr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33" r="34394" b="21532"/>
                <a:stretch/>
              </p:blipFill>
              <p:spPr>
                <a:xfrm>
                  <a:off x="6732901" y="572405"/>
                  <a:ext cx="2817457" cy="6028513"/>
                </a:xfrm>
                <a:prstGeom prst="rect">
                  <a:avLst/>
                </a:prstGeom>
              </p:spPr>
            </p:pic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62" t="21165" r="8507" b="23224"/>
                <a:stretch/>
              </p:blipFill>
              <p:spPr>
                <a:xfrm>
                  <a:off x="7893627" y="403412"/>
                  <a:ext cx="1143040" cy="594054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916" t="4259" r="28497" b="6863"/>
                <a:stretch/>
              </p:blipFill>
              <p:spPr>
                <a:xfrm>
                  <a:off x="6237855" y="1692361"/>
                  <a:ext cx="1627441" cy="4911498"/>
                </a:xfrm>
                <a:prstGeom prst="rect">
                  <a:avLst/>
                </a:prstGeom>
              </p:spPr>
            </p:pic>
          </p:grpSp>
        </p:grp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91" t="13770" r="47176" b="15269"/>
            <a:stretch/>
          </p:blipFill>
          <p:spPr>
            <a:xfrm>
              <a:off x="962890" y="4496389"/>
              <a:ext cx="830429" cy="1475689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002655" y="1202221"/>
            <a:ext cx="1811123" cy="2501429"/>
            <a:chOff x="1002655" y="1202221"/>
            <a:chExt cx="1811123" cy="2501429"/>
          </a:xfrm>
        </p:grpSpPr>
        <p:sp>
          <p:nvSpPr>
            <p:cNvPr id="15" name="Rectangle 14"/>
            <p:cNvSpPr/>
            <p:nvPr/>
          </p:nvSpPr>
          <p:spPr>
            <a:xfrm rot="16200000">
              <a:off x="768472" y="2332400"/>
              <a:ext cx="2148840" cy="1257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 flipV="1">
              <a:off x="1842892" y="1320845"/>
              <a:ext cx="8274" cy="21602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52317" y="221256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317" y="2212568"/>
                  <a:ext cx="2120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52904" y="1202221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904" y="1202221"/>
                  <a:ext cx="245708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1532924" y="1305848"/>
              <a:ext cx="0" cy="21718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04479" y="1925238"/>
                  <a:ext cx="5955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𝑤𝑖𝑟𝑒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479" y="1925238"/>
                  <a:ext cx="59554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9278" r="-824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>
              <a:off x="1905757" y="2140931"/>
              <a:ext cx="304666" cy="254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101629" y="3631650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/>
            <p:cNvSpPr/>
            <p:nvPr/>
          </p:nvSpPr>
          <p:spPr>
            <a:xfrm>
              <a:off x="1758508" y="3629023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reeform 7"/>
            <p:cNvSpPr/>
            <p:nvPr/>
          </p:nvSpPr>
          <p:spPr>
            <a:xfrm rot="20735733">
              <a:off x="1467732" y="3450291"/>
              <a:ext cx="298031" cy="203459"/>
            </a:xfrm>
            <a:custGeom>
              <a:avLst/>
              <a:gdLst>
                <a:gd name="connsiteX0" fmla="*/ 379309 w 599442"/>
                <a:gd name="connsiteY0" fmla="*/ 129126 h 359684"/>
                <a:gd name="connsiteX1" fmla="*/ 590325 w 599442"/>
                <a:gd name="connsiteY1" fmla="*/ 261988 h 359684"/>
                <a:gd name="connsiteX2" fmla="*/ 375402 w 599442"/>
                <a:gd name="connsiteY2" fmla="*/ 359680 h 359684"/>
                <a:gd name="connsiteX3" fmla="*/ 4171 w 599442"/>
                <a:gd name="connsiteY3" fmla="*/ 265895 h 359684"/>
                <a:gd name="connsiteX4" fmla="*/ 168294 w 599442"/>
                <a:gd name="connsiteY4" fmla="*/ 246357 h 359684"/>
                <a:gd name="connsiteX5" fmla="*/ 51063 w 599442"/>
                <a:gd name="connsiteY5" fmla="*/ 183834 h 359684"/>
                <a:gd name="connsiteX6" fmla="*/ 195648 w 599442"/>
                <a:gd name="connsiteY6" fmla="*/ 176019 h 359684"/>
                <a:gd name="connsiteX7" fmla="*/ 140940 w 599442"/>
                <a:gd name="connsiteY7" fmla="*/ 90049 h 359684"/>
                <a:gd name="connsiteX8" fmla="*/ 277709 w 599442"/>
                <a:gd name="connsiteY8" fmla="*/ 133034 h 359684"/>
                <a:gd name="connsiteX9" fmla="*/ 183925 w 599442"/>
                <a:gd name="connsiteY9" fmla="*/ 172 h 359684"/>
                <a:gd name="connsiteX10" fmla="*/ 570786 w 599442"/>
                <a:gd name="connsiteY10" fmla="*/ 109588 h 359684"/>
                <a:gd name="connsiteX11" fmla="*/ 570786 w 599442"/>
                <a:gd name="connsiteY11" fmla="*/ 301065 h 359684"/>
                <a:gd name="connsiteX0" fmla="*/ 379309 w 605258"/>
                <a:gd name="connsiteY0" fmla="*/ 153285 h 383843"/>
                <a:gd name="connsiteX1" fmla="*/ 590325 w 605258"/>
                <a:gd name="connsiteY1" fmla="*/ 286147 h 383843"/>
                <a:gd name="connsiteX2" fmla="*/ 375402 w 605258"/>
                <a:gd name="connsiteY2" fmla="*/ 383839 h 383843"/>
                <a:gd name="connsiteX3" fmla="*/ 4171 w 605258"/>
                <a:gd name="connsiteY3" fmla="*/ 290054 h 383843"/>
                <a:gd name="connsiteX4" fmla="*/ 168294 w 605258"/>
                <a:gd name="connsiteY4" fmla="*/ 270516 h 383843"/>
                <a:gd name="connsiteX5" fmla="*/ 51063 w 605258"/>
                <a:gd name="connsiteY5" fmla="*/ 207993 h 383843"/>
                <a:gd name="connsiteX6" fmla="*/ 195648 w 605258"/>
                <a:gd name="connsiteY6" fmla="*/ 200178 h 383843"/>
                <a:gd name="connsiteX7" fmla="*/ 140940 w 605258"/>
                <a:gd name="connsiteY7" fmla="*/ 114208 h 383843"/>
                <a:gd name="connsiteX8" fmla="*/ 277709 w 605258"/>
                <a:gd name="connsiteY8" fmla="*/ 157193 h 383843"/>
                <a:gd name="connsiteX9" fmla="*/ 105415 w 605258"/>
                <a:gd name="connsiteY9" fmla="*/ 132 h 383843"/>
                <a:gd name="connsiteX10" fmla="*/ 570786 w 605258"/>
                <a:gd name="connsiteY10" fmla="*/ 133747 h 383843"/>
                <a:gd name="connsiteX11" fmla="*/ 570786 w 605258"/>
                <a:gd name="connsiteY11" fmla="*/ 325224 h 383843"/>
                <a:gd name="connsiteX0" fmla="*/ 379309 w 605258"/>
                <a:gd name="connsiteY0" fmla="*/ 153285 h 383843"/>
                <a:gd name="connsiteX1" fmla="*/ 590325 w 605258"/>
                <a:gd name="connsiteY1" fmla="*/ 286147 h 383843"/>
                <a:gd name="connsiteX2" fmla="*/ 375402 w 605258"/>
                <a:gd name="connsiteY2" fmla="*/ 383839 h 383843"/>
                <a:gd name="connsiteX3" fmla="*/ 4171 w 605258"/>
                <a:gd name="connsiteY3" fmla="*/ 290054 h 383843"/>
                <a:gd name="connsiteX4" fmla="*/ 168294 w 605258"/>
                <a:gd name="connsiteY4" fmla="*/ 270516 h 383843"/>
                <a:gd name="connsiteX5" fmla="*/ 51063 w 605258"/>
                <a:gd name="connsiteY5" fmla="*/ 207993 h 383843"/>
                <a:gd name="connsiteX6" fmla="*/ 195648 w 605258"/>
                <a:gd name="connsiteY6" fmla="*/ 200178 h 383843"/>
                <a:gd name="connsiteX7" fmla="*/ 67084 w 605258"/>
                <a:gd name="connsiteY7" fmla="*/ 103308 h 383843"/>
                <a:gd name="connsiteX8" fmla="*/ 277709 w 605258"/>
                <a:gd name="connsiteY8" fmla="*/ 157193 h 383843"/>
                <a:gd name="connsiteX9" fmla="*/ 105415 w 605258"/>
                <a:gd name="connsiteY9" fmla="*/ 132 h 383843"/>
                <a:gd name="connsiteX10" fmla="*/ 570786 w 605258"/>
                <a:gd name="connsiteY10" fmla="*/ 133747 h 383843"/>
                <a:gd name="connsiteX11" fmla="*/ 570786 w 605258"/>
                <a:gd name="connsiteY11" fmla="*/ 325224 h 383843"/>
                <a:gd name="connsiteX0" fmla="*/ 394623 w 620572"/>
                <a:gd name="connsiteY0" fmla="*/ 153285 h 386419"/>
                <a:gd name="connsiteX1" fmla="*/ 605639 w 620572"/>
                <a:gd name="connsiteY1" fmla="*/ 286147 h 386419"/>
                <a:gd name="connsiteX2" fmla="*/ 390716 w 620572"/>
                <a:gd name="connsiteY2" fmla="*/ 383839 h 386419"/>
                <a:gd name="connsiteX3" fmla="*/ 3932 w 620572"/>
                <a:gd name="connsiteY3" fmla="*/ 350612 h 386419"/>
                <a:gd name="connsiteX4" fmla="*/ 183608 w 620572"/>
                <a:gd name="connsiteY4" fmla="*/ 270516 h 386419"/>
                <a:gd name="connsiteX5" fmla="*/ 66377 w 620572"/>
                <a:gd name="connsiteY5" fmla="*/ 207993 h 386419"/>
                <a:gd name="connsiteX6" fmla="*/ 210962 w 620572"/>
                <a:gd name="connsiteY6" fmla="*/ 200178 h 386419"/>
                <a:gd name="connsiteX7" fmla="*/ 82398 w 620572"/>
                <a:gd name="connsiteY7" fmla="*/ 103308 h 386419"/>
                <a:gd name="connsiteX8" fmla="*/ 293023 w 620572"/>
                <a:gd name="connsiteY8" fmla="*/ 157193 h 386419"/>
                <a:gd name="connsiteX9" fmla="*/ 120729 w 620572"/>
                <a:gd name="connsiteY9" fmla="*/ 132 h 386419"/>
                <a:gd name="connsiteX10" fmla="*/ 586100 w 620572"/>
                <a:gd name="connsiteY10" fmla="*/ 133747 h 386419"/>
                <a:gd name="connsiteX11" fmla="*/ 586100 w 620572"/>
                <a:gd name="connsiteY11" fmla="*/ 325224 h 386419"/>
                <a:gd name="connsiteX0" fmla="*/ 394335 w 620284"/>
                <a:gd name="connsiteY0" fmla="*/ 153285 h 435171"/>
                <a:gd name="connsiteX1" fmla="*/ 605351 w 620284"/>
                <a:gd name="connsiteY1" fmla="*/ 286147 h 435171"/>
                <a:gd name="connsiteX2" fmla="*/ 381576 w 620284"/>
                <a:gd name="connsiteY2" fmla="*/ 434014 h 435171"/>
                <a:gd name="connsiteX3" fmla="*/ 3644 w 620284"/>
                <a:gd name="connsiteY3" fmla="*/ 350612 h 435171"/>
                <a:gd name="connsiteX4" fmla="*/ 183320 w 620284"/>
                <a:gd name="connsiteY4" fmla="*/ 270516 h 435171"/>
                <a:gd name="connsiteX5" fmla="*/ 66089 w 620284"/>
                <a:gd name="connsiteY5" fmla="*/ 207993 h 435171"/>
                <a:gd name="connsiteX6" fmla="*/ 210674 w 620284"/>
                <a:gd name="connsiteY6" fmla="*/ 200178 h 435171"/>
                <a:gd name="connsiteX7" fmla="*/ 82110 w 620284"/>
                <a:gd name="connsiteY7" fmla="*/ 103308 h 435171"/>
                <a:gd name="connsiteX8" fmla="*/ 292735 w 620284"/>
                <a:gd name="connsiteY8" fmla="*/ 157193 h 435171"/>
                <a:gd name="connsiteX9" fmla="*/ 120441 w 620284"/>
                <a:gd name="connsiteY9" fmla="*/ 132 h 435171"/>
                <a:gd name="connsiteX10" fmla="*/ 585812 w 620284"/>
                <a:gd name="connsiteY10" fmla="*/ 133747 h 435171"/>
                <a:gd name="connsiteX11" fmla="*/ 585812 w 620284"/>
                <a:gd name="connsiteY11" fmla="*/ 325224 h 435171"/>
                <a:gd name="connsiteX0" fmla="*/ 394335 w 617708"/>
                <a:gd name="connsiteY0" fmla="*/ 153308 h 435194"/>
                <a:gd name="connsiteX1" fmla="*/ 605351 w 617708"/>
                <a:gd name="connsiteY1" fmla="*/ 286170 h 435194"/>
                <a:gd name="connsiteX2" fmla="*/ 381576 w 617708"/>
                <a:gd name="connsiteY2" fmla="*/ 434037 h 435194"/>
                <a:gd name="connsiteX3" fmla="*/ 3644 w 617708"/>
                <a:gd name="connsiteY3" fmla="*/ 350635 h 435194"/>
                <a:gd name="connsiteX4" fmla="*/ 183320 w 617708"/>
                <a:gd name="connsiteY4" fmla="*/ 270539 h 435194"/>
                <a:gd name="connsiteX5" fmla="*/ 66089 w 617708"/>
                <a:gd name="connsiteY5" fmla="*/ 208016 h 435194"/>
                <a:gd name="connsiteX6" fmla="*/ 210674 w 617708"/>
                <a:gd name="connsiteY6" fmla="*/ 200201 h 435194"/>
                <a:gd name="connsiteX7" fmla="*/ 82110 w 617708"/>
                <a:gd name="connsiteY7" fmla="*/ 103331 h 435194"/>
                <a:gd name="connsiteX8" fmla="*/ 292735 w 617708"/>
                <a:gd name="connsiteY8" fmla="*/ 157216 h 435194"/>
                <a:gd name="connsiteX9" fmla="*/ 120441 w 617708"/>
                <a:gd name="connsiteY9" fmla="*/ 155 h 435194"/>
                <a:gd name="connsiteX10" fmla="*/ 585812 w 617708"/>
                <a:gd name="connsiteY10" fmla="*/ 133770 h 435194"/>
                <a:gd name="connsiteX11" fmla="*/ 577725 w 617708"/>
                <a:gd name="connsiteY11" fmla="*/ 403860 h 435194"/>
                <a:gd name="connsiteX0" fmla="*/ 394335 w 625928"/>
                <a:gd name="connsiteY0" fmla="*/ 153276 h 435162"/>
                <a:gd name="connsiteX1" fmla="*/ 605351 w 625928"/>
                <a:gd name="connsiteY1" fmla="*/ 286138 h 435162"/>
                <a:gd name="connsiteX2" fmla="*/ 381576 w 625928"/>
                <a:gd name="connsiteY2" fmla="*/ 434005 h 435162"/>
                <a:gd name="connsiteX3" fmla="*/ 3644 w 625928"/>
                <a:gd name="connsiteY3" fmla="*/ 350603 h 435162"/>
                <a:gd name="connsiteX4" fmla="*/ 183320 w 625928"/>
                <a:gd name="connsiteY4" fmla="*/ 270507 h 435162"/>
                <a:gd name="connsiteX5" fmla="*/ 66089 w 625928"/>
                <a:gd name="connsiteY5" fmla="*/ 207984 h 435162"/>
                <a:gd name="connsiteX6" fmla="*/ 210674 w 625928"/>
                <a:gd name="connsiteY6" fmla="*/ 200169 h 435162"/>
                <a:gd name="connsiteX7" fmla="*/ 82110 w 625928"/>
                <a:gd name="connsiteY7" fmla="*/ 103299 h 435162"/>
                <a:gd name="connsiteX8" fmla="*/ 292735 w 625928"/>
                <a:gd name="connsiteY8" fmla="*/ 157184 h 435162"/>
                <a:gd name="connsiteX9" fmla="*/ 120441 w 625928"/>
                <a:gd name="connsiteY9" fmla="*/ 123 h 435162"/>
                <a:gd name="connsiteX10" fmla="*/ 585812 w 625928"/>
                <a:gd name="connsiteY10" fmla="*/ 133738 h 435162"/>
                <a:gd name="connsiteX11" fmla="*/ 601263 w 625928"/>
                <a:gd name="connsiteY11" fmla="*/ 280768 h 435162"/>
                <a:gd name="connsiteX0" fmla="*/ 605351 w 625928"/>
                <a:gd name="connsiteY0" fmla="*/ 286138 h 435162"/>
                <a:gd name="connsiteX1" fmla="*/ 381576 w 625928"/>
                <a:gd name="connsiteY1" fmla="*/ 434005 h 435162"/>
                <a:gd name="connsiteX2" fmla="*/ 3644 w 625928"/>
                <a:gd name="connsiteY2" fmla="*/ 350603 h 435162"/>
                <a:gd name="connsiteX3" fmla="*/ 183320 w 625928"/>
                <a:gd name="connsiteY3" fmla="*/ 270507 h 435162"/>
                <a:gd name="connsiteX4" fmla="*/ 66089 w 625928"/>
                <a:gd name="connsiteY4" fmla="*/ 207984 h 435162"/>
                <a:gd name="connsiteX5" fmla="*/ 210674 w 625928"/>
                <a:gd name="connsiteY5" fmla="*/ 200169 h 435162"/>
                <a:gd name="connsiteX6" fmla="*/ 82110 w 625928"/>
                <a:gd name="connsiteY6" fmla="*/ 103299 h 435162"/>
                <a:gd name="connsiteX7" fmla="*/ 292735 w 625928"/>
                <a:gd name="connsiteY7" fmla="*/ 157184 h 435162"/>
                <a:gd name="connsiteX8" fmla="*/ 120441 w 625928"/>
                <a:gd name="connsiteY8" fmla="*/ 123 h 435162"/>
                <a:gd name="connsiteX9" fmla="*/ 585812 w 625928"/>
                <a:gd name="connsiteY9" fmla="*/ 133738 h 435162"/>
                <a:gd name="connsiteX10" fmla="*/ 601263 w 625928"/>
                <a:gd name="connsiteY10" fmla="*/ 280768 h 435162"/>
                <a:gd name="connsiteX0" fmla="*/ 605351 w 628257"/>
                <a:gd name="connsiteY0" fmla="*/ 286139 h 435163"/>
                <a:gd name="connsiteX1" fmla="*/ 381576 w 628257"/>
                <a:gd name="connsiteY1" fmla="*/ 434006 h 435163"/>
                <a:gd name="connsiteX2" fmla="*/ 3644 w 628257"/>
                <a:gd name="connsiteY2" fmla="*/ 350604 h 435163"/>
                <a:gd name="connsiteX3" fmla="*/ 183320 w 628257"/>
                <a:gd name="connsiteY3" fmla="*/ 270508 h 435163"/>
                <a:gd name="connsiteX4" fmla="*/ 66089 w 628257"/>
                <a:gd name="connsiteY4" fmla="*/ 207985 h 435163"/>
                <a:gd name="connsiteX5" fmla="*/ 210674 w 628257"/>
                <a:gd name="connsiteY5" fmla="*/ 200170 h 435163"/>
                <a:gd name="connsiteX6" fmla="*/ 82110 w 628257"/>
                <a:gd name="connsiteY6" fmla="*/ 103300 h 435163"/>
                <a:gd name="connsiteX7" fmla="*/ 292735 w 628257"/>
                <a:gd name="connsiteY7" fmla="*/ 157185 h 435163"/>
                <a:gd name="connsiteX8" fmla="*/ 120441 w 628257"/>
                <a:gd name="connsiteY8" fmla="*/ 124 h 435163"/>
                <a:gd name="connsiteX9" fmla="*/ 585812 w 628257"/>
                <a:gd name="connsiteY9" fmla="*/ 133739 h 435163"/>
                <a:gd name="connsiteX10" fmla="*/ 606888 w 628257"/>
                <a:gd name="connsiteY10" fmla="*/ 290284 h 43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257" h="435163">
                  <a:moveTo>
                    <a:pt x="605351" y="286139"/>
                  </a:moveTo>
                  <a:cubicBezTo>
                    <a:pt x="603225" y="332927"/>
                    <a:pt x="481860" y="423262"/>
                    <a:pt x="381576" y="434006"/>
                  </a:cubicBezTo>
                  <a:cubicBezTo>
                    <a:pt x="281292" y="444750"/>
                    <a:pt x="36687" y="377854"/>
                    <a:pt x="3644" y="350604"/>
                  </a:cubicBezTo>
                  <a:cubicBezTo>
                    <a:pt x="-29399" y="323354"/>
                    <a:pt x="172913" y="294278"/>
                    <a:pt x="183320" y="270508"/>
                  </a:cubicBezTo>
                  <a:cubicBezTo>
                    <a:pt x="193728" y="246738"/>
                    <a:pt x="61530" y="219708"/>
                    <a:pt x="66089" y="207985"/>
                  </a:cubicBezTo>
                  <a:cubicBezTo>
                    <a:pt x="70648" y="196262"/>
                    <a:pt x="208004" y="217617"/>
                    <a:pt x="210674" y="200170"/>
                  </a:cubicBezTo>
                  <a:cubicBezTo>
                    <a:pt x="213344" y="182723"/>
                    <a:pt x="68433" y="110464"/>
                    <a:pt x="82110" y="103300"/>
                  </a:cubicBezTo>
                  <a:cubicBezTo>
                    <a:pt x="95787" y="96136"/>
                    <a:pt x="286347" y="174381"/>
                    <a:pt x="292735" y="157185"/>
                  </a:cubicBezTo>
                  <a:cubicBezTo>
                    <a:pt x="299124" y="139989"/>
                    <a:pt x="71595" y="4032"/>
                    <a:pt x="120441" y="124"/>
                  </a:cubicBezTo>
                  <a:cubicBezTo>
                    <a:pt x="169287" y="-3784"/>
                    <a:pt x="504738" y="85379"/>
                    <a:pt x="585812" y="133739"/>
                  </a:cubicBezTo>
                  <a:cubicBezTo>
                    <a:pt x="666887" y="182099"/>
                    <a:pt x="606888" y="290284"/>
                    <a:pt x="606888" y="290284"/>
                  </a:cubicBezTo>
                </a:path>
              </a:pathLst>
            </a:cu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20735733">
              <a:off x="1606547" y="3499966"/>
              <a:ext cx="154255" cy="112785"/>
            </a:xfrm>
            <a:custGeom>
              <a:avLst/>
              <a:gdLst>
                <a:gd name="connsiteX0" fmla="*/ 379309 w 599442"/>
                <a:gd name="connsiteY0" fmla="*/ 129126 h 359684"/>
                <a:gd name="connsiteX1" fmla="*/ 590325 w 599442"/>
                <a:gd name="connsiteY1" fmla="*/ 261988 h 359684"/>
                <a:gd name="connsiteX2" fmla="*/ 375402 w 599442"/>
                <a:gd name="connsiteY2" fmla="*/ 359680 h 359684"/>
                <a:gd name="connsiteX3" fmla="*/ 4171 w 599442"/>
                <a:gd name="connsiteY3" fmla="*/ 265895 h 359684"/>
                <a:gd name="connsiteX4" fmla="*/ 168294 w 599442"/>
                <a:gd name="connsiteY4" fmla="*/ 246357 h 359684"/>
                <a:gd name="connsiteX5" fmla="*/ 51063 w 599442"/>
                <a:gd name="connsiteY5" fmla="*/ 183834 h 359684"/>
                <a:gd name="connsiteX6" fmla="*/ 195648 w 599442"/>
                <a:gd name="connsiteY6" fmla="*/ 176019 h 359684"/>
                <a:gd name="connsiteX7" fmla="*/ 140940 w 599442"/>
                <a:gd name="connsiteY7" fmla="*/ 90049 h 359684"/>
                <a:gd name="connsiteX8" fmla="*/ 277709 w 599442"/>
                <a:gd name="connsiteY8" fmla="*/ 133034 h 359684"/>
                <a:gd name="connsiteX9" fmla="*/ 183925 w 599442"/>
                <a:gd name="connsiteY9" fmla="*/ 172 h 359684"/>
                <a:gd name="connsiteX10" fmla="*/ 570786 w 599442"/>
                <a:gd name="connsiteY10" fmla="*/ 109588 h 359684"/>
                <a:gd name="connsiteX11" fmla="*/ 570786 w 599442"/>
                <a:gd name="connsiteY11" fmla="*/ 301065 h 359684"/>
                <a:gd name="connsiteX0" fmla="*/ 379309 w 605258"/>
                <a:gd name="connsiteY0" fmla="*/ 153285 h 383843"/>
                <a:gd name="connsiteX1" fmla="*/ 590325 w 605258"/>
                <a:gd name="connsiteY1" fmla="*/ 286147 h 383843"/>
                <a:gd name="connsiteX2" fmla="*/ 375402 w 605258"/>
                <a:gd name="connsiteY2" fmla="*/ 383839 h 383843"/>
                <a:gd name="connsiteX3" fmla="*/ 4171 w 605258"/>
                <a:gd name="connsiteY3" fmla="*/ 290054 h 383843"/>
                <a:gd name="connsiteX4" fmla="*/ 168294 w 605258"/>
                <a:gd name="connsiteY4" fmla="*/ 270516 h 383843"/>
                <a:gd name="connsiteX5" fmla="*/ 51063 w 605258"/>
                <a:gd name="connsiteY5" fmla="*/ 207993 h 383843"/>
                <a:gd name="connsiteX6" fmla="*/ 195648 w 605258"/>
                <a:gd name="connsiteY6" fmla="*/ 200178 h 383843"/>
                <a:gd name="connsiteX7" fmla="*/ 140940 w 605258"/>
                <a:gd name="connsiteY7" fmla="*/ 114208 h 383843"/>
                <a:gd name="connsiteX8" fmla="*/ 277709 w 605258"/>
                <a:gd name="connsiteY8" fmla="*/ 157193 h 383843"/>
                <a:gd name="connsiteX9" fmla="*/ 105415 w 605258"/>
                <a:gd name="connsiteY9" fmla="*/ 132 h 383843"/>
                <a:gd name="connsiteX10" fmla="*/ 570786 w 605258"/>
                <a:gd name="connsiteY10" fmla="*/ 133747 h 383843"/>
                <a:gd name="connsiteX11" fmla="*/ 570786 w 605258"/>
                <a:gd name="connsiteY11" fmla="*/ 325224 h 383843"/>
                <a:gd name="connsiteX0" fmla="*/ 379309 w 605258"/>
                <a:gd name="connsiteY0" fmla="*/ 153285 h 383843"/>
                <a:gd name="connsiteX1" fmla="*/ 590325 w 605258"/>
                <a:gd name="connsiteY1" fmla="*/ 286147 h 383843"/>
                <a:gd name="connsiteX2" fmla="*/ 375402 w 605258"/>
                <a:gd name="connsiteY2" fmla="*/ 383839 h 383843"/>
                <a:gd name="connsiteX3" fmla="*/ 4171 w 605258"/>
                <a:gd name="connsiteY3" fmla="*/ 290054 h 383843"/>
                <a:gd name="connsiteX4" fmla="*/ 168294 w 605258"/>
                <a:gd name="connsiteY4" fmla="*/ 270516 h 383843"/>
                <a:gd name="connsiteX5" fmla="*/ 51063 w 605258"/>
                <a:gd name="connsiteY5" fmla="*/ 207993 h 383843"/>
                <a:gd name="connsiteX6" fmla="*/ 195648 w 605258"/>
                <a:gd name="connsiteY6" fmla="*/ 200178 h 383843"/>
                <a:gd name="connsiteX7" fmla="*/ 67084 w 605258"/>
                <a:gd name="connsiteY7" fmla="*/ 103308 h 383843"/>
                <a:gd name="connsiteX8" fmla="*/ 277709 w 605258"/>
                <a:gd name="connsiteY8" fmla="*/ 157193 h 383843"/>
                <a:gd name="connsiteX9" fmla="*/ 105415 w 605258"/>
                <a:gd name="connsiteY9" fmla="*/ 132 h 383843"/>
                <a:gd name="connsiteX10" fmla="*/ 570786 w 605258"/>
                <a:gd name="connsiteY10" fmla="*/ 133747 h 383843"/>
                <a:gd name="connsiteX11" fmla="*/ 570786 w 605258"/>
                <a:gd name="connsiteY11" fmla="*/ 325224 h 383843"/>
                <a:gd name="connsiteX0" fmla="*/ 394623 w 620572"/>
                <a:gd name="connsiteY0" fmla="*/ 153285 h 386419"/>
                <a:gd name="connsiteX1" fmla="*/ 605639 w 620572"/>
                <a:gd name="connsiteY1" fmla="*/ 286147 h 386419"/>
                <a:gd name="connsiteX2" fmla="*/ 390716 w 620572"/>
                <a:gd name="connsiteY2" fmla="*/ 383839 h 386419"/>
                <a:gd name="connsiteX3" fmla="*/ 3932 w 620572"/>
                <a:gd name="connsiteY3" fmla="*/ 350612 h 386419"/>
                <a:gd name="connsiteX4" fmla="*/ 183608 w 620572"/>
                <a:gd name="connsiteY4" fmla="*/ 270516 h 386419"/>
                <a:gd name="connsiteX5" fmla="*/ 66377 w 620572"/>
                <a:gd name="connsiteY5" fmla="*/ 207993 h 386419"/>
                <a:gd name="connsiteX6" fmla="*/ 210962 w 620572"/>
                <a:gd name="connsiteY6" fmla="*/ 200178 h 386419"/>
                <a:gd name="connsiteX7" fmla="*/ 82398 w 620572"/>
                <a:gd name="connsiteY7" fmla="*/ 103308 h 386419"/>
                <a:gd name="connsiteX8" fmla="*/ 293023 w 620572"/>
                <a:gd name="connsiteY8" fmla="*/ 157193 h 386419"/>
                <a:gd name="connsiteX9" fmla="*/ 120729 w 620572"/>
                <a:gd name="connsiteY9" fmla="*/ 132 h 386419"/>
                <a:gd name="connsiteX10" fmla="*/ 586100 w 620572"/>
                <a:gd name="connsiteY10" fmla="*/ 133747 h 386419"/>
                <a:gd name="connsiteX11" fmla="*/ 586100 w 620572"/>
                <a:gd name="connsiteY11" fmla="*/ 325224 h 386419"/>
                <a:gd name="connsiteX0" fmla="*/ 394335 w 620284"/>
                <a:gd name="connsiteY0" fmla="*/ 153285 h 435171"/>
                <a:gd name="connsiteX1" fmla="*/ 605351 w 620284"/>
                <a:gd name="connsiteY1" fmla="*/ 286147 h 435171"/>
                <a:gd name="connsiteX2" fmla="*/ 381576 w 620284"/>
                <a:gd name="connsiteY2" fmla="*/ 434014 h 435171"/>
                <a:gd name="connsiteX3" fmla="*/ 3644 w 620284"/>
                <a:gd name="connsiteY3" fmla="*/ 350612 h 435171"/>
                <a:gd name="connsiteX4" fmla="*/ 183320 w 620284"/>
                <a:gd name="connsiteY4" fmla="*/ 270516 h 435171"/>
                <a:gd name="connsiteX5" fmla="*/ 66089 w 620284"/>
                <a:gd name="connsiteY5" fmla="*/ 207993 h 435171"/>
                <a:gd name="connsiteX6" fmla="*/ 210674 w 620284"/>
                <a:gd name="connsiteY6" fmla="*/ 200178 h 435171"/>
                <a:gd name="connsiteX7" fmla="*/ 82110 w 620284"/>
                <a:gd name="connsiteY7" fmla="*/ 103308 h 435171"/>
                <a:gd name="connsiteX8" fmla="*/ 292735 w 620284"/>
                <a:gd name="connsiteY8" fmla="*/ 157193 h 435171"/>
                <a:gd name="connsiteX9" fmla="*/ 120441 w 620284"/>
                <a:gd name="connsiteY9" fmla="*/ 132 h 435171"/>
                <a:gd name="connsiteX10" fmla="*/ 585812 w 620284"/>
                <a:gd name="connsiteY10" fmla="*/ 133747 h 435171"/>
                <a:gd name="connsiteX11" fmla="*/ 585812 w 620284"/>
                <a:gd name="connsiteY11" fmla="*/ 325224 h 435171"/>
                <a:gd name="connsiteX0" fmla="*/ 394335 w 617708"/>
                <a:gd name="connsiteY0" fmla="*/ 153308 h 435194"/>
                <a:gd name="connsiteX1" fmla="*/ 605351 w 617708"/>
                <a:gd name="connsiteY1" fmla="*/ 286170 h 435194"/>
                <a:gd name="connsiteX2" fmla="*/ 381576 w 617708"/>
                <a:gd name="connsiteY2" fmla="*/ 434037 h 435194"/>
                <a:gd name="connsiteX3" fmla="*/ 3644 w 617708"/>
                <a:gd name="connsiteY3" fmla="*/ 350635 h 435194"/>
                <a:gd name="connsiteX4" fmla="*/ 183320 w 617708"/>
                <a:gd name="connsiteY4" fmla="*/ 270539 h 435194"/>
                <a:gd name="connsiteX5" fmla="*/ 66089 w 617708"/>
                <a:gd name="connsiteY5" fmla="*/ 208016 h 435194"/>
                <a:gd name="connsiteX6" fmla="*/ 210674 w 617708"/>
                <a:gd name="connsiteY6" fmla="*/ 200201 h 435194"/>
                <a:gd name="connsiteX7" fmla="*/ 82110 w 617708"/>
                <a:gd name="connsiteY7" fmla="*/ 103331 h 435194"/>
                <a:gd name="connsiteX8" fmla="*/ 292735 w 617708"/>
                <a:gd name="connsiteY8" fmla="*/ 157216 h 435194"/>
                <a:gd name="connsiteX9" fmla="*/ 120441 w 617708"/>
                <a:gd name="connsiteY9" fmla="*/ 155 h 435194"/>
                <a:gd name="connsiteX10" fmla="*/ 585812 w 617708"/>
                <a:gd name="connsiteY10" fmla="*/ 133770 h 435194"/>
                <a:gd name="connsiteX11" fmla="*/ 577725 w 617708"/>
                <a:gd name="connsiteY11" fmla="*/ 403860 h 435194"/>
                <a:gd name="connsiteX0" fmla="*/ 394335 w 625928"/>
                <a:gd name="connsiteY0" fmla="*/ 153276 h 435162"/>
                <a:gd name="connsiteX1" fmla="*/ 605351 w 625928"/>
                <a:gd name="connsiteY1" fmla="*/ 286138 h 435162"/>
                <a:gd name="connsiteX2" fmla="*/ 381576 w 625928"/>
                <a:gd name="connsiteY2" fmla="*/ 434005 h 435162"/>
                <a:gd name="connsiteX3" fmla="*/ 3644 w 625928"/>
                <a:gd name="connsiteY3" fmla="*/ 350603 h 435162"/>
                <a:gd name="connsiteX4" fmla="*/ 183320 w 625928"/>
                <a:gd name="connsiteY4" fmla="*/ 270507 h 435162"/>
                <a:gd name="connsiteX5" fmla="*/ 66089 w 625928"/>
                <a:gd name="connsiteY5" fmla="*/ 207984 h 435162"/>
                <a:gd name="connsiteX6" fmla="*/ 210674 w 625928"/>
                <a:gd name="connsiteY6" fmla="*/ 200169 h 435162"/>
                <a:gd name="connsiteX7" fmla="*/ 82110 w 625928"/>
                <a:gd name="connsiteY7" fmla="*/ 103299 h 435162"/>
                <a:gd name="connsiteX8" fmla="*/ 292735 w 625928"/>
                <a:gd name="connsiteY8" fmla="*/ 157184 h 435162"/>
                <a:gd name="connsiteX9" fmla="*/ 120441 w 625928"/>
                <a:gd name="connsiteY9" fmla="*/ 123 h 435162"/>
                <a:gd name="connsiteX10" fmla="*/ 585812 w 625928"/>
                <a:gd name="connsiteY10" fmla="*/ 133738 h 435162"/>
                <a:gd name="connsiteX11" fmla="*/ 601263 w 625928"/>
                <a:gd name="connsiteY11" fmla="*/ 280768 h 435162"/>
                <a:gd name="connsiteX0" fmla="*/ 605351 w 625928"/>
                <a:gd name="connsiteY0" fmla="*/ 286138 h 435162"/>
                <a:gd name="connsiteX1" fmla="*/ 381576 w 625928"/>
                <a:gd name="connsiteY1" fmla="*/ 434005 h 435162"/>
                <a:gd name="connsiteX2" fmla="*/ 3644 w 625928"/>
                <a:gd name="connsiteY2" fmla="*/ 350603 h 435162"/>
                <a:gd name="connsiteX3" fmla="*/ 183320 w 625928"/>
                <a:gd name="connsiteY3" fmla="*/ 270507 h 435162"/>
                <a:gd name="connsiteX4" fmla="*/ 66089 w 625928"/>
                <a:gd name="connsiteY4" fmla="*/ 207984 h 435162"/>
                <a:gd name="connsiteX5" fmla="*/ 210674 w 625928"/>
                <a:gd name="connsiteY5" fmla="*/ 200169 h 435162"/>
                <a:gd name="connsiteX6" fmla="*/ 82110 w 625928"/>
                <a:gd name="connsiteY6" fmla="*/ 103299 h 435162"/>
                <a:gd name="connsiteX7" fmla="*/ 292735 w 625928"/>
                <a:gd name="connsiteY7" fmla="*/ 157184 h 435162"/>
                <a:gd name="connsiteX8" fmla="*/ 120441 w 625928"/>
                <a:gd name="connsiteY8" fmla="*/ 123 h 435162"/>
                <a:gd name="connsiteX9" fmla="*/ 585812 w 625928"/>
                <a:gd name="connsiteY9" fmla="*/ 133738 h 435162"/>
                <a:gd name="connsiteX10" fmla="*/ 601263 w 625928"/>
                <a:gd name="connsiteY10" fmla="*/ 280768 h 435162"/>
                <a:gd name="connsiteX0" fmla="*/ 605351 w 628257"/>
                <a:gd name="connsiteY0" fmla="*/ 286139 h 435163"/>
                <a:gd name="connsiteX1" fmla="*/ 381576 w 628257"/>
                <a:gd name="connsiteY1" fmla="*/ 434006 h 435163"/>
                <a:gd name="connsiteX2" fmla="*/ 3644 w 628257"/>
                <a:gd name="connsiteY2" fmla="*/ 350604 h 435163"/>
                <a:gd name="connsiteX3" fmla="*/ 183320 w 628257"/>
                <a:gd name="connsiteY3" fmla="*/ 270508 h 435163"/>
                <a:gd name="connsiteX4" fmla="*/ 66089 w 628257"/>
                <a:gd name="connsiteY4" fmla="*/ 207985 h 435163"/>
                <a:gd name="connsiteX5" fmla="*/ 210674 w 628257"/>
                <a:gd name="connsiteY5" fmla="*/ 200170 h 435163"/>
                <a:gd name="connsiteX6" fmla="*/ 82110 w 628257"/>
                <a:gd name="connsiteY6" fmla="*/ 103300 h 435163"/>
                <a:gd name="connsiteX7" fmla="*/ 292735 w 628257"/>
                <a:gd name="connsiteY7" fmla="*/ 157185 h 435163"/>
                <a:gd name="connsiteX8" fmla="*/ 120441 w 628257"/>
                <a:gd name="connsiteY8" fmla="*/ 124 h 435163"/>
                <a:gd name="connsiteX9" fmla="*/ 585812 w 628257"/>
                <a:gd name="connsiteY9" fmla="*/ 133739 h 435163"/>
                <a:gd name="connsiteX10" fmla="*/ 606888 w 628257"/>
                <a:gd name="connsiteY10" fmla="*/ 290284 h 435163"/>
                <a:gd name="connsiteX0" fmla="*/ 605351 w 628257"/>
                <a:gd name="connsiteY0" fmla="*/ 286139 h 435163"/>
                <a:gd name="connsiteX1" fmla="*/ 381576 w 628257"/>
                <a:gd name="connsiteY1" fmla="*/ 434006 h 435163"/>
                <a:gd name="connsiteX2" fmla="*/ 3644 w 628257"/>
                <a:gd name="connsiteY2" fmla="*/ 350604 h 435163"/>
                <a:gd name="connsiteX3" fmla="*/ 183320 w 628257"/>
                <a:gd name="connsiteY3" fmla="*/ 270508 h 435163"/>
                <a:gd name="connsiteX4" fmla="*/ 66089 w 628257"/>
                <a:gd name="connsiteY4" fmla="*/ 207985 h 435163"/>
                <a:gd name="connsiteX5" fmla="*/ 210674 w 628257"/>
                <a:gd name="connsiteY5" fmla="*/ 200170 h 435163"/>
                <a:gd name="connsiteX6" fmla="*/ 292735 w 628257"/>
                <a:gd name="connsiteY6" fmla="*/ 157185 h 435163"/>
                <a:gd name="connsiteX7" fmla="*/ 120441 w 628257"/>
                <a:gd name="connsiteY7" fmla="*/ 124 h 435163"/>
                <a:gd name="connsiteX8" fmla="*/ 585812 w 628257"/>
                <a:gd name="connsiteY8" fmla="*/ 133739 h 435163"/>
                <a:gd name="connsiteX9" fmla="*/ 606888 w 628257"/>
                <a:gd name="connsiteY9" fmla="*/ 290284 h 435163"/>
                <a:gd name="connsiteX0" fmla="*/ 605351 w 628257"/>
                <a:gd name="connsiteY0" fmla="*/ 286139 h 435163"/>
                <a:gd name="connsiteX1" fmla="*/ 381576 w 628257"/>
                <a:gd name="connsiteY1" fmla="*/ 434006 h 435163"/>
                <a:gd name="connsiteX2" fmla="*/ 3644 w 628257"/>
                <a:gd name="connsiteY2" fmla="*/ 350604 h 435163"/>
                <a:gd name="connsiteX3" fmla="*/ 183320 w 628257"/>
                <a:gd name="connsiteY3" fmla="*/ 270508 h 435163"/>
                <a:gd name="connsiteX4" fmla="*/ 66089 w 628257"/>
                <a:gd name="connsiteY4" fmla="*/ 207985 h 435163"/>
                <a:gd name="connsiteX5" fmla="*/ 210674 w 628257"/>
                <a:gd name="connsiteY5" fmla="*/ 200170 h 435163"/>
                <a:gd name="connsiteX6" fmla="*/ 120441 w 628257"/>
                <a:gd name="connsiteY6" fmla="*/ 124 h 435163"/>
                <a:gd name="connsiteX7" fmla="*/ 585812 w 628257"/>
                <a:gd name="connsiteY7" fmla="*/ 133739 h 435163"/>
                <a:gd name="connsiteX8" fmla="*/ 606888 w 628257"/>
                <a:gd name="connsiteY8" fmla="*/ 290284 h 435163"/>
                <a:gd name="connsiteX0" fmla="*/ 605351 w 628257"/>
                <a:gd name="connsiteY0" fmla="*/ 286162 h 435186"/>
                <a:gd name="connsiteX1" fmla="*/ 381576 w 628257"/>
                <a:gd name="connsiteY1" fmla="*/ 434029 h 435186"/>
                <a:gd name="connsiteX2" fmla="*/ 3644 w 628257"/>
                <a:gd name="connsiteY2" fmla="*/ 350627 h 435186"/>
                <a:gd name="connsiteX3" fmla="*/ 183320 w 628257"/>
                <a:gd name="connsiteY3" fmla="*/ 270531 h 435186"/>
                <a:gd name="connsiteX4" fmla="*/ 66089 w 628257"/>
                <a:gd name="connsiteY4" fmla="*/ 208008 h 435186"/>
                <a:gd name="connsiteX5" fmla="*/ 253109 w 628257"/>
                <a:gd name="connsiteY5" fmla="*/ 159423 h 435186"/>
                <a:gd name="connsiteX6" fmla="*/ 120441 w 628257"/>
                <a:gd name="connsiteY6" fmla="*/ 147 h 435186"/>
                <a:gd name="connsiteX7" fmla="*/ 585812 w 628257"/>
                <a:gd name="connsiteY7" fmla="*/ 133762 h 435186"/>
                <a:gd name="connsiteX8" fmla="*/ 606888 w 628257"/>
                <a:gd name="connsiteY8" fmla="*/ 290307 h 435186"/>
                <a:gd name="connsiteX0" fmla="*/ 605927 w 628833"/>
                <a:gd name="connsiteY0" fmla="*/ 286162 h 435092"/>
                <a:gd name="connsiteX1" fmla="*/ 382152 w 628833"/>
                <a:gd name="connsiteY1" fmla="*/ 434029 h 435092"/>
                <a:gd name="connsiteX2" fmla="*/ 4220 w 628833"/>
                <a:gd name="connsiteY2" fmla="*/ 350627 h 435092"/>
                <a:gd name="connsiteX3" fmla="*/ 172617 w 628833"/>
                <a:gd name="connsiteY3" fmla="*/ 311492 h 435092"/>
                <a:gd name="connsiteX4" fmla="*/ 66665 w 628833"/>
                <a:gd name="connsiteY4" fmla="*/ 208008 h 435092"/>
                <a:gd name="connsiteX5" fmla="*/ 253685 w 628833"/>
                <a:gd name="connsiteY5" fmla="*/ 159423 h 435092"/>
                <a:gd name="connsiteX6" fmla="*/ 121017 w 628833"/>
                <a:gd name="connsiteY6" fmla="*/ 147 h 435092"/>
                <a:gd name="connsiteX7" fmla="*/ 586388 w 628833"/>
                <a:gd name="connsiteY7" fmla="*/ 133762 h 435092"/>
                <a:gd name="connsiteX8" fmla="*/ 607464 w 628833"/>
                <a:gd name="connsiteY8" fmla="*/ 290307 h 43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833" h="435092">
                  <a:moveTo>
                    <a:pt x="605927" y="286162"/>
                  </a:moveTo>
                  <a:cubicBezTo>
                    <a:pt x="603801" y="332950"/>
                    <a:pt x="482436" y="423285"/>
                    <a:pt x="382152" y="434029"/>
                  </a:cubicBezTo>
                  <a:cubicBezTo>
                    <a:pt x="281868" y="444773"/>
                    <a:pt x="39143" y="371050"/>
                    <a:pt x="4220" y="350627"/>
                  </a:cubicBezTo>
                  <a:cubicBezTo>
                    <a:pt x="-30703" y="330204"/>
                    <a:pt x="162210" y="335262"/>
                    <a:pt x="172617" y="311492"/>
                  </a:cubicBezTo>
                  <a:cubicBezTo>
                    <a:pt x="183025" y="287722"/>
                    <a:pt x="53154" y="233353"/>
                    <a:pt x="66665" y="208008"/>
                  </a:cubicBezTo>
                  <a:cubicBezTo>
                    <a:pt x="80176" y="182663"/>
                    <a:pt x="244626" y="194066"/>
                    <a:pt x="253685" y="159423"/>
                  </a:cubicBezTo>
                  <a:cubicBezTo>
                    <a:pt x="262744" y="124780"/>
                    <a:pt x="65567" y="4424"/>
                    <a:pt x="121017" y="147"/>
                  </a:cubicBezTo>
                  <a:cubicBezTo>
                    <a:pt x="176467" y="-4130"/>
                    <a:pt x="505314" y="85402"/>
                    <a:pt x="586388" y="133762"/>
                  </a:cubicBezTo>
                  <a:cubicBezTo>
                    <a:pt x="667463" y="182122"/>
                    <a:pt x="607464" y="290307"/>
                    <a:pt x="607464" y="290307"/>
                  </a:cubicBezTo>
                </a:path>
              </a:pathLst>
            </a:cu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4" t="26611" r="13558" b="35279"/>
            <a:stretch/>
          </p:blipFill>
          <p:spPr>
            <a:xfrm>
              <a:off x="1716014" y="3340286"/>
              <a:ext cx="533597" cy="340472"/>
            </a:xfrm>
            <a:prstGeom prst="rect">
              <a:avLst/>
            </a:prstGeom>
          </p:spPr>
        </p:pic>
        <p:sp>
          <p:nvSpPr>
            <p:cNvPr id="50" name="Multiply 49"/>
            <p:cNvSpPr/>
            <p:nvPr/>
          </p:nvSpPr>
          <p:spPr>
            <a:xfrm>
              <a:off x="2045323" y="1407558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Multiply 50"/>
            <p:cNvSpPr/>
            <p:nvPr/>
          </p:nvSpPr>
          <p:spPr>
            <a:xfrm>
              <a:off x="2483578" y="141115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1010463" y="141115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2039022" y="2933398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2477277" y="293699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004162" y="293699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2039022" y="2532026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477277" y="2535627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1004162" y="2535627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ultiply 58"/>
            <p:cNvSpPr/>
            <p:nvPr/>
          </p:nvSpPr>
          <p:spPr>
            <a:xfrm>
              <a:off x="2037515" y="2170695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Multiply 59"/>
            <p:cNvSpPr/>
            <p:nvPr/>
          </p:nvSpPr>
          <p:spPr>
            <a:xfrm>
              <a:off x="2475770" y="2174296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ultiply 60"/>
            <p:cNvSpPr/>
            <p:nvPr/>
          </p:nvSpPr>
          <p:spPr>
            <a:xfrm>
              <a:off x="1002655" y="2174296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y 61"/>
            <p:cNvSpPr/>
            <p:nvPr/>
          </p:nvSpPr>
          <p:spPr>
            <a:xfrm>
              <a:off x="2041864" y="1760138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Multiply 62"/>
            <p:cNvSpPr/>
            <p:nvPr/>
          </p:nvSpPr>
          <p:spPr>
            <a:xfrm>
              <a:off x="2480119" y="176373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y 63"/>
            <p:cNvSpPr/>
            <p:nvPr/>
          </p:nvSpPr>
          <p:spPr>
            <a:xfrm>
              <a:off x="1007004" y="1763739"/>
              <a:ext cx="330200" cy="330200"/>
            </a:xfrm>
            <a:prstGeom prst="mathMultiply">
              <a:avLst>
                <a:gd name="adj1" fmla="val 4876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93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66025" y="740664"/>
            <a:ext cx="4562856" cy="3787579"/>
            <a:chOff x="228317" y="740664"/>
            <a:chExt cx="4562856" cy="3787579"/>
          </a:xfrm>
        </p:grpSpPr>
        <p:grpSp>
          <p:nvGrpSpPr>
            <p:cNvPr id="52" name="Group 51"/>
            <p:cNvGrpSpPr/>
            <p:nvPr/>
          </p:nvGrpSpPr>
          <p:grpSpPr>
            <a:xfrm>
              <a:off x="228317" y="740664"/>
              <a:ext cx="4562856" cy="3787579"/>
              <a:chOff x="228317" y="740664"/>
              <a:chExt cx="4562856" cy="3787579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 flipH="1">
                <a:off x="2499375" y="3430197"/>
                <a:ext cx="312783" cy="3608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228317" y="740664"/>
                <a:ext cx="4562856" cy="3787579"/>
                <a:chOff x="237744" y="740664"/>
                <a:chExt cx="4562856" cy="3787579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37744" y="740664"/>
                  <a:ext cx="4562856" cy="3787579"/>
                  <a:chOff x="310896" y="2551176"/>
                  <a:chExt cx="4562856" cy="3787579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2543176" y="4090270"/>
                    <a:ext cx="740239" cy="22484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Arrow Connector 10"/>
                  <p:cNvCxnSpPr/>
                  <p:nvPr/>
                </p:nvCxnSpPr>
                <p:spPr>
                  <a:xfrm flipV="1">
                    <a:off x="310896" y="5214513"/>
                    <a:ext cx="4562856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2187153" y="2551176"/>
                    <a:ext cx="0" cy="2681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 flipV="1">
                    <a:off x="2187153" y="4616286"/>
                    <a:ext cx="1406947" cy="59822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2091367" y="2775729"/>
                        <a:ext cx="55351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91367" y="2775729"/>
                        <a:ext cx="553510" cy="184666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 b="-193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320242" y="4943198"/>
                        <a:ext cx="55351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20242" y="4943198"/>
                        <a:ext cx="553510" cy="184666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3113342" y="4477104"/>
                        <a:ext cx="55351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1200" b="0" i="1" smtClean="0">
                                  <a:latin typeface="Cambria Math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3342" y="4477104"/>
                        <a:ext cx="553510" cy="184666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6" name="Oval 35"/>
                <p:cNvSpPr/>
                <p:nvPr/>
              </p:nvSpPr>
              <p:spPr>
                <a:xfrm>
                  <a:off x="1010691" y="2279758"/>
                  <a:ext cx="740239" cy="224848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07658" y="335026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786143" y="3350266"/>
                  <a:ext cx="108000" cy="108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1026639" y="3426502"/>
                  <a:ext cx="312783" cy="360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1114297" y="3555818"/>
                      <a:ext cx="55351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4297" y="3555818"/>
                      <a:ext cx="553510" cy="184666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531923" y="3555919"/>
                      <a:ext cx="55351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1923" y="3555919"/>
                      <a:ext cx="553510" cy="18466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084903" y="3006076"/>
                      <a:ext cx="553510" cy="3445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CA" sz="1200" b="0" i="1" smtClean="0">
                                <a:latin typeface="Cambria Math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mr-I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4903" y="3006076"/>
                      <a:ext cx="553510" cy="344518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4444" t="-3509" r="-6667" b="-14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2693129" y="3023504"/>
                      <a:ext cx="553510" cy="3445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200" b="0" i="1" smtClean="0">
                                <a:latin typeface="Cambria Math" charset="0"/>
                              </a:rPr>
                              <m:t>𝑧</m:t>
                            </m:r>
                            <m:r>
                              <a:rPr lang="en-CA" sz="1200" b="0" i="1" smtClean="0">
                                <a:latin typeface="Cambria Math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mr-I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CA" sz="1200" b="0" i="1" smtClean="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129" y="3023504"/>
                      <a:ext cx="553510" cy="344518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t="-3571" b="-160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Triangle 48"/>
                <p:cNvSpPr/>
                <p:nvPr/>
              </p:nvSpPr>
              <p:spPr>
                <a:xfrm rot="11909310">
                  <a:off x="1032985" y="2539362"/>
                  <a:ext cx="162624" cy="153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riangle 49"/>
                <p:cNvSpPr/>
                <p:nvPr/>
              </p:nvSpPr>
              <p:spPr>
                <a:xfrm rot="11909310">
                  <a:off x="2490413" y="2539361"/>
                  <a:ext cx="162624" cy="15376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34786" y="2321628"/>
                  <a:ext cx="55351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86" y="2321628"/>
                  <a:ext cx="553510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104942" y="2332876"/>
                  <a:ext cx="55351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200" b="0" i="1" smtClean="0">
                            <a:latin typeface="Cambria Math" charset="0"/>
                          </a:rPr>
                          <m:t>𝐼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942" y="2332876"/>
                  <a:ext cx="553510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5867393" y="1631862"/>
            <a:ext cx="3030115" cy="3285527"/>
            <a:chOff x="1515599" y="1052790"/>
            <a:chExt cx="3030115" cy="3285527"/>
          </a:xfrm>
        </p:grpSpPr>
        <p:grpSp>
          <p:nvGrpSpPr>
            <p:cNvPr id="32" name="Group 31"/>
            <p:cNvGrpSpPr/>
            <p:nvPr/>
          </p:nvGrpSpPr>
          <p:grpSpPr>
            <a:xfrm>
              <a:off x="1515599" y="1052790"/>
              <a:ext cx="3030115" cy="3285527"/>
              <a:chOff x="7967052" y="2500839"/>
              <a:chExt cx="3030115" cy="32855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10125300" y="4900855"/>
                    <a:ext cx="511679" cy="575479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CA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5300" y="4900855"/>
                    <a:ext cx="511679" cy="5754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9765111" y="3975203"/>
                <a:ext cx="398669" cy="384793"/>
                <a:chOff x="9207344" y="4006852"/>
                <a:chExt cx="398669" cy="384793"/>
              </a:xfrm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0598498" y="3975200"/>
                <a:ext cx="398669" cy="384793"/>
                <a:chOff x="9207344" y="4006852"/>
                <a:chExt cx="398669" cy="384793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8863196" y="3975201"/>
                <a:ext cx="398669" cy="384793"/>
                <a:chOff x="9207344" y="4006852"/>
                <a:chExt cx="398669" cy="384793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9765111" y="4692771"/>
                <a:ext cx="398669" cy="384793"/>
                <a:chOff x="9207344" y="4006852"/>
                <a:chExt cx="398669" cy="384793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0598498" y="4692768"/>
                <a:ext cx="398669" cy="384793"/>
                <a:chOff x="9207344" y="4006852"/>
                <a:chExt cx="398669" cy="384793"/>
              </a:xfrm>
            </p:grpSpPr>
            <p:sp>
              <p:nvSpPr>
                <p:cNvPr id="104" name="Oval 103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8863196" y="4692769"/>
                <a:ext cx="398669" cy="384793"/>
                <a:chOff x="9207344" y="4006852"/>
                <a:chExt cx="398669" cy="384793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9765111" y="3253233"/>
                <a:ext cx="398669" cy="384793"/>
                <a:chOff x="9207344" y="4006852"/>
                <a:chExt cx="398669" cy="384793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10598498" y="3253230"/>
                <a:ext cx="398669" cy="384793"/>
                <a:chOff x="9207344" y="4006852"/>
                <a:chExt cx="398669" cy="384793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8863196" y="3253231"/>
                <a:ext cx="398669" cy="384793"/>
                <a:chOff x="9207344" y="4006852"/>
                <a:chExt cx="398669" cy="384793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9765111" y="2500842"/>
                <a:ext cx="398669" cy="384793"/>
                <a:chOff x="9207344" y="4006852"/>
                <a:chExt cx="398669" cy="384793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0598498" y="2500839"/>
                <a:ext cx="398669" cy="384793"/>
                <a:chOff x="9207344" y="4006852"/>
                <a:chExt cx="398669" cy="384793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8863196" y="2500840"/>
                <a:ext cx="398669" cy="384793"/>
                <a:chOff x="9207344" y="4006852"/>
                <a:chExt cx="398669" cy="384793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7967052" y="3979122"/>
                <a:ext cx="398669" cy="384793"/>
                <a:chOff x="9207344" y="4006852"/>
                <a:chExt cx="398669" cy="384793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7967052" y="4696690"/>
                <a:ext cx="398669" cy="384793"/>
                <a:chOff x="9207344" y="4006852"/>
                <a:chExt cx="398669" cy="384793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967052" y="3257152"/>
                <a:ext cx="398669" cy="384793"/>
                <a:chOff x="9207344" y="4006852"/>
                <a:chExt cx="398669" cy="384793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967052" y="2504761"/>
                <a:ext cx="398669" cy="384793"/>
                <a:chOff x="9207344" y="4006852"/>
                <a:chExt cx="398669" cy="384793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9765111" y="5397654"/>
                <a:ext cx="398669" cy="384793"/>
                <a:chOff x="9207344" y="4006852"/>
                <a:chExt cx="398669" cy="38479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0598498" y="5397651"/>
                <a:ext cx="398669" cy="384793"/>
                <a:chOff x="9207344" y="4006852"/>
                <a:chExt cx="398669" cy="384793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8863196" y="5397652"/>
                <a:ext cx="398669" cy="384793"/>
                <a:chOff x="9207344" y="4006852"/>
                <a:chExt cx="398669" cy="384793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967052" y="5401573"/>
                <a:ext cx="398669" cy="384793"/>
                <a:chOff x="9207344" y="4006852"/>
                <a:chExt cx="398669" cy="384793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9207344" y="4006852"/>
                  <a:ext cx="398669" cy="3847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9367942" y="4161448"/>
                  <a:ext cx="84066" cy="80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33" name="Rectangle 32"/>
            <p:cNvSpPr/>
            <p:nvPr/>
          </p:nvSpPr>
          <p:spPr>
            <a:xfrm>
              <a:off x="2155763" y="1592180"/>
              <a:ext cx="1716974" cy="150313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59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197210" y="304800"/>
            <a:ext cx="8210361" cy="6144125"/>
            <a:chOff x="197210" y="304800"/>
            <a:chExt cx="8210361" cy="6144125"/>
          </a:xfrm>
        </p:grpSpPr>
        <p:sp>
          <p:nvSpPr>
            <p:cNvPr id="167" name="Rectangle 166"/>
            <p:cNvSpPr/>
            <p:nvPr/>
          </p:nvSpPr>
          <p:spPr>
            <a:xfrm>
              <a:off x="529389" y="304800"/>
              <a:ext cx="6320590" cy="4223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197210" y="640425"/>
              <a:ext cx="6152937" cy="3483606"/>
              <a:chOff x="1793286" y="1738726"/>
              <a:chExt cx="6152937" cy="348360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048000" y="3828288"/>
                <a:ext cx="1645920" cy="6705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1793286" y="1738726"/>
                <a:ext cx="6152937" cy="3483606"/>
                <a:chOff x="1793286" y="1738726"/>
                <a:chExt cx="6152937" cy="3483606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793286" y="1738726"/>
                  <a:ext cx="6152937" cy="3483606"/>
                  <a:chOff x="1793286" y="1738726"/>
                  <a:chExt cx="6152937" cy="3483606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1793286" y="1738726"/>
                    <a:ext cx="6152937" cy="3483606"/>
                    <a:chOff x="1793286" y="1738726"/>
                    <a:chExt cx="6152937" cy="3483606"/>
                  </a:xfrm>
                </p:grpSpPr>
                <p:sp>
                  <p:nvSpPr>
                    <p:cNvPr id="67" name="Freeform 66"/>
                    <p:cNvSpPr/>
                    <p:nvPr/>
                  </p:nvSpPr>
                  <p:spPr>
                    <a:xfrm flipH="1">
                      <a:off x="5556309" y="3336537"/>
                      <a:ext cx="1806315" cy="541530"/>
                    </a:xfrm>
                    <a:custGeom>
                      <a:avLst/>
                      <a:gdLst>
                        <a:gd name="connsiteX0" fmla="*/ 0 w 1806315"/>
                        <a:gd name="connsiteY0" fmla="*/ 494676 h 509666"/>
                        <a:gd name="connsiteX1" fmla="*/ 689548 w 1806315"/>
                        <a:gd name="connsiteY1" fmla="*/ 0 h 509666"/>
                        <a:gd name="connsiteX2" fmla="*/ 1806315 w 1806315"/>
                        <a:gd name="connsiteY2" fmla="*/ 0 h 509666"/>
                        <a:gd name="connsiteX3" fmla="*/ 1648918 w 1806315"/>
                        <a:gd name="connsiteY3" fmla="*/ 509666 h 509666"/>
                        <a:gd name="connsiteX4" fmla="*/ 1648918 w 1806315"/>
                        <a:gd name="connsiteY4" fmla="*/ 509666 h 509666"/>
                        <a:gd name="connsiteX0" fmla="*/ 0 w 1806315"/>
                        <a:gd name="connsiteY0" fmla="*/ 494676 h 544276"/>
                        <a:gd name="connsiteX1" fmla="*/ 689548 w 1806315"/>
                        <a:gd name="connsiteY1" fmla="*/ 0 h 544276"/>
                        <a:gd name="connsiteX2" fmla="*/ 1806315 w 1806315"/>
                        <a:gd name="connsiteY2" fmla="*/ 0 h 544276"/>
                        <a:gd name="connsiteX3" fmla="*/ 1648918 w 1806315"/>
                        <a:gd name="connsiteY3" fmla="*/ 509666 h 544276"/>
                        <a:gd name="connsiteX4" fmla="*/ 1648918 w 1806315"/>
                        <a:gd name="connsiteY4" fmla="*/ 496966 h 544276"/>
                        <a:gd name="connsiteX0" fmla="*/ 0 w 1806315"/>
                        <a:gd name="connsiteY0" fmla="*/ 494676 h 541530"/>
                        <a:gd name="connsiteX1" fmla="*/ 689548 w 1806315"/>
                        <a:gd name="connsiteY1" fmla="*/ 0 h 541530"/>
                        <a:gd name="connsiteX2" fmla="*/ 1806315 w 1806315"/>
                        <a:gd name="connsiteY2" fmla="*/ 0 h 541530"/>
                        <a:gd name="connsiteX3" fmla="*/ 1648918 w 1806315"/>
                        <a:gd name="connsiteY3" fmla="*/ 509666 h 541530"/>
                        <a:gd name="connsiteX4" fmla="*/ 1648918 w 1806315"/>
                        <a:gd name="connsiteY4" fmla="*/ 487441 h 5415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06315" h="541530">
                          <a:moveTo>
                            <a:pt x="0" y="494676"/>
                          </a:moveTo>
                          <a:lnTo>
                            <a:pt x="689548" y="0"/>
                          </a:lnTo>
                          <a:lnTo>
                            <a:pt x="1806315" y="0"/>
                          </a:lnTo>
                          <a:cubicBezTo>
                            <a:pt x="1753849" y="169889"/>
                            <a:pt x="1675151" y="428426"/>
                            <a:pt x="1648918" y="509666"/>
                          </a:cubicBezTo>
                          <a:cubicBezTo>
                            <a:pt x="1622685" y="590906"/>
                            <a:pt x="1648918" y="491674"/>
                            <a:pt x="1648918" y="487441"/>
                          </a:cubicBezTo>
                        </a:path>
                      </a:pathLst>
                    </a:custGeom>
                    <a:solidFill>
                      <a:schemeClr val="bg2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711952" y="3828288"/>
                      <a:ext cx="1645920" cy="67056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Freeform 65"/>
                    <p:cNvSpPr/>
                    <p:nvPr/>
                  </p:nvSpPr>
                  <p:spPr>
                    <a:xfrm>
                      <a:off x="3043003" y="3327816"/>
                      <a:ext cx="1806315" cy="543536"/>
                    </a:xfrm>
                    <a:custGeom>
                      <a:avLst/>
                      <a:gdLst>
                        <a:gd name="connsiteX0" fmla="*/ 0 w 1806315"/>
                        <a:gd name="connsiteY0" fmla="*/ 494676 h 509666"/>
                        <a:gd name="connsiteX1" fmla="*/ 689548 w 1806315"/>
                        <a:gd name="connsiteY1" fmla="*/ 0 h 509666"/>
                        <a:gd name="connsiteX2" fmla="*/ 1806315 w 1806315"/>
                        <a:gd name="connsiteY2" fmla="*/ 0 h 509666"/>
                        <a:gd name="connsiteX3" fmla="*/ 1648918 w 1806315"/>
                        <a:gd name="connsiteY3" fmla="*/ 509666 h 509666"/>
                        <a:gd name="connsiteX4" fmla="*/ 1648918 w 1806315"/>
                        <a:gd name="connsiteY4" fmla="*/ 509666 h 509666"/>
                        <a:gd name="connsiteX0" fmla="*/ 0 w 1806315"/>
                        <a:gd name="connsiteY0" fmla="*/ 494676 h 543536"/>
                        <a:gd name="connsiteX1" fmla="*/ 689548 w 1806315"/>
                        <a:gd name="connsiteY1" fmla="*/ 0 h 543536"/>
                        <a:gd name="connsiteX2" fmla="*/ 1806315 w 1806315"/>
                        <a:gd name="connsiteY2" fmla="*/ 0 h 543536"/>
                        <a:gd name="connsiteX3" fmla="*/ 1648918 w 1806315"/>
                        <a:gd name="connsiteY3" fmla="*/ 509666 h 543536"/>
                        <a:gd name="connsiteX4" fmla="*/ 1648918 w 1806315"/>
                        <a:gd name="connsiteY4" fmla="*/ 493791 h 5435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06315" h="543536">
                          <a:moveTo>
                            <a:pt x="0" y="494676"/>
                          </a:moveTo>
                          <a:lnTo>
                            <a:pt x="689548" y="0"/>
                          </a:lnTo>
                          <a:lnTo>
                            <a:pt x="1806315" y="0"/>
                          </a:lnTo>
                          <a:cubicBezTo>
                            <a:pt x="1753849" y="169889"/>
                            <a:pt x="1675151" y="427368"/>
                            <a:pt x="1648918" y="509666"/>
                          </a:cubicBezTo>
                          <a:cubicBezTo>
                            <a:pt x="1622685" y="591964"/>
                            <a:pt x="1648918" y="499083"/>
                            <a:pt x="1648918" y="493791"/>
                          </a:cubicBezTo>
                        </a:path>
                      </a:pathLst>
                    </a:custGeom>
                    <a:solidFill>
                      <a:schemeClr val="bg2">
                        <a:lumMod val="75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Arc 6"/>
                    <p:cNvSpPr/>
                    <p:nvPr/>
                  </p:nvSpPr>
                  <p:spPr>
                    <a:xfrm flipH="1">
                      <a:off x="4604258" y="3264535"/>
                      <a:ext cx="1207008" cy="737616"/>
                    </a:xfrm>
                    <a:prstGeom prst="arc">
                      <a:avLst>
                        <a:gd name="adj1" fmla="val 9494766"/>
                        <a:gd name="adj2" fmla="val 13261310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Arc 5"/>
                    <p:cNvSpPr/>
                    <p:nvPr/>
                  </p:nvSpPr>
                  <p:spPr>
                    <a:xfrm>
                      <a:off x="4599432" y="3261360"/>
                      <a:ext cx="1207008" cy="737616"/>
                    </a:xfrm>
                    <a:prstGeom prst="arc">
                      <a:avLst>
                        <a:gd name="adj1" fmla="val 9494766"/>
                        <a:gd name="adj2" fmla="val 13202689"/>
                      </a:avLst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Can 9"/>
                    <p:cNvSpPr/>
                    <p:nvPr/>
                  </p:nvSpPr>
                  <p:spPr>
                    <a:xfrm>
                      <a:off x="4884420" y="3438144"/>
                      <a:ext cx="673608" cy="1060704"/>
                    </a:xfrm>
                    <a:prstGeom prst="can">
                      <a:avLst>
                        <a:gd name="adj" fmla="val 52149"/>
                      </a:avLst>
                    </a:prstGeom>
                    <a:solidFill>
                      <a:schemeClr val="accent3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Freeform 71"/>
                    <p:cNvSpPr/>
                    <p:nvPr/>
                  </p:nvSpPr>
                  <p:spPr>
                    <a:xfrm>
                      <a:off x="4603366" y="3331376"/>
                      <a:ext cx="248406" cy="472460"/>
                    </a:xfrm>
                    <a:custGeom>
                      <a:avLst/>
                      <a:gdLst>
                        <a:gd name="connsiteX0" fmla="*/ 187325 w 187325"/>
                        <a:gd name="connsiteY0" fmla="*/ 0 h 469900"/>
                        <a:gd name="connsiteX1" fmla="*/ 184150 w 187325"/>
                        <a:gd name="connsiteY1" fmla="*/ 298450 h 469900"/>
                        <a:gd name="connsiteX2" fmla="*/ 0 w 187325"/>
                        <a:gd name="connsiteY2" fmla="*/ 469900 h 469900"/>
                        <a:gd name="connsiteX3" fmla="*/ 187325 w 187325"/>
                        <a:gd name="connsiteY3" fmla="*/ 0 h 469900"/>
                        <a:gd name="connsiteX0" fmla="*/ 187325 w 187909"/>
                        <a:gd name="connsiteY0" fmla="*/ 0 h 469900"/>
                        <a:gd name="connsiteX1" fmla="*/ 184150 w 187909"/>
                        <a:gd name="connsiteY1" fmla="*/ 298450 h 469900"/>
                        <a:gd name="connsiteX2" fmla="*/ 0 w 187909"/>
                        <a:gd name="connsiteY2" fmla="*/ 469900 h 469900"/>
                        <a:gd name="connsiteX3" fmla="*/ 187325 w 187909"/>
                        <a:gd name="connsiteY3" fmla="*/ 0 h 469900"/>
                        <a:gd name="connsiteX0" fmla="*/ 187325 w 187909"/>
                        <a:gd name="connsiteY0" fmla="*/ 0 h 469900"/>
                        <a:gd name="connsiteX1" fmla="*/ 184150 w 187909"/>
                        <a:gd name="connsiteY1" fmla="*/ 298450 h 469900"/>
                        <a:gd name="connsiteX2" fmla="*/ 0 w 187909"/>
                        <a:gd name="connsiteY2" fmla="*/ 469900 h 469900"/>
                        <a:gd name="connsiteX3" fmla="*/ 187325 w 187909"/>
                        <a:gd name="connsiteY3" fmla="*/ 0 h 469900"/>
                        <a:gd name="connsiteX0" fmla="*/ 190232 w 190816"/>
                        <a:gd name="connsiteY0" fmla="*/ 1950 h 471850"/>
                        <a:gd name="connsiteX1" fmla="*/ 187057 w 190816"/>
                        <a:gd name="connsiteY1" fmla="*/ 300400 h 471850"/>
                        <a:gd name="connsiteX2" fmla="*/ 2907 w 190816"/>
                        <a:gd name="connsiteY2" fmla="*/ 471850 h 471850"/>
                        <a:gd name="connsiteX3" fmla="*/ 82282 w 190816"/>
                        <a:gd name="connsiteY3" fmla="*/ 186100 h 471850"/>
                        <a:gd name="connsiteX4" fmla="*/ 190232 w 190816"/>
                        <a:gd name="connsiteY4" fmla="*/ 1950 h 471850"/>
                        <a:gd name="connsiteX0" fmla="*/ 216871 w 217455"/>
                        <a:gd name="connsiteY0" fmla="*/ 2374 h 472274"/>
                        <a:gd name="connsiteX1" fmla="*/ 213696 w 217455"/>
                        <a:gd name="connsiteY1" fmla="*/ 300824 h 472274"/>
                        <a:gd name="connsiteX2" fmla="*/ 29546 w 217455"/>
                        <a:gd name="connsiteY2" fmla="*/ 472274 h 472274"/>
                        <a:gd name="connsiteX3" fmla="*/ 13671 w 217455"/>
                        <a:gd name="connsiteY3" fmla="*/ 161124 h 472274"/>
                        <a:gd name="connsiteX4" fmla="*/ 216871 w 217455"/>
                        <a:gd name="connsiteY4" fmla="*/ 2374 h 472274"/>
                        <a:gd name="connsiteX0" fmla="*/ 225831 w 226415"/>
                        <a:gd name="connsiteY0" fmla="*/ 2374 h 472490"/>
                        <a:gd name="connsiteX1" fmla="*/ 222656 w 226415"/>
                        <a:gd name="connsiteY1" fmla="*/ 300824 h 472490"/>
                        <a:gd name="connsiteX2" fmla="*/ 38506 w 226415"/>
                        <a:gd name="connsiteY2" fmla="*/ 472274 h 472490"/>
                        <a:gd name="connsiteX3" fmla="*/ 6757 w 226415"/>
                        <a:gd name="connsiteY3" fmla="*/ 332574 h 472490"/>
                        <a:gd name="connsiteX4" fmla="*/ 22631 w 226415"/>
                        <a:gd name="connsiteY4" fmla="*/ 161124 h 472490"/>
                        <a:gd name="connsiteX5" fmla="*/ 225831 w 226415"/>
                        <a:gd name="connsiteY5" fmla="*/ 2374 h 472490"/>
                        <a:gd name="connsiteX0" fmla="*/ 248034 w 248618"/>
                        <a:gd name="connsiteY0" fmla="*/ 2374 h 472470"/>
                        <a:gd name="connsiteX1" fmla="*/ 244859 w 248618"/>
                        <a:gd name="connsiteY1" fmla="*/ 300824 h 472470"/>
                        <a:gd name="connsiteX2" fmla="*/ 60709 w 248618"/>
                        <a:gd name="connsiteY2" fmla="*/ 472274 h 472470"/>
                        <a:gd name="connsiteX3" fmla="*/ 385 w 248618"/>
                        <a:gd name="connsiteY3" fmla="*/ 323049 h 472470"/>
                        <a:gd name="connsiteX4" fmla="*/ 44834 w 248618"/>
                        <a:gd name="connsiteY4" fmla="*/ 161124 h 472470"/>
                        <a:gd name="connsiteX5" fmla="*/ 248034 w 248618"/>
                        <a:gd name="connsiteY5" fmla="*/ 2374 h 472470"/>
                        <a:gd name="connsiteX0" fmla="*/ 248034 w 248618"/>
                        <a:gd name="connsiteY0" fmla="*/ 2374 h 472460"/>
                        <a:gd name="connsiteX1" fmla="*/ 244859 w 248618"/>
                        <a:gd name="connsiteY1" fmla="*/ 300824 h 472460"/>
                        <a:gd name="connsiteX2" fmla="*/ 60709 w 248618"/>
                        <a:gd name="connsiteY2" fmla="*/ 472274 h 472460"/>
                        <a:gd name="connsiteX3" fmla="*/ 385 w 248618"/>
                        <a:gd name="connsiteY3" fmla="*/ 323049 h 472460"/>
                        <a:gd name="connsiteX4" fmla="*/ 44834 w 248618"/>
                        <a:gd name="connsiteY4" fmla="*/ 161124 h 472460"/>
                        <a:gd name="connsiteX5" fmla="*/ 248034 w 248618"/>
                        <a:gd name="connsiteY5" fmla="*/ 2374 h 472460"/>
                        <a:gd name="connsiteX0" fmla="*/ 248034 w 248618"/>
                        <a:gd name="connsiteY0" fmla="*/ 2374 h 472460"/>
                        <a:gd name="connsiteX1" fmla="*/ 244859 w 248618"/>
                        <a:gd name="connsiteY1" fmla="*/ 300824 h 472460"/>
                        <a:gd name="connsiteX2" fmla="*/ 73409 w 248618"/>
                        <a:gd name="connsiteY2" fmla="*/ 472274 h 472460"/>
                        <a:gd name="connsiteX3" fmla="*/ 385 w 248618"/>
                        <a:gd name="connsiteY3" fmla="*/ 323049 h 472460"/>
                        <a:gd name="connsiteX4" fmla="*/ 44834 w 248618"/>
                        <a:gd name="connsiteY4" fmla="*/ 161124 h 472460"/>
                        <a:gd name="connsiteX5" fmla="*/ 248034 w 248618"/>
                        <a:gd name="connsiteY5" fmla="*/ 2374 h 472460"/>
                        <a:gd name="connsiteX0" fmla="*/ 248034 w 248216"/>
                        <a:gd name="connsiteY0" fmla="*/ 2374 h 472460"/>
                        <a:gd name="connsiteX1" fmla="*/ 232159 w 248216"/>
                        <a:gd name="connsiteY1" fmla="*/ 246849 h 472460"/>
                        <a:gd name="connsiteX2" fmla="*/ 73409 w 248216"/>
                        <a:gd name="connsiteY2" fmla="*/ 472274 h 472460"/>
                        <a:gd name="connsiteX3" fmla="*/ 385 w 248216"/>
                        <a:gd name="connsiteY3" fmla="*/ 323049 h 472460"/>
                        <a:gd name="connsiteX4" fmla="*/ 44834 w 248216"/>
                        <a:gd name="connsiteY4" fmla="*/ 161124 h 472460"/>
                        <a:gd name="connsiteX5" fmla="*/ 248034 w 248216"/>
                        <a:gd name="connsiteY5" fmla="*/ 2374 h 472460"/>
                        <a:gd name="connsiteX0" fmla="*/ 248034 w 248253"/>
                        <a:gd name="connsiteY0" fmla="*/ 2374 h 472460"/>
                        <a:gd name="connsiteX1" fmla="*/ 232159 w 248253"/>
                        <a:gd name="connsiteY1" fmla="*/ 246849 h 472460"/>
                        <a:gd name="connsiteX2" fmla="*/ 73409 w 248253"/>
                        <a:gd name="connsiteY2" fmla="*/ 472274 h 472460"/>
                        <a:gd name="connsiteX3" fmla="*/ 385 w 248253"/>
                        <a:gd name="connsiteY3" fmla="*/ 323049 h 472460"/>
                        <a:gd name="connsiteX4" fmla="*/ 44834 w 248253"/>
                        <a:gd name="connsiteY4" fmla="*/ 161124 h 472460"/>
                        <a:gd name="connsiteX5" fmla="*/ 248034 w 248253"/>
                        <a:gd name="connsiteY5" fmla="*/ 2374 h 472460"/>
                        <a:gd name="connsiteX0" fmla="*/ 248034 w 248406"/>
                        <a:gd name="connsiteY0" fmla="*/ 2374 h 472460"/>
                        <a:gd name="connsiteX1" fmla="*/ 238509 w 248406"/>
                        <a:gd name="connsiteY1" fmla="*/ 250024 h 472460"/>
                        <a:gd name="connsiteX2" fmla="*/ 73409 w 248406"/>
                        <a:gd name="connsiteY2" fmla="*/ 472274 h 472460"/>
                        <a:gd name="connsiteX3" fmla="*/ 385 w 248406"/>
                        <a:gd name="connsiteY3" fmla="*/ 323049 h 472460"/>
                        <a:gd name="connsiteX4" fmla="*/ 44834 w 248406"/>
                        <a:gd name="connsiteY4" fmla="*/ 161124 h 472460"/>
                        <a:gd name="connsiteX5" fmla="*/ 248034 w 248406"/>
                        <a:gd name="connsiteY5" fmla="*/ 2374 h 472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8406" h="472460">
                          <a:moveTo>
                            <a:pt x="248034" y="2374"/>
                          </a:moveTo>
                          <a:cubicBezTo>
                            <a:pt x="250151" y="139957"/>
                            <a:pt x="242742" y="150541"/>
                            <a:pt x="238509" y="250024"/>
                          </a:cubicBezTo>
                          <a:lnTo>
                            <a:pt x="73409" y="472274"/>
                          </a:lnTo>
                          <a:cubicBezTo>
                            <a:pt x="37426" y="477566"/>
                            <a:pt x="6206" y="368557"/>
                            <a:pt x="385" y="323049"/>
                          </a:cubicBezTo>
                          <a:cubicBezTo>
                            <a:pt x="-2261" y="271191"/>
                            <a:pt x="8322" y="216157"/>
                            <a:pt x="44834" y="161124"/>
                          </a:cubicBezTo>
                          <a:cubicBezTo>
                            <a:pt x="76055" y="82807"/>
                            <a:pt x="230572" y="-16676"/>
                            <a:pt x="248034" y="2374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Freeform 72"/>
                    <p:cNvSpPr/>
                    <p:nvPr/>
                  </p:nvSpPr>
                  <p:spPr>
                    <a:xfrm flipH="1">
                      <a:off x="5558603" y="3334588"/>
                      <a:ext cx="248406" cy="472460"/>
                    </a:xfrm>
                    <a:custGeom>
                      <a:avLst/>
                      <a:gdLst>
                        <a:gd name="connsiteX0" fmla="*/ 187325 w 187325"/>
                        <a:gd name="connsiteY0" fmla="*/ 0 h 469900"/>
                        <a:gd name="connsiteX1" fmla="*/ 184150 w 187325"/>
                        <a:gd name="connsiteY1" fmla="*/ 298450 h 469900"/>
                        <a:gd name="connsiteX2" fmla="*/ 0 w 187325"/>
                        <a:gd name="connsiteY2" fmla="*/ 469900 h 469900"/>
                        <a:gd name="connsiteX3" fmla="*/ 187325 w 187325"/>
                        <a:gd name="connsiteY3" fmla="*/ 0 h 469900"/>
                        <a:gd name="connsiteX0" fmla="*/ 187325 w 187909"/>
                        <a:gd name="connsiteY0" fmla="*/ 0 h 469900"/>
                        <a:gd name="connsiteX1" fmla="*/ 184150 w 187909"/>
                        <a:gd name="connsiteY1" fmla="*/ 298450 h 469900"/>
                        <a:gd name="connsiteX2" fmla="*/ 0 w 187909"/>
                        <a:gd name="connsiteY2" fmla="*/ 469900 h 469900"/>
                        <a:gd name="connsiteX3" fmla="*/ 187325 w 187909"/>
                        <a:gd name="connsiteY3" fmla="*/ 0 h 469900"/>
                        <a:gd name="connsiteX0" fmla="*/ 187325 w 187909"/>
                        <a:gd name="connsiteY0" fmla="*/ 0 h 469900"/>
                        <a:gd name="connsiteX1" fmla="*/ 184150 w 187909"/>
                        <a:gd name="connsiteY1" fmla="*/ 298450 h 469900"/>
                        <a:gd name="connsiteX2" fmla="*/ 0 w 187909"/>
                        <a:gd name="connsiteY2" fmla="*/ 469900 h 469900"/>
                        <a:gd name="connsiteX3" fmla="*/ 187325 w 187909"/>
                        <a:gd name="connsiteY3" fmla="*/ 0 h 469900"/>
                        <a:gd name="connsiteX0" fmla="*/ 190232 w 190816"/>
                        <a:gd name="connsiteY0" fmla="*/ 1950 h 471850"/>
                        <a:gd name="connsiteX1" fmla="*/ 187057 w 190816"/>
                        <a:gd name="connsiteY1" fmla="*/ 300400 h 471850"/>
                        <a:gd name="connsiteX2" fmla="*/ 2907 w 190816"/>
                        <a:gd name="connsiteY2" fmla="*/ 471850 h 471850"/>
                        <a:gd name="connsiteX3" fmla="*/ 82282 w 190816"/>
                        <a:gd name="connsiteY3" fmla="*/ 186100 h 471850"/>
                        <a:gd name="connsiteX4" fmla="*/ 190232 w 190816"/>
                        <a:gd name="connsiteY4" fmla="*/ 1950 h 471850"/>
                        <a:gd name="connsiteX0" fmla="*/ 216871 w 217455"/>
                        <a:gd name="connsiteY0" fmla="*/ 2374 h 472274"/>
                        <a:gd name="connsiteX1" fmla="*/ 213696 w 217455"/>
                        <a:gd name="connsiteY1" fmla="*/ 300824 h 472274"/>
                        <a:gd name="connsiteX2" fmla="*/ 29546 w 217455"/>
                        <a:gd name="connsiteY2" fmla="*/ 472274 h 472274"/>
                        <a:gd name="connsiteX3" fmla="*/ 13671 w 217455"/>
                        <a:gd name="connsiteY3" fmla="*/ 161124 h 472274"/>
                        <a:gd name="connsiteX4" fmla="*/ 216871 w 217455"/>
                        <a:gd name="connsiteY4" fmla="*/ 2374 h 472274"/>
                        <a:gd name="connsiteX0" fmla="*/ 225831 w 226415"/>
                        <a:gd name="connsiteY0" fmla="*/ 2374 h 472490"/>
                        <a:gd name="connsiteX1" fmla="*/ 222656 w 226415"/>
                        <a:gd name="connsiteY1" fmla="*/ 300824 h 472490"/>
                        <a:gd name="connsiteX2" fmla="*/ 38506 w 226415"/>
                        <a:gd name="connsiteY2" fmla="*/ 472274 h 472490"/>
                        <a:gd name="connsiteX3" fmla="*/ 6757 w 226415"/>
                        <a:gd name="connsiteY3" fmla="*/ 332574 h 472490"/>
                        <a:gd name="connsiteX4" fmla="*/ 22631 w 226415"/>
                        <a:gd name="connsiteY4" fmla="*/ 161124 h 472490"/>
                        <a:gd name="connsiteX5" fmla="*/ 225831 w 226415"/>
                        <a:gd name="connsiteY5" fmla="*/ 2374 h 472490"/>
                        <a:gd name="connsiteX0" fmla="*/ 248034 w 248618"/>
                        <a:gd name="connsiteY0" fmla="*/ 2374 h 472470"/>
                        <a:gd name="connsiteX1" fmla="*/ 244859 w 248618"/>
                        <a:gd name="connsiteY1" fmla="*/ 300824 h 472470"/>
                        <a:gd name="connsiteX2" fmla="*/ 60709 w 248618"/>
                        <a:gd name="connsiteY2" fmla="*/ 472274 h 472470"/>
                        <a:gd name="connsiteX3" fmla="*/ 385 w 248618"/>
                        <a:gd name="connsiteY3" fmla="*/ 323049 h 472470"/>
                        <a:gd name="connsiteX4" fmla="*/ 44834 w 248618"/>
                        <a:gd name="connsiteY4" fmla="*/ 161124 h 472470"/>
                        <a:gd name="connsiteX5" fmla="*/ 248034 w 248618"/>
                        <a:gd name="connsiteY5" fmla="*/ 2374 h 472470"/>
                        <a:gd name="connsiteX0" fmla="*/ 248034 w 248618"/>
                        <a:gd name="connsiteY0" fmla="*/ 2374 h 472460"/>
                        <a:gd name="connsiteX1" fmla="*/ 244859 w 248618"/>
                        <a:gd name="connsiteY1" fmla="*/ 300824 h 472460"/>
                        <a:gd name="connsiteX2" fmla="*/ 60709 w 248618"/>
                        <a:gd name="connsiteY2" fmla="*/ 472274 h 472460"/>
                        <a:gd name="connsiteX3" fmla="*/ 385 w 248618"/>
                        <a:gd name="connsiteY3" fmla="*/ 323049 h 472460"/>
                        <a:gd name="connsiteX4" fmla="*/ 44834 w 248618"/>
                        <a:gd name="connsiteY4" fmla="*/ 161124 h 472460"/>
                        <a:gd name="connsiteX5" fmla="*/ 248034 w 248618"/>
                        <a:gd name="connsiteY5" fmla="*/ 2374 h 472460"/>
                        <a:gd name="connsiteX0" fmla="*/ 248034 w 248618"/>
                        <a:gd name="connsiteY0" fmla="*/ 2374 h 472460"/>
                        <a:gd name="connsiteX1" fmla="*/ 244859 w 248618"/>
                        <a:gd name="connsiteY1" fmla="*/ 300824 h 472460"/>
                        <a:gd name="connsiteX2" fmla="*/ 73409 w 248618"/>
                        <a:gd name="connsiteY2" fmla="*/ 472274 h 472460"/>
                        <a:gd name="connsiteX3" fmla="*/ 385 w 248618"/>
                        <a:gd name="connsiteY3" fmla="*/ 323049 h 472460"/>
                        <a:gd name="connsiteX4" fmla="*/ 44834 w 248618"/>
                        <a:gd name="connsiteY4" fmla="*/ 161124 h 472460"/>
                        <a:gd name="connsiteX5" fmla="*/ 248034 w 248618"/>
                        <a:gd name="connsiteY5" fmla="*/ 2374 h 472460"/>
                        <a:gd name="connsiteX0" fmla="*/ 248034 w 248216"/>
                        <a:gd name="connsiteY0" fmla="*/ 2374 h 472460"/>
                        <a:gd name="connsiteX1" fmla="*/ 232159 w 248216"/>
                        <a:gd name="connsiteY1" fmla="*/ 246849 h 472460"/>
                        <a:gd name="connsiteX2" fmla="*/ 73409 w 248216"/>
                        <a:gd name="connsiteY2" fmla="*/ 472274 h 472460"/>
                        <a:gd name="connsiteX3" fmla="*/ 385 w 248216"/>
                        <a:gd name="connsiteY3" fmla="*/ 323049 h 472460"/>
                        <a:gd name="connsiteX4" fmla="*/ 44834 w 248216"/>
                        <a:gd name="connsiteY4" fmla="*/ 161124 h 472460"/>
                        <a:gd name="connsiteX5" fmla="*/ 248034 w 248216"/>
                        <a:gd name="connsiteY5" fmla="*/ 2374 h 472460"/>
                        <a:gd name="connsiteX0" fmla="*/ 248034 w 248253"/>
                        <a:gd name="connsiteY0" fmla="*/ 2374 h 472460"/>
                        <a:gd name="connsiteX1" fmla="*/ 232159 w 248253"/>
                        <a:gd name="connsiteY1" fmla="*/ 246849 h 472460"/>
                        <a:gd name="connsiteX2" fmla="*/ 73409 w 248253"/>
                        <a:gd name="connsiteY2" fmla="*/ 472274 h 472460"/>
                        <a:gd name="connsiteX3" fmla="*/ 385 w 248253"/>
                        <a:gd name="connsiteY3" fmla="*/ 323049 h 472460"/>
                        <a:gd name="connsiteX4" fmla="*/ 44834 w 248253"/>
                        <a:gd name="connsiteY4" fmla="*/ 161124 h 472460"/>
                        <a:gd name="connsiteX5" fmla="*/ 248034 w 248253"/>
                        <a:gd name="connsiteY5" fmla="*/ 2374 h 472460"/>
                        <a:gd name="connsiteX0" fmla="*/ 248034 w 248406"/>
                        <a:gd name="connsiteY0" fmla="*/ 2374 h 472460"/>
                        <a:gd name="connsiteX1" fmla="*/ 238509 w 248406"/>
                        <a:gd name="connsiteY1" fmla="*/ 250024 h 472460"/>
                        <a:gd name="connsiteX2" fmla="*/ 73409 w 248406"/>
                        <a:gd name="connsiteY2" fmla="*/ 472274 h 472460"/>
                        <a:gd name="connsiteX3" fmla="*/ 385 w 248406"/>
                        <a:gd name="connsiteY3" fmla="*/ 323049 h 472460"/>
                        <a:gd name="connsiteX4" fmla="*/ 44834 w 248406"/>
                        <a:gd name="connsiteY4" fmla="*/ 161124 h 472460"/>
                        <a:gd name="connsiteX5" fmla="*/ 248034 w 248406"/>
                        <a:gd name="connsiteY5" fmla="*/ 2374 h 4724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8406" h="472460">
                          <a:moveTo>
                            <a:pt x="248034" y="2374"/>
                          </a:moveTo>
                          <a:cubicBezTo>
                            <a:pt x="250151" y="139957"/>
                            <a:pt x="242742" y="150541"/>
                            <a:pt x="238509" y="250024"/>
                          </a:cubicBezTo>
                          <a:lnTo>
                            <a:pt x="73409" y="472274"/>
                          </a:lnTo>
                          <a:cubicBezTo>
                            <a:pt x="37426" y="477566"/>
                            <a:pt x="6206" y="368557"/>
                            <a:pt x="385" y="323049"/>
                          </a:cubicBezTo>
                          <a:cubicBezTo>
                            <a:pt x="-2261" y="271191"/>
                            <a:pt x="8322" y="216157"/>
                            <a:pt x="44834" y="161124"/>
                          </a:cubicBezTo>
                          <a:cubicBezTo>
                            <a:pt x="76055" y="82807"/>
                            <a:pt x="230572" y="-16676"/>
                            <a:pt x="248034" y="2374"/>
                          </a:cubicBezTo>
                          <a:close/>
                        </a:path>
                      </a:pathLst>
                    </a:cu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4748868" y="3502736"/>
                      <a:ext cx="858032" cy="883085"/>
                    </a:xfrm>
                    <a:custGeom>
                      <a:avLst/>
                      <a:gdLst>
                        <a:gd name="connsiteX0" fmla="*/ 6263 w 858032"/>
                        <a:gd name="connsiteY0" fmla="*/ 87682 h 883085"/>
                        <a:gd name="connsiteX1" fmla="*/ 858032 w 858032"/>
                        <a:gd name="connsiteY1" fmla="*/ 0 h 883085"/>
                        <a:gd name="connsiteX2" fmla="*/ 858032 w 858032"/>
                        <a:gd name="connsiteY2" fmla="*/ 770351 h 883085"/>
                        <a:gd name="connsiteX3" fmla="*/ 0 w 858032"/>
                        <a:gd name="connsiteY3" fmla="*/ 883085 h 883085"/>
                        <a:gd name="connsiteX4" fmla="*/ 6263 w 858032"/>
                        <a:gd name="connsiteY4" fmla="*/ 87682 h 883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032" h="883085">
                          <a:moveTo>
                            <a:pt x="6263" y="87682"/>
                          </a:moveTo>
                          <a:lnTo>
                            <a:pt x="858032" y="0"/>
                          </a:lnTo>
                          <a:lnTo>
                            <a:pt x="858032" y="770351"/>
                          </a:lnTo>
                          <a:lnTo>
                            <a:pt x="0" y="883085"/>
                          </a:lnTo>
                          <a:cubicBezTo>
                            <a:pt x="2088" y="622126"/>
                            <a:pt x="4175" y="361167"/>
                            <a:pt x="6263" y="87682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Freeform 39"/>
                    <p:cNvSpPr/>
                    <p:nvPr/>
                  </p:nvSpPr>
                  <p:spPr>
                    <a:xfrm>
                      <a:off x="4777282" y="3524366"/>
                      <a:ext cx="858032" cy="883085"/>
                    </a:xfrm>
                    <a:custGeom>
                      <a:avLst/>
                      <a:gdLst>
                        <a:gd name="connsiteX0" fmla="*/ 6263 w 858032"/>
                        <a:gd name="connsiteY0" fmla="*/ 87682 h 883085"/>
                        <a:gd name="connsiteX1" fmla="*/ 858032 w 858032"/>
                        <a:gd name="connsiteY1" fmla="*/ 0 h 883085"/>
                        <a:gd name="connsiteX2" fmla="*/ 858032 w 858032"/>
                        <a:gd name="connsiteY2" fmla="*/ 770351 h 883085"/>
                        <a:gd name="connsiteX3" fmla="*/ 0 w 858032"/>
                        <a:gd name="connsiteY3" fmla="*/ 883085 h 883085"/>
                        <a:gd name="connsiteX4" fmla="*/ 6263 w 858032"/>
                        <a:gd name="connsiteY4" fmla="*/ 87682 h 883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032" h="883085">
                          <a:moveTo>
                            <a:pt x="6263" y="87682"/>
                          </a:moveTo>
                          <a:lnTo>
                            <a:pt x="858032" y="0"/>
                          </a:lnTo>
                          <a:lnTo>
                            <a:pt x="858032" y="770351"/>
                          </a:lnTo>
                          <a:lnTo>
                            <a:pt x="0" y="883085"/>
                          </a:lnTo>
                          <a:cubicBezTo>
                            <a:pt x="2088" y="622126"/>
                            <a:pt x="4175" y="361167"/>
                            <a:pt x="6263" y="87682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Freeform 40"/>
                    <p:cNvSpPr/>
                    <p:nvPr/>
                  </p:nvSpPr>
                  <p:spPr>
                    <a:xfrm>
                      <a:off x="4804264" y="3545606"/>
                      <a:ext cx="858032" cy="883085"/>
                    </a:xfrm>
                    <a:custGeom>
                      <a:avLst/>
                      <a:gdLst>
                        <a:gd name="connsiteX0" fmla="*/ 6263 w 858032"/>
                        <a:gd name="connsiteY0" fmla="*/ 87682 h 883085"/>
                        <a:gd name="connsiteX1" fmla="*/ 858032 w 858032"/>
                        <a:gd name="connsiteY1" fmla="*/ 0 h 883085"/>
                        <a:gd name="connsiteX2" fmla="*/ 858032 w 858032"/>
                        <a:gd name="connsiteY2" fmla="*/ 770351 h 883085"/>
                        <a:gd name="connsiteX3" fmla="*/ 0 w 858032"/>
                        <a:gd name="connsiteY3" fmla="*/ 883085 h 883085"/>
                        <a:gd name="connsiteX4" fmla="*/ 6263 w 858032"/>
                        <a:gd name="connsiteY4" fmla="*/ 87682 h 883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8032" h="883085">
                          <a:moveTo>
                            <a:pt x="6263" y="87682"/>
                          </a:moveTo>
                          <a:lnTo>
                            <a:pt x="858032" y="0"/>
                          </a:lnTo>
                          <a:lnTo>
                            <a:pt x="858032" y="770351"/>
                          </a:lnTo>
                          <a:lnTo>
                            <a:pt x="0" y="883085"/>
                          </a:lnTo>
                          <a:cubicBezTo>
                            <a:pt x="2088" y="622126"/>
                            <a:pt x="4175" y="361167"/>
                            <a:pt x="6263" y="87682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199588" y="4024376"/>
                      <a:ext cx="369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5806440" y="4038119"/>
                      <a:ext cx="3690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mtClean="0"/>
                        <a:t>S</a:t>
                      </a:r>
                      <a:endParaRPr lang="en-US"/>
                    </a:p>
                  </p:txBody>
                </p: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4462779" y="4456367"/>
                      <a:ext cx="363002" cy="46700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 flipV="1">
                      <a:off x="3021018" y="4346710"/>
                      <a:ext cx="440504" cy="65261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 flipH="1" flipV="1">
                      <a:off x="5341658" y="4478192"/>
                      <a:ext cx="293656" cy="50231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TextBox 113"/>
                        <p:cNvSpPr txBox="1"/>
                        <p:nvPr/>
                      </p:nvSpPr>
                      <p:spPr>
                        <a:xfrm>
                          <a:off x="3270924" y="4900690"/>
                          <a:ext cx="2421218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charset="0"/>
                                  </a:rPr>
                                  <m:t>coils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4" name="TextBox 1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70924" y="4900690"/>
                          <a:ext cx="2421218" cy="184666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5" name="TextBox 114"/>
                        <p:cNvSpPr txBox="1"/>
                        <p:nvPr/>
                      </p:nvSpPr>
                      <p:spPr>
                        <a:xfrm>
                          <a:off x="4451687" y="4989976"/>
                          <a:ext cx="2421218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1200" i="1">
                                    <a:latin typeface="Cambria Math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charset="0"/>
                                  </a:rPr>
                                  <m:t>ron</m:t>
                                </m:r>
                                <m:r>
                                  <a:rPr lang="en-CA" sz="1200" b="0" i="0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charset="0"/>
                                  </a:rPr>
                                  <m:t>cylinder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5" name="TextBox 1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51687" y="4989976"/>
                          <a:ext cx="2421218" cy="184666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t="-138710" b="-17096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6" name="TextBox 115"/>
                        <p:cNvSpPr txBox="1"/>
                        <p:nvPr/>
                      </p:nvSpPr>
                      <p:spPr>
                        <a:xfrm>
                          <a:off x="1793286" y="5037666"/>
                          <a:ext cx="2421218" cy="1846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sz="1200" b="0" i="0" smtClean="0">
                                    <a:latin typeface="Cambria Math" charset="0"/>
                                  </a:rPr>
                                  <m:t>magnet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6" name="TextBox 11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93286" y="5037666"/>
                          <a:ext cx="2421218" cy="184666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2580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53" name="Group 152"/>
                    <p:cNvGrpSpPr/>
                    <p:nvPr/>
                  </p:nvGrpSpPr>
                  <p:grpSpPr>
                    <a:xfrm>
                      <a:off x="1938968" y="1738726"/>
                      <a:ext cx="6007255" cy="2257457"/>
                      <a:chOff x="1938968" y="1738726"/>
                      <a:chExt cx="6007255" cy="2257457"/>
                    </a:xfrm>
                  </p:grpSpPr>
                  <p:sp>
                    <p:nvSpPr>
                      <p:cNvPr id="11" name="Trapezoid 10"/>
                      <p:cNvSpPr/>
                      <p:nvPr/>
                    </p:nvSpPr>
                    <p:spPr>
                      <a:xfrm>
                        <a:off x="2566328" y="2350263"/>
                        <a:ext cx="5379895" cy="1645920"/>
                      </a:xfrm>
                      <a:prstGeom prst="trapezoid">
                        <a:avLst>
                          <a:gd name="adj" fmla="val 102686"/>
                        </a:avLst>
                      </a:prstGeom>
                      <a:solidFill>
                        <a:schemeClr val="bg2">
                          <a:alpha val="26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3" name="Straight Connector 42"/>
                      <p:cNvCxnSpPr>
                        <a:stCxn id="93" idx="4"/>
                      </p:cNvCxnSpPr>
                      <p:nvPr/>
                    </p:nvCxnSpPr>
                    <p:spPr>
                      <a:xfrm flipH="1" flipV="1">
                        <a:off x="4945935" y="2636729"/>
                        <a:ext cx="282037" cy="817976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non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4148763" y="2447546"/>
                        <a:ext cx="2181497" cy="734566"/>
                        <a:chOff x="4148763" y="2447546"/>
                        <a:chExt cx="2181497" cy="734566"/>
                      </a:xfrm>
                    </p:grpSpPr>
                    <p:sp>
                      <p:nvSpPr>
                        <p:cNvPr id="12" name="Block Arc 11"/>
                        <p:cNvSpPr/>
                        <p:nvPr/>
                      </p:nvSpPr>
                      <p:spPr>
                        <a:xfrm rot="16200000">
                          <a:off x="4872229" y="1724080"/>
                          <a:ext cx="734566" cy="2181497"/>
                        </a:xfrm>
                        <a:prstGeom prst="blockArc">
                          <a:avLst>
                            <a:gd name="adj1" fmla="val 16682045"/>
                            <a:gd name="adj2" fmla="val 5014048"/>
                            <a:gd name="adj3" fmla="val 15958"/>
                          </a:avLst>
                        </a:prstGeom>
                        <a:solidFill>
                          <a:schemeClr val="bg1"/>
                        </a:solidFill>
                        <a:ln w="222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47" name="Straight Connector 46"/>
                        <p:cNvCxnSpPr/>
                        <p:nvPr/>
                      </p:nvCxnSpPr>
                      <p:spPr>
                        <a:xfrm flipV="1">
                          <a:off x="5249656" y="2484382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/>
                        <p:cNvCxnSpPr/>
                        <p:nvPr/>
                      </p:nvCxnSpPr>
                      <p:spPr>
                        <a:xfrm flipV="1">
                          <a:off x="5382505" y="2488645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 rot="240000" flipV="1">
                          <a:off x="5512680" y="2497910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 rot="360000" flipV="1">
                          <a:off x="5649280" y="2512648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/>
                        <p:cNvCxnSpPr/>
                        <p:nvPr/>
                      </p:nvCxnSpPr>
                      <p:spPr>
                        <a:xfrm rot="600000" flipV="1">
                          <a:off x="5774983" y="2529908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Connector 53"/>
                        <p:cNvCxnSpPr/>
                        <p:nvPr/>
                      </p:nvCxnSpPr>
                      <p:spPr>
                        <a:xfrm rot="1740000" flipV="1">
                          <a:off x="5906447" y="2551869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Connector 54"/>
                        <p:cNvCxnSpPr/>
                        <p:nvPr/>
                      </p:nvCxnSpPr>
                      <p:spPr>
                        <a:xfrm rot="2940000" flipV="1">
                          <a:off x="6025308" y="2596055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 flipV="1">
                          <a:off x="5108372" y="2493908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Connector 56"/>
                        <p:cNvCxnSpPr/>
                        <p:nvPr/>
                      </p:nvCxnSpPr>
                      <p:spPr>
                        <a:xfrm rot="21360000" flipH="1" flipV="1">
                          <a:off x="4978656" y="2495727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/>
                        <p:cNvCxnSpPr/>
                        <p:nvPr/>
                      </p:nvCxnSpPr>
                      <p:spPr>
                        <a:xfrm rot="21240000" flipH="1" flipV="1">
                          <a:off x="4840771" y="2509473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 rot="21000000" flipH="1" flipV="1">
                          <a:off x="4715069" y="2527952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/>
                        <p:nvPr/>
                      </p:nvCxnSpPr>
                      <p:spPr>
                        <a:xfrm rot="19860000" flipH="1" flipV="1">
                          <a:off x="4589520" y="2555892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rot="18660000" flipH="1" flipV="1">
                          <a:off x="4454363" y="2593355"/>
                          <a:ext cx="0" cy="72000"/>
                        </a:xfrm>
                        <a:prstGeom prst="line">
                          <a:avLst/>
                        </a:prstGeom>
                        <a:ln w="158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5189044" y="2558228"/>
                            <a:ext cx="120226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CA" sz="1200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3" name="TextBox 6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189044" y="2558228"/>
                            <a:ext cx="120226" cy="184666"/>
                          </a:xfrm>
                          <a:prstGeom prst="rect">
                            <a:avLst/>
                          </a:prstGeom>
                          <a:blipFill rotWithShape="0">
                            <a:blip r:embed="rId5"/>
                            <a:stretch>
                              <a:fillRect l="-30000" r="-30000" b="-322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94" name="Group 93"/>
                      <p:cNvGrpSpPr/>
                      <p:nvPr/>
                    </p:nvGrpSpPr>
                    <p:grpSpPr>
                      <a:xfrm>
                        <a:off x="4990944" y="3368978"/>
                        <a:ext cx="464891" cy="145283"/>
                        <a:chOff x="5197405" y="3038675"/>
                        <a:chExt cx="514631" cy="266126"/>
                      </a:xfrm>
                    </p:grpSpPr>
                    <p:sp>
                      <p:nvSpPr>
                        <p:cNvPr id="89" name="Oval 88"/>
                        <p:cNvSpPr/>
                        <p:nvPr/>
                      </p:nvSpPr>
                      <p:spPr>
                        <a:xfrm>
                          <a:off x="5197405" y="3038675"/>
                          <a:ext cx="514631" cy="26612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5284438" y="3097814"/>
                          <a:ext cx="341820" cy="141442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Oval 92"/>
                        <p:cNvSpPr/>
                        <p:nvPr/>
                      </p:nvSpPr>
                      <p:spPr>
                        <a:xfrm>
                          <a:off x="5387814" y="3145952"/>
                          <a:ext cx="143957" cy="4975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102" name="Straight Connector 101"/>
                      <p:cNvCxnSpPr/>
                      <p:nvPr/>
                    </p:nvCxnSpPr>
                    <p:spPr>
                      <a:xfrm flipV="1">
                        <a:off x="5309270" y="3026676"/>
                        <a:ext cx="402682" cy="30791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/>
                      <p:cNvCxnSpPr/>
                      <p:nvPr/>
                    </p:nvCxnSpPr>
                    <p:spPr>
                      <a:xfrm flipV="1">
                        <a:off x="5606900" y="1964846"/>
                        <a:ext cx="363002" cy="46700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/>
                      <p:cNvCxnSpPr/>
                      <p:nvPr/>
                    </p:nvCxnSpPr>
                    <p:spPr>
                      <a:xfrm flipV="1">
                        <a:off x="3482236" y="2837695"/>
                        <a:ext cx="1470286" cy="638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2" name="TextBox 111"/>
                          <p:cNvSpPr txBox="1"/>
                          <p:nvPr/>
                        </p:nvSpPr>
                        <p:spPr>
                          <a:xfrm>
                            <a:off x="1938968" y="2717456"/>
                            <a:ext cx="2421218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CA" sz="1200" b="0" i="0" smtClean="0">
                                      <a:latin typeface="Cambria Math" charset="0"/>
                                    </a:rPr>
                                    <m:t>pointer</m:t>
                                  </m:r>
                                </m:oMath>
                              </m:oMathPara>
                            </a14:m>
                            <a:endParaRPr 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2" name="TextBox 1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38968" y="2717456"/>
                            <a:ext cx="2421218" cy="184666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b="-3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3" name="TextBox 112"/>
                          <p:cNvSpPr txBox="1"/>
                          <p:nvPr/>
                        </p:nvSpPr>
                        <p:spPr>
                          <a:xfrm>
                            <a:off x="4851772" y="1738726"/>
                            <a:ext cx="2421218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CA" sz="1200" b="0" i="0" smtClean="0">
                                      <a:latin typeface="Cambria Math" charset="0"/>
                                    </a:rPr>
                                    <m:t>scale</m:t>
                                  </m:r>
                                </m:oMath>
                              </m:oMathPara>
                            </a14:m>
                            <a:endParaRPr 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3" name="TextBox 11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851772" y="1738726"/>
                            <a:ext cx="2421218" cy="184666"/>
                          </a:xfrm>
                          <a:prstGeom prst="rect">
                            <a:avLst/>
                          </a:prstGeom>
                          <a:blipFill rotWithShape="0">
                            <a:blip r:embed="rId7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17" name="TextBox 116"/>
                          <p:cNvSpPr txBox="1"/>
                          <p:nvPr/>
                        </p:nvSpPr>
                        <p:spPr>
                          <a:xfrm>
                            <a:off x="4606974" y="2846104"/>
                            <a:ext cx="2421218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CA" sz="1200" b="0" i="0" smtClean="0">
                                      <a:latin typeface="Cambria Math" charset="0"/>
                                    </a:rPr>
                                    <m:t>spring</m:t>
                                  </m:r>
                                </m:oMath>
                              </m:oMathPara>
                            </a14:m>
                            <a:endParaRPr 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17" name="TextBox 11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06974" y="2846104"/>
                            <a:ext cx="2421218" cy="184666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 b="-3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2564891" y="3998976"/>
                      <a:ext cx="5379895" cy="640480"/>
                    </a:xfrm>
                    <a:prstGeom prst="rect">
                      <a:avLst/>
                    </a:prstGeom>
                    <a:solidFill>
                      <a:schemeClr val="bg2">
                        <a:alpha val="26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56" name="Straight Connector 155"/>
                  <p:cNvCxnSpPr/>
                  <p:nvPr/>
                </p:nvCxnSpPr>
                <p:spPr>
                  <a:xfrm>
                    <a:off x="5227971" y="3417707"/>
                    <a:ext cx="1" cy="1460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Freeform 36"/>
                <p:cNvSpPr/>
                <p:nvPr/>
              </p:nvSpPr>
              <p:spPr>
                <a:xfrm>
                  <a:off x="4829285" y="3573282"/>
                  <a:ext cx="858032" cy="883085"/>
                </a:xfrm>
                <a:custGeom>
                  <a:avLst/>
                  <a:gdLst>
                    <a:gd name="connsiteX0" fmla="*/ 6263 w 858032"/>
                    <a:gd name="connsiteY0" fmla="*/ 87682 h 883085"/>
                    <a:gd name="connsiteX1" fmla="*/ 858032 w 858032"/>
                    <a:gd name="connsiteY1" fmla="*/ 0 h 883085"/>
                    <a:gd name="connsiteX2" fmla="*/ 858032 w 858032"/>
                    <a:gd name="connsiteY2" fmla="*/ 770351 h 883085"/>
                    <a:gd name="connsiteX3" fmla="*/ 0 w 858032"/>
                    <a:gd name="connsiteY3" fmla="*/ 883085 h 883085"/>
                    <a:gd name="connsiteX4" fmla="*/ 6263 w 858032"/>
                    <a:gd name="connsiteY4" fmla="*/ 87682 h 883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8032" h="883085">
                      <a:moveTo>
                        <a:pt x="6263" y="87682"/>
                      </a:moveTo>
                      <a:lnTo>
                        <a:pt x="858032" y="0"/>
                      </a:lnTo>
                      <a:lnTo>
                        <a:pt x="858032" y="770351"/>
                      </a:lnTo>
                      <a:lnTo>
                        <a:pt x="0" y="883085"/>
                      </a:lnTo>
                      <a:cubicBezTo>
                        <a:pt x="2088" y="622126"/>
                        <a:pt x="4175" y="361167"/>
                        <a:pt x="6263" y="87682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8" name="Rectangle 167"/>
            <p:cNvSpPr/>
            <p:nvPr/>
          </p:nvSpPr>
          <p:spPr>
            <a:xfrm>
              <a:off x="4794669" y="3705908"/>
              <a:ext cx="3612902" cy="27430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148343" y="3960357"/>
              <a:ext cx="3213763" cy="2313246"/>
              <a:chOff x="8183531" y="812881"/>
              <a:chExt cx="3213763" cy="231324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8183531" y="1139734"/>
                <a:ext cx="1014754" cy="14550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062235" y="1121673"/>
                <a:ext cx="1014754" cy="145507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/>
              <p:cNvSpPr/>
              <p:nvPr/>
            </p:nvSpPr>
            <p:spPr>
              <a:xfrm>
                <a:off x="8751816" y="1046479"/>
                <a:ext cx="1817796" cy="1616281"/>
              </a:xfrm>
              <a:prstGeom prst="arc">
                <a:avLst>
                  <a:gd name="adj1" fmla="val 17941697"/>
                  <a:gd name="adj2" fmla="val 36620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rc 122"/>
              <p:cNvSpPr/>
              <p:nvPr/>
            </p:nvSpPr>
            <p:spPr>
              <a:xfrm flipH="1">
                <a:off x="8701068" y="1059131"/>
                <a:ext cx="1817796" cy="1616281"/>
              </a:xfrm>
              <a:prstGeom prst="arc">
                <a:avLst>
                  <a:gd name="adj1" fmla="val 17941697"/>
                  <a:gd name="adj2" fmla="val 366205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9126260" y="1363272"/>
                <a:ext cx="1008000" cy="1008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8367035" y="2154647"/>
                <a:ext cx="369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585337" y="2159166"/>
                <a:ext cx="369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</a:t>
                </a:r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948975" y="1775138"/>
                <a:ext cx="1349356" cy="184265"/>
                <a:chOff x="8948975" y="1775138"/>
                <a:chExt cx="1349356" cy="184265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 rot="2880000">
                  <a:off x="9531520" y="1192593"/>
                  <a:ext cx="184265" cy="13493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 rot="2880000">
                  <a:off x="9589005" y="1191958"/>
                  <a:ext cx="69295" cy="134935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0" name="Straight Arrow Connector 129"/>
              <p:cNvCxnSpPr>
                <a:stCxn id="123" idx="0"/>
              </p:cNvCxnSpPr>
              <p:nvPr/>
            </p:nvCxnSpPr>
            <p:spPr>
              <a:xfrm>
                <a:off x="9207781" y="1142555"/>
                <a:ext cx="200379" cy="246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8701068" y="1869759"/>
                <a:ext cx="3628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9198285" y="2328296"/>
                <a:ext cx="200379" cy="246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8842218" y="2098683"/>
                <a:ext cx="307016" cy="1835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8831876" y="1407493"/>
                <a:ext cx="307016" cy="1835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>
                <a:off x="9894479" y="1142555"/>
                <a:ext cx="200379" cy="246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>
                <a:off x="10186685" y="1861505"/>
                <a:ext cx="3628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 flipV="1">
                <a:off x="9876262" y="2320755"/>
                <a:ext cx="200379" cy="2468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 flipV="1">
                <a:off x="10136395" y="2074811"/>
                <a:ext cx="307016" cy="1835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H="1">
                <a:off x="10110227" y="1415642"/>
                <a:ext cx="307016" cy="1835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9293449" y="2502738"/>
                <a:ext cx="55273" cy="3983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8489732" y="2941461"/>
                    <a:ext cx="128680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magnetic</m:t>
                          </m:r>
                          <m:r>
                            <a:rPr lang="en-CA" sz="12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field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9732" y="2941461"/>
                    <a:ext cx="1286803" cy="184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146667" b="-17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Straight Connector 145"/>
              <p:cNvCxnSpPr/>
              <p:nvPr/>
            </p:nvCxnSpPr>
            <p:spPr>
              <a:xfrm flipV="1">
                <a:off x="9748564" y="1003362"/>
                <a:ext cx="216528" cy="3781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8976076" y="812881"/>
                    <a:ext cx="242121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iron</m:t>
                          </m:r>
                          <m:r>
                            <a:rPr lang="en-CA" sz="1200" b="0" i="0" smtClean="0">
                              <a:latin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cylinder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7" name="TextBox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076" y="812881"/>
                    <a:ext cx="2421218" cy="18466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46667" b="-17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9586463" y="2014484"/>
                <a:ext cx="457747" cy="9069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9678577" y="2937710"/>
                    <a:ext cx="79612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coils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1" name="TextBox 1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8577" y="2937710"/>
                    <a:ext cx="796128" cy="18466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0" name="Left Brace 169"/>
            <p:cNvSpPr/>
            <p:nvPr/>
          </p:nvSpPr>
          <p:spPr>
            <a:xfrm rot="16200000">
              <a:off x="3467690" y="3651361"/>
              <a:ext cx="284436" cy="120812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>
              <a:stCxn id="170" idx="1"/>
              <a:endCxn id="168" idx="1"/>
            </p:cNvCxnSpPr>
            <p:nvPr/>
          </p:nvCxnSpPr>
          <p:spPr>
            <a:xfrm>
              <a:off x="3609908" y="4397641"/>
              <a:ext cx="1184761" cy="679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483676" y="664032"/>
            <a:ext cx="4377709" cy="2336745"/>
            <a:chOff x="6955466" y="1648891"/>
            <a:chExt cx="4377709" cy="2336745"/>
          </a:xfrm>
        </p:grpSpPr>
        <p:sp>
          <p:nvSpPr>
            <p:cNvPr id="16" name="Rectangle 15"/>
            <p:cNvSpPr/>
            <p:nvPr/>
          </p:nvSpPr>
          <p:spPr>
            <a:xfrm>
              <a:off x="9113520" y="2821912"/>
              <a:ext cx="345440" cy="512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 rot="10800000" flipV="1">
              <a:off x="9159795" y="3280000"/>
              <a:ext cx="252889" cy="108002"/>
              <a:chOff x="9159795" y="3304065"/>
              <a:chExt cx="252889" cy="1080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9159795" y="3304065"/>
                <a:ext cx="252889" cy="108002"/>
                <a:chOff x="9687097" y="3270386"/>
                <a:chExt cx="252889" cy="108002"/>
              </a:xfrm>
            </p:grpSpPr>
            <p:sp>
              <p:nvSpPr>
                <p:cNvPr id="17" name="Can 16"/>
                <p:cNvSpPr/>
                <p:nvPr/>
              </p:nvSpPr>
              <p:spPr>
                <a:xfrm rot="5400000">
                  <a:off x="9735552" y="3221931"/>
                  <a:ext cx="108000" cy="204910"/>
                </a:xfrm>
                <a:prstGeom prst="can">
                  <a:avLst/>
                </a:prstGeom>
                <a:gradFill>
                  <a:gsLst>
                    <a:gs pos="0">
                      <a:schemeClr val="bg1"/>
                    </a:gs>
                    <a:gs pos="91000">
                      <a:schemeClr val="bg2">
                        <a:lumMod val="25000"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Can 106"/>
                <p:cNvSpPr/>
                <p:nvPr/>
              </p:nvSpPr>
              <p:spPr>
                <a:xfrm rot="5400000">
                  <a:off x="9849986" y="3288388"/>
                  <a:ext cx="108000" cy="72000"/>
                </a:xfrm>
                <a:prstGeom prst="can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346033" y="3323510"/>
                    <a:ext cx="49693" cy="615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400" b="0" i="1" smtClean="0">
                              <a:latin typeface="Cambria Math" charset="0"/>
                            </a:rPr>
                            <m:t>+</m:t>
                          </m:r>
                        </m:oMath>
                      </m:oMathPara>
                    </a14:m>
                    <a:endParaRPr lang="en-US" sz="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6033" y="3323510"/>
                    <a:ext cx="49693" cy="6155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5000" r="-25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2" name="Straight Connector 131"/>
            <p:cNvCxnSpPr/>
            <p:nvPr/>
          </p:nvCxnSpPr>
          <p:spPr>
            <a:xfrm flipH="1" flipV="1">
              <a:off x="9340684" y="2874411"/>
              <a:ext cx="650507" cy="420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9557573" y="3292732"/>
                  <a:ext cx="177560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charset="0"/>
                          </a:rPr>
                          <m:t>commutator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73" y="3292732"/>
                  <a:ext cx="1775602" cy="18466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6955466" y="3121037"/>
                  <a:ext cx="242121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charset="0"/>
                          </a:rPr>
                          <m:t>magnet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5466" y="3121037"/>
                  <a:ext cx="2421218" cy="18466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/>
            <p:cNvCxnSpPr>
              <a:stCxn id="134" idx="0"/>
            </p:cNvCxnSpPr>
            <p:nvPr/>
          </p:nvCxnSpPr>
          <p:spPr>
            <a:xfrm flipV="1">
              <a:off x="8166075" y="2937882"/>
              <a:ext cx="174908" cy="1831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620775" y="1648891"/>
              <a:ext cx="3332975" cy="1291828"/>
              <a:chOff x="7620775" y="1648891"/>
              <a:chExt cx="3332975" cy="1291828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620775" y="2035592"/>
                <a:ext cx="1223237" cy="905127"/>
                <a:chOff x="8005542" y="2034691"/>
                <a:chExt cx="1223237" cy="905127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8005542" y="2034691"/>
                  <a:ext cx="1217181" cy="393616"/>
                </a:xfrm>
                <a:custGeom>
                  <a:avLst/>
                  <a:gdLst>
                    <a:gd name="connsiteX0" fmla="*/ 0 w 1217181"/>
                    <a:gd name="connsiteY0" fmla="*/ 387561 h 393616"/>
                    <a:gd name="connsiteX1" fmla="*/ 605563 w 1217181"/>
                    <a:gd name="connsiteY1" fmla="*/ 0 h 393616"/>
                    <a:gd name="connsiteX2" fmla="*/ 1217181 w 1217181"/>
                    <a:gd name="connsiteY2" fmla="*/ 0 h 393616"/>
                    <a:gd name="connsiteX3" fmla="*/ 1017345 w 1217181"/>
                    <a:gd name="connsiteY3" fmla="*/ 393616 h 393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7181" h="393616">
                      <a:moveTo>
                        <a:pt x="0" y="387561"/>
                      </a:moveTo>
                      <a:lnTo>
                        <a:pt x="605563" y="0"/>
                      </a:lnTo>
                      <a:lnTo>
                        <a:pt x="1217181" y="0"/>
                      </a:lnTo>
                      <a:lnTo>
                        <a:pt x="1017345" y="393616"/>
                      </a:lnTo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9022887" y="2034691"/>
                  <a:ext cx="205892" cy="896234"/>
                </a:xfrm>
                <a:custGeom>
                  <a:avLst/>
                  <a:gdLst>
                    <a:gd name="connsiteX0" fmla="*/ 0 w 205892"/>
                    <a:gd name="connsiteY0" fmla="*/ 896234 h 896234"/>
                    <a:gd name="connsiteX1" fmla="*/ 199836 w 205892"/>
                    <a:gd name="connsiteY1" fmla="*/ 278559 h 896234"/>
                    <a:gd name="connsiteX2" fmla="*/ 205892 w 205892"/>
                    <a:gd name="connsiteY2" fmla="*/ 0 h 896234"/>
                    <a:gd name="connsiteX3" fmla="*/ 0 w 205892"/>
                    <a:gd name="connsiteY3" fmla="*/ 399672 h 89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892" h="896234">
                      <a:moveTo>
                        <a:pt x="0" y="896234"/>
                      </a:moveTo>
                      <a:lnTo>
                        <a:pt x="199836" y="278559"/>
                      </a:lnTo>
                      <a:lnTo>
                        <a:pt x="205892" y="0"/>
                      </a:lnTo>
                      <a:lnTo>
                        <a:pt x="0" y="399672"/>
                      </a:ln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8013225" y="2426065"/>
                  <a:ext cx="1016474" cy="51375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9736569" y="2024221"/>
                <a:ext cx="1217181" cy="913661"/>
                <a:chOff x="9736569" y="2024221"/>
                <a:chExt cx="1217181" cy="913661"/>
              </a:xfrm>
            </p:grpSpPr>
            <p:sp>
              <p:nvSpPr>
                <p:cNvPr id="99" name="Freeform 98"/>
                <p:cNvSpPr/>
                <p:nvPr/>
              </p:nvSpPr>
              <p:spPr>
                <a:xfrm flipH="1">
                  <a:off x="9736569" y="2024221"/>
                  <a:ext cx="1217181" cy="393616"/>
                </a:xfrm>
                <a:custGeom>
                  <a:avLst/>
                  <a:gdLst>
                    <a:gd name="connsiteX0" fmla="*/ 0 w 1217181"/>
                    <a:gd name="connsiteY0" fmla="*/ 387561 h 393616"/>
                    <a:gd name="connsiteX1" fmla="*/ 605563 w 1217181"/>
                    <a:gd name="connsiteY1" fmla="*/ 0 h 393616"/>
                    <a:gd name="connsiteX2" fmla="*/ 1217181 w 1217181"/>
                    <a:gd name="connsiteY2" fmla="*/ 0 h 393616"/>
                    <a:gd name="connsiteX3" fmla="*/ 1017345 w 1217181"/>
                    <a:gd name="connsiteY3" fmla="*/ 393616 h 393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7181" h="393616">
                      <a:moveTo>
                        <a:pt x="0" y="387561"/>
                      </a:moveTo>
                      <a:lnTo>
                        <a:pt x="605563" y="0"/>
                      </a:lnTo>
                      <a:lnTo>
                        <a:pt x="1217181" y="0"/>
                      </a:lnTo>
                      <a:lnTo>
                        <a:pt x="1017345" y="393616"/>
                      </a:lnTo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 flipH="1">
                  <a:off x="9739590" y="2035592"/>
                  <a:ext cx="205892" cy="896234"/>
                </a:xfrm>
                <a:custGeom>
                  <a:avLst/>
                  <a:gdLst>
                    <a:gd name="connsiteX0" fmla="*/ 0 w 205892"/>
                    <a:gd name="connsiteY0" fmla="*/ 896234 h 896234"/>
                    <a:gd name="connsiteX1" fmla="*/ 199836 w 205892"/>
                    <a:gd name="connsiteY1" fmla="*/ 278559 h 896234"/>
                    <a:gd name="connsiteX2" fmla="*/ 205892 w 205892"/>
                    <a:gd name="connsiteY2" fmla="*/ 0 h 896234"/>
                    <a:gd name="connsiteX3" fmla="*/ 0 w 205892"/>
                    <a:gd name="connsiteY3" fmla="*/ 399672 h 896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5892" h="896234">
                      <a:moveTo>
                        <a:pt x="0" y="896234"/>
                      </a:moveTo>
                      <a:lnTo>
                        <a:pt x="199836" y="278559"/>
                      </a:lnTo>
                      <a:lnTo>
                        <a:pt x="205892" y="0"/>
                      </a:lnTo>
                      <a:lnTo>
                        <a:pt x="0" y="399672"/>
                      </a:ln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9937276" y="2424129"/>
                  <a:ext cx="1016474" cy="51375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8298976" y="2539808"/>
                <a:ext cx="254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N</a:t>
                </a:r>
                <a:endParaRPr lang="en-US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995245" y="2535486"/>
                <a:ext cx="254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n-US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705785" y="2196037"/>
                <a:ext cx="1183057" cy="546868"/>
                <a:chOff x="8705785" y="2196037"/>
                <a:chExt cx="1183057" cy="546868"/>
              </a:xfrm>
            </p:grpSpPr>
            <p:sp>
              <p:nvSpPr>
                <p:cNvPr id="14" name="Freeform 13"/>
                <p:cNvSpPr/>
                <p:nvPr/>
              </p:nvSpPr>
              <p:spPr>
                <a:xfrm>
                  <a:off x="8707995" y="2252694"/>
                  <a:ext cx="1180847" cy="490211"/>
                </a:xfrm>
                <a:custGeom>
                  <a:avLst/>
                  <a:gdLst>
                    <a:gd name="connsiteX0" fmla="*/ 442061 w 1162681"/>
                    <a:gd name="connsiteY0" fmla="*/ 484450 h 484450"/>
                    <a:gd name="connsiteX1" fmla="*/ 466284 w 1162681"/>
                    <a:gd name="connsiteY1" fmla="*/ 314892 h 484450"/>
                    <a:gd name="connsiteX2" fmla="*/ 0 w 1162681"/>
                    <a:gd name="connsiteY2" fmla="*/ 333059 h 484450"/>
                    <a:gd name="connsiteX3" fmla="*/ 121113 w 1162681"/>
                    <a:gd name="connsiteY3" fmla="*/ 0 h 484450"/>
                    <a:gd name="connsiteX4" fmla="*/ 1023402 w 1162681"/>
                    <a:gd name="connsiteY4" fmla="*/ 0 h 484450"/>
                    <a:gd name="connsiteX5" fmla="*/ 1162681 w 1162681"/>
                    <a:gd name="connsiteY5" fmla="*/ 320948 h 484450"/>
                    <a:gd name="connsiteX6" fmla="*/ 684286 w 1162681"/>
                    <a:gd name="connsiteY6" fmla="*/ 327004 h 484450"/>
                    <a:gd name="connsiteX7" fmla="*/ 726676 w 1162681"/>
                    <a:gd name="connsiteY7" fmla="*/ 466283 h 484450"/>
                    <a:gd name="connsiteX0" fmla="*/ 442061 w 1162681"/>
                    <a:gd name="connsiteY0" fmla="*/ 490505 h 490505"/>
                    <a:gd name="connsiteX1" fmla="*/ 466284 w 1162681"/>
                    <a:gd name="connsiteY1" fmla="*/ 320947 h 490505"/>
                    <a:gd name="connsiteX2" fmla="*/ 0 w 1162681"/>
                    <a:gd name="connsiteY2" fmla="*/ 339114 h 490505"/>
                    <a:gd name="connsiteX3" fmla="*/ 90834 w 1162681"/>
                    <a:gd name="connsiteY3" fmla="*/ 0 h 490505"/>
                    <a:gd name="connsiteX4" fmla="*/ 1023402 w 1162681"/>
                    <a:gd name="connsiteY4" fmla="*/ 6055 h 490505"/>
                    <a:gd name="connsiteX5" fmla="*/ 1162681 w 1162681"/>
                    <a:gd name="connsiteY5" fmla="*/ 327003 h 490505"/>
                    <a:gd name="connsiteX6" fmla="*/ 684286 w 1162681"/>
                    <a:gd name="connsiteY6" fmla="*/ 333059 h 490505"/>
                    <a:gd name="connsiteX7" fmla="*/ 726676 w 1162681"/>
                    <a:gd name="connsiteY7" fmla="*/ 472338 h 490505"/>
                    <a:gd name="connsiteX0" fmla="*/ 448116 w 1168736"/>
                    <a:gd name="connsiteY0" fmla="*/ 490505 h 490505"/>
                    <a:gd name="connsiteX1" fmla="*/ 472339 w 1168736"/>
                    <a:gd name="connsiteY1" fmla="*/ 320947 h 490505"/>
                    <a:gd name="connsiteX2" fmla="*/ 0 w 1168736"/>
                    <a:gd name="connsiteY2" fmla="*/ 314891 h 490505"/>
                    <a:gd name="connsiteX3" fmla="*/ 96889 w 1168736"/>
                    <a:gd name="connsiteY3" fmla="*/ 0 h 490505"/>
                    <a:gd name="connsiteX4" fmla="*/ 1029457 w 1168736"/>
                    <a:gd name="connsiteY4" fmla="*/ 6055 h 490505"/>
                    <a:gd name="connsiteX5" fmla="*/ 1168736 w 1168736"/>
                    <a:gd name="connsiteY5" fmla="*/ 327003 h 490505"/>
                    <a:gd name="connsiteX6" fmla="*/ 690341 w 1168736"/>
                    <a:gd name="connsiteY6" fmla="*/ 333059 h 490505"/>
                    <a:gd name="connsiteX7" fmla="*/ 732731 w 1168736"/>
                    <a:gd name="connsiteY7" fmla="*/ 472338 h 490505"/>
                    <a:gd name="connsiteX0" fmla="*/ 448116 w 1168736"/>
                    <a:gd name="connsiteY0" fmla="*/ 490505 h 490505"/>
                    <a:gd name="connsiteX1" fmla="*/ 472339 w 1168736"/>
                    <a:gd name="connsiteY1" fmla="*/ 320947 h 490505"/>
                    <a:gd name="connsiteX2" fmla="*/ 0 w 1168736"/>
                    <a:gd name="connsiteY2" fmla="*/ 314891 h 490505"/>
                    <a:gd name="connsiteX3" fmla="*/ 96889 w 1168736"/>
                    <a:gd name="connsiteY3" fmla="*/ 0 h 490505"/>
                    <a:gd name="connsiteX4" fmla="*/ 1053679 w 1168736"/>
                    <a:gd name="connsiteY4" fmla="*/ 12111 h 490505"/>
                    <a:gd name="connsiteX5" fmla="*/ 1168736 w 1168736"/>
                    <a:gd name="connsiteY5" fmla="*/ 327003 h 490505"/>
                    <a:gd name="connsiteX6" fmla="*/ 690341 w 1168736"/>
                    <a:gd name="connsiteY6" fmla="*/ 333059 h 490505"/>
                    <a:gd name="connsiteX7" fmla="*/ 732731 w 1168736"/>
                    <a:gd name="connsiteY7" fmla="*/ 472338 h 490505"/>
                    <a:gd name="connsiteX0" fmla="*/ 448116 w 1180847"/>
                    <a:gd name="connsiteY0" fmla="*/ 490505 h 490505"/>
                    <a:gd name="connsiteX1" fmla="*/ 472339 w 1180847"/>
                    <a:gd name="connsiteY1" fmla="*/ 320947 h 490505"/>
                    <a:gd name="connsiteX2" fmla="*/ 0 w 1180847"/>
                    <a:gd name="connsiteY2" fmla="*/ 314891 h 490505"/>
                    <a:gd name="connsiteX3" fmla="*/ 96889 w 1180847"/>
                    <a:gd name="connsiteY3" fmla="*/ 0 h 490505"/>
                    <a:gd name="connsiteX4" fmla="*/ 1053679 w 1180847"/>
                    <a:gd name="connsiteY4" fmla="*/ 12111 h 490505"/>
                    <a:gd name="connsiteX5" fmla="*/ 1180847 w 1180847"/>
                    <a:gd name="connsiteY5" fmla="*/ 333059 h 490505"/>
                    <a:gd name="connsiteX6" fmla="*/ 690341 w 1180847"/>
                    <a:gd name="connsiteY6" fmla="*/ 333059 h 490505"/>
                    <a:gd name="connsiteX7" fmla="*/ 732731 w 1180847"/>
                    <a:gd name="connsiteY7" fmla="*/ 472338 h 490505"/>
                    <a:gd name="connsiteX0" fmla="*/ 448116 w 1180847"/>
                    <a:gd name="connsiteY0" fmla="*/ 490505 h 490505"/>
                    <a:gd name="connsiteX1" fmla="*/ 551062 w 1180847"/>
                    <a:gd name="connsiteY1" fmla="*/ 327003 h 490505"/>
                    <a:gd name="connsiteX2" fmla="*/ 0 w 1180847"/>
                    <a:gd name="connsiteY2" fmla="*/ 314891 h 490505"/>
                    <a:gd name="connsiteX3" fmla="*/ 96889 w 1180847"/>
                    <a:gd name="connsiteY3" fmla="*/ 0 h 490505"/>
                    <a:gd name="connsiteX4" fmla="*/ 1053679 w 1180847"/>
                    <a:gd name="connsiteY4" fmla="*/ 12111 h 490505"/>
                    <a:gd name="connsiteX5" fmla="*/ 1180847 w 1180847"/>
                    <a:gd name="connsiteY5" fmla="*/ 333059 h 490505"/>
                    <a:gd name="connsiteX6" fmla="*/ 690341 w 1180847"/>
                    <a:gd name="connsiteY6" fmla="*/ 333059 h 490505"/>
                    <a:gd name="connsiteX7" fmla="*/ 732731 w 1180847"/>
                    <a:gd name="connsiteY7" fmla="*/ 472338 h 490505"/>
                    <a:gd name="connsiteX0" fmla="*/ 448116 w 1180847"/>
                    <a:gd name="connsiteY0" fmla="*/ 490505 h 490505"/>
                    <a:gd name="connsiteX1" fmla="*/ 551062 w 1180847"/>
                    <a:gd name="connsiteY1" fmla="*/ 327003 h 490505"/>
                    <a:gd name="connsiteX2" fmla="*/ 0 w 1180847"/>
                    <a:gd name="connsiteY2" fmla="*/ 314891 h 490505"/>
                    <a:gd name="connsiteX3" fmla="*/ 96889 w 1180847"/>
                    <a:gd name="connsiteY3" fmla="*/ 0 h 490505"/>
                    <a:gd name="connsiteX4" fmla="*/ 1053679 w 1180847"/>
                    <a:gd name="connsiteY4" fmla="*/ 12111 h 490505"/>
                    <a:gd name="connsiteX5" fmla="*/ 1180847 w 1180847"/>
                    <a:gd name="connsiteY5" fmla="*/ 333059 h 490505"/>
                    <a:gd name="connsiteX6" fmla="*/ 641896 w 1180847"/>
                    <a:gd name="connsiteY6" fmla="*/ 339115 h 490505"/>
                    <a:gd name="connsiteX7" fmla="*/ 732731 w 1180847"/>
                    <a:gd name="connsiteY7" fmla="*/ 472338 h 490505"/>
                    <a:gd name="connsiteX0" fmla="*/ 538950 w 1180847"/>
                    <a:gd name="connsiteY0" fmla="*/ 496561 h 496561"/>
                    <a:gd name="connsiteX1" fmla="*/ 551062 w 1180847"/>
                    <a:gd name="connsiteY1" fmla="*/ 327003 h 496561"/>
                    <a:gd name="connsiteX2" fmla="*/ 0 w 1180847"/>
                    <a:gd name="connsiteY2" fmla="*/ 314891 h 496561"/>
                    <a:gd name="connsiteX3" fmla="*/ 96889 w 1180847"/>
                    <a:gd name="connsiteY3" fmla="*/ 0 h 496561"/>
                    <a:gd name="connsiteX4" fmla="*/ 1053679 w 1180847"/>
                    <a:gd name="connsiteY4" fmla="*/ 12111 h 496561"/>
                    <a:gd name="connsiteX5" fmla="*/ 1180847 w 1180847"/>
                    <a:gd name="connsiteY5" fmla="*/ 333059 h 496561"/>
                    <a:gd name="connsiteX6" fmla="*/ 641896 w 1180847"/>
                    <a:gd name="connsiteY6" fmla="*/ 339115 h 496561"/>
                    <a:gd name="connsiteX7" fmla="*/ 732731 w 1180847"/>
                    <a:gd name="connsiteY7" fmla="*/ 472338 h 496561"/>
                    <a:gd name="connsiteX0" fmla="*/ 538950 w 1180847"/>
                    <a:gd name="connsiteY0" fmla="*/ 496561 h 496561"/>
                    <a:gd name="connsiteX1" fmla="*/ 551062 w 1180847"/>
                    <a:gd name="connsiteY1" fmla="*/ 327003 h 496561"/>
                    <a:gd name="connsiteX2" fmla="*/ 0 w 1180847"/>
                    <a:gd name="connsiteY2" fmla="*/ 314891 h 496561"/>
                    <a:gd name="connsiteX3" fmla="*/ 96889 w 1180847"/>
                    <a:gd name="connsiteY3" fmla="*/ 0 h 496561"/>
                    <a:gd name="connsiteX4" fmla="*/ 1053679 w 1180847"/>
                    <a:gd name="connsiteY4" fmla="*/ 12111 h 496561"/>
                    <a:gd name="connsiteX5" fmla="*/ 1180847 w 1180847"/>
                    <a:gd name="connsiteY5" fmla="*/ 333059 h 496561"/>
                    <a:gd name="connsiteX6" fmla="*/ 641896 w 1180847"/>
                    <a:gd name="connsiteY6" fmla="*/ 339115 h 496561"/>
                    <a:gd name="connsiteX7" fmla="*/ 666120 w 1180847"/>
                    <a:gd name="connsiteY7" fmla="*/ 484449 h 496561"/>
                    <a:gd name="connsiteX0" fmla="*/ 538950 w 1180847"/>
                    <a:gd name="connsiteY0" fmla="*/ 496561 h 496561"/>
                    <a:gd name="connsiteX1" fmla="*/ 551062 w 1180847"/>
                    <a:gd name="connsiteY1" fmla="*/ 333353 h 496561"/>
                    <a:gd name="connsiteX2" fmla="*/ 0 w 1180847"/>
                    <a:gd name="connsiteY2" fmla="*/ 314891 h 496561"/>
                    <a:gd name="connsiteX3" fmla="*/ 96889 w 1180847"/>
                    <a:gd name="connsiteY3" fmla="*/ 0 h 496561"/>
                    <a:gd name="connsiteX4" fmla="*/ 1053679 w 1180847"/>
                    <a:gd name="connsiteY4" fmla="*/ 12111 h 496561"/>
                    <a:gd name="connsiteX5" fmla="*/ 1180847 w 1180847"/>
                    <a:gd name="connsiteY5" fmla="*/ 333059 h 496561"/>
                    <a:gd name="connsiteX6" fmla="*/ 641896 w 1180847"/>
                    <a:gd name="connsiteY6" fmla="*/ 339115 h 496561"/>
                    <a:gd name="connsiteX7" fmla="*/ 666120 w 1180847"/>
                    <a:gd name="connsiteY7" fmla="*/ 484449 h 496561"/>
                    <a:gd name="connsiteX0" fmla="*/ 538950 w 1180847"/>
                    <a:gd name="connsiteY0" fmla="*/ 496561 h 496561"/>
                    <a:gd name="connsiteX1" fmla="*/ 551062 w 1180847"/>
                    <a:gd name="connsiteY1" fmla="*/ 333353 h 496561"/>
                    <a:gd name="connsiteX2" fmla="*/ 0 w 1180847"/>
                    <a:gd name="connsiteY2" fmla="*/ 330766 h 496561"/>
                    <a:gd name="connsiteX3" fmla="*/ 96889 w 1180847"/>
                    <a:gd name="connsiteY3" fmla="*/ 0 h 496561"/>
                    <a:gd name="connsiteX4" fmla="*/ 1053679 w 1180847"/>
                    <a:gd name="connsiteY4" fmla="*/ 12111 h 496561"/>
                    <a:gd name="connsiteX5" fmla="*/ 1180847 w 1180847"/>
                    <a:gd name="connsiteY5" fmla="*/ 333059 h 496561"/>
                    <a:gd name="connsiteX6" fmla="*/ 641896 w 1180847"/>
                    <a:gd name="connsiteY6" fmla="*/ 339115 h 496561"/>
                    <a:gd name="connsiteX7" fmla="*/ 666120 w 1180847"/>
                    <a:gd name="connsiteY7" fmla="*/ 484449 h 496561"/>
                    <a:gd name="connsiteX0" fmla="*/ 538950 w 1180847"/>
                    <a:gd name="connsiteY0" fmla="*/ 487036 h 487036"/>
                    <a:gd name="connsiteX1" fmla="*/ 551062 w 1180847"/>
                    <a:gd name="connsiteY1" fmla="*/ 333353 h 487036"/>
                    <a:gd name="connsiteX2" fmla="*/ 0 w 1180847"/>
                    <a:gd name="connsiteY2" fmla="*/ 330766 h 487036"/>
                    <a:gd name="connsiteX3" fmla="*/ 96889 w 1180847"/>
                    <a:gd name="connsiteY3" fmla="*/ 0 h 487036"/>
                    <a:gd name="connsiteX4" fmla="*/ 1053679 w 1180847"/>
                    <a:gd name="connsiteY4" fmla="*/ 12111 h 487036"/>
                    <a:gd name="connsiteX5" fmla="*/ 1180847 w 1180847"/>
                    <a:gd name="connsiteY5" fmla="*/ 333059 h 487036"/>
                    <a:gd name="connsiteX6" fmla="*/ 641896 w 1180847"/>
                    <a:gd name="connsiteY6" fmla="*/ 339115 h 487036"/>
                    <a:gd name="connsiteX7" fmla="*/ 666120 w 1180847"/>
                    <a:gd name="connsiteY7" fmla="*/ 484449 h 487036"/>
                    <a:gd name="connsiteX0" fmla="*/ 538950 w 1180847"/>
                    <a:gd name="connsiteY0" fmla="*/ 487036 h 487036"/>
                    <a:gd name="connsiteX1" fmla="*/ 551062 w 1180847"/>
                    <a:gd name="connsiteY1" fmla="*/ 333353 h 487036"/>
                    <a:gd name="connsiteX2" fmla="*/ 0 w 1180847"/>
                    <a:gd name="connsiteY2" fmla="*/ 330766 h 487036"/>
                    <a:gd name="connsiteX3" fmla="*/ 96889 w 1180847"/>
                    <a:gd name="connsiteY3" fmla="*/ 0 h 487036"/>
                    <a:gd name="connsiteX4" fmla="*/ 1053679 w 1180847"/>
                    <a:gd name="connsiteY4" fmla="*/ 5761 h 487036"/>
                    <a:gd name="connsiteX5" fmla="*/ 1180847 w 1180847"/>
                    <a:gd name="connsiteY5" fmla="*/ 333059 h 487036"/>
                    <a:gd name="connsiteX6" fmla="*/ 641896 w 1180847"/>
                    <a:gd name="connsiteY6" fmla="*/ 339115 h 487036"/>
                    <a:gd name="connsiteX7" fmla="*/ 666120 w 1180847"/>
                    <a:gd name="connsiteY7" fmla="*/ 484449 h 487036"/>
                    <a:gd name="connsiteX0" fmla="*/ 538950 w 1180847"/>
                    <a:gd name="connsiteY0" fmla="*/ 487036 h 487036"/>
                    <a:gd name="connsiteX1" fmla="*/ 551062 w 1180847"/>
                    <a:gd name="connsiteY1" fmla="*/ 333353 h 487036"/>
                    <a:gd name="connsiteX2" fmla="*/ 0 w 1180847"/>
                    <a:gd name="connsiteY2" fmla="*/ 330766 h 487036"/>
                    <a:gd name="connsiteX3" fmla="*/ 96889 w 1180847"/>
                    <a:gd name="connsiteY3" fmla="*/ 0 h 487036"/>
                    <a:gd name="connsiteX4" fmla="*/ 1053679 w 1180847"/>
                    <a:gd name="connsiteY4" fmla="*/ 5761 h 487036"/>
                    <a:gd name="connsiteX5" fmla="*/ 1180847 w 1180847"/>
                    <a:gd name="connsiteY5" fmla="*/ 333059 h 487036"/>
                    <a:gd name="connsiteX6" fmla="*/ 610146 w 1180847"/>
                    <a:gd name="connsiteY6" fmla="*/ 342290 h 487036"/>
                    <a:gd name="connsiteX7" fmla="*/ 666120 w 1180847"/>
                    <a:gd name="connsiteY7" fmla="*/ 484449 h 487036"/>
                    <a:gd name="connsiteX0" fmla="*/ 538950 w 1180847"/>
                    <a:gd name="connsiteY0" fmla="*/ 487036 h 487036"/>
                    <a:gd name="connsiteX1" fmla="*/ 560587 w 1180847"/>
                    <a:gd name="connsiteY1" fmla="*/ 336528 h 487036"/>
                    <a:gd name="connsiteX2" fmla="*/ 0 w 1180847"/>
                    <a:gd name="connsiteY2" fmla="*/ 330766 h 487036"/>
                    <a:gd name="connsiteX3" fmla="*/ 96889 w 1180847"/>
                    <a:gd name="connsiteY3" fmla="*/ 0 h 487036"/>
                    <a:gd name="connsiteX4" fmla="*/ 1053679 w 1180847"/>
                    <a:gd name="connsiteY4" fmla="*/ 5761 h 487036"/>
                    <a:gd name="connsiteX5" fmla="*/ 1180847 w 1180847"/>
                    <a:gd name="connsiteY5" fmla="*/ 333059 h 487036"/>
                    <a:gd name="connsiteX6" fmla="*/ 610146 w 1180847"/>
                    <a:gd name="connsiteY6" fmla="*/ 342290 h 487036"/>
                    <a:gd name="connsiteX7" fmla="*/ 666120 w 1180847"/>
                    <a:gd name="connsiteY7" fmla="*/ 484449 h 487036"/>
                    <a:gd name="connsiteX0" fmla="*/ 538950 w 1180847"/>
                    <a:gd name="connsiteY0" fmla="*/ 487036 h 487624"/>
                    <a:gd name="connsiteX1" fmla="*/ 560587 w 1180847"/>
                    <a:gd name="connsiteY1" fmla="*/ 336528 h 487624"/>
                    <a:gd name="connsiteX2" fmla="*/ 0 w 1180847"/>
                    <a:gd name="connsiteY2" fmla="*/ 330766 h 487624"/>
                    <a:gd name="connsiteX3" fmla="*/ 96889 w 1180847"/>
                    <a:gd name="connsiteY3" fmla="*/ 0 h 487624"/>
                    <a:gd name="connsiteX4" fmla="*/ 1053679 w 1180847"/>
                    <a:gd name="connsiteY4" fmla="*/ 5761 h 487624"/>
                    <a:gd name="connsiteX5" fmla="*/ 1180847 w 1180847"/>
                    <a:gd name="connsiteY5" fmla="*/ 333059 h 487624"/>
                    <a:gd name="connsiteX6" fmla="*/ 610146 w 1180847"/>
                    <a:gd name="connsiteY6" fmla="*/ 342290 h 487624"/>
                    <a:gd name="connsiteX7" fmla="*/ 628020 w 1180847"/>
                    <a:gd name="connsiteY7" fmla="*/ 487624 h 487624"/>
                    <a:gd name="connsiteX0" fmla="*/ 545300 w 1180847"/>
                    <a:gd name="connsiteY0" fmla="*/ 490211 h 490211"/>
                    <a:gd name="connsiteX1" fmla="*/ 560587 w 1180847"/>
                    <a:gd name="connsiteY1" fmla="*/ 336528 h 490211"/>
                    <a:gd name="connsiteX2" fmla="*/ 0 w 1180847"/>
                    <a:gd name="connsiteY2" fmla="*/ 330766 h 490211"/>
                    <a:gd name="connsiteX3" fmla="*/ 96889 w 1180847"/>
                    <a:gd name="connsiteY3" fmla="*/ 0 h 490211"/>
                    <a:gd name="connsiteX4" fmla="*/ 1053679 w 1180847"/>
                    <a:gd name="connsiteY4" fmla="*/ 5761 h 490211"/>
                    <a:gd name="connsiteX5" fmla="*/ 1180847 w 1180847"/>
                    <a:gd name="connsiteY5" fmla="*/ 333059 h 490211"/>
                    <a:gd name="connsiteX6" fmla="*/ 610146 w 1180847"/>
                    <a:gd name="connsiteY6" fmla="*/ 342290 h 490211"/>
                    <a:gd name="connsiteX7" fmla="*/ 628020 w 1180847"/>
                    <a:gd name="connsiteY7" fmla="*/ 487624 h 490211"/>
                    <a:gd name="connsiteX0" fmla="*/ 545300 w 1180847"/>
                    <a:gd name="connsiteY0" fmla="*/ 490211 h 490211"/>
                    <a:gd name="connsiteX1" fmla="*/ 560587 w 1180847"/>
                    <a:gd name="connsiteY1" fmla="*/ 336528 h 490211"/>
                    <a:gd name="connsiteX2" fmla="*/ 0 w 1180847"/>
                    <a:gd name="connsiteY2" fmla="*/ 330766 h 490211"/>
                    <a:gd name="connsiteX3" fmla="*/ 96889 w 1180847"/>
                    <a:gd name="connsiteY3" fmla="*/ 0 h 490211"/>
                    <a:gd name="connsiteX4" fmla="*/ 1053679 w 1180847"/>
                    <a:gd name="connsiteY4" fmla="*/ 5761 h 490211"/>
                    <a:gd name="connsiteX5" fmla="*/ 1180847 w 1180847"/>
                    <a:gd name="connsiteY5" fmla="*/ 333059 h 490211"/>
                    <a:gd name="connsiteX6" fmla="*/ 610146 w 1180847"/>
                    <a:gd name="connsiteY6" fmla="*/ 342290 h 490211"/>
                    <a:gd name="connsiteX7" fmla="*/ 615320 w 1180847"/>
                    <a:gd name="connsiteY7" fmla="*/ 487624 h 490211"/>
                    <a:gd name="connsiteX0" fmla="*/ 545300 w 1180847"/>
                    <a:gd name="connsiteY0" fmla="*/ 490211 h 490211"/>
                    <a:gd name="connsiteX1" fmla="*/ 560587 w 1180847"/>
                    <a:gd name="connsiteY1" fmla="*/ 336528 h 490211"/>
                    <a:gd name="connsiteX2" fmla="*/ 0 w 1180847"/>
                    <a:gd name="connsiteY2" fmla="*/ 330766 h 490211"/>
                    <a:gd name="connsiteX3" fmla="*/ 96889 w 1180847"/>
                    <a:gd name="connsiteY3" fmla="*/ 0 h 490211"/>
                    <a:gd name="connsiteX4" fmla="*/ 1053679 w 1180847"/>
                    <a:gd name="connsiteY4" fmla="*/ 5761 h 490211"/>
                    <a:gd name="connsiteX5" fmla="*/ 1180847 w 1180847"/>
                    <a:gd name="connsiteY5" fmla="*/ 333059 h 490211"/>
                    <a:gd name="connsiteX6" fmla="*/ 594271 w 1180847"/>
                    <a:gd name="connsiteY6" fmla="*/ 345465 h 490211"/>
                    <a:gd name="connsiteX7" fmla="*/ 615320 w 1180847"/>
                    <a:gd name="connsiteY7" fmla="*/ 487624 h 490211"/>
                    <a:gd name="connsiteX0" fmla="*/ 545300 w 1180847"/>
                    <a:gd name="connsiteY0" fmla="*/ 490211 h 490211"/>
                    <a:gd name="connsiteX1" fmla="*/ 560587 w 1180847"/>
                    <a:gd name="connsiteY1" fmla="*/ 336528 h 490211"/>
                    <a:gd name="connsiteX2" fmla="*/ 0 w 1180847"/>
                    <a:gd name="connsiteY2" fmla="*/ 330766 h 490211"/>
                    <a:gd name="connsiteX3" fmla="*/ 96889 w 1180847"/>
                    <a:gd name="connsiteY3" fmla="*/ 0 h 490211"/>
                    <a:gd name="connsiteX4" fmla="*/ 1053679 w 1180847"/>
                    <a:gd name="connsiteY4" fmla="*/ 5761 h 490211"/>
                    <a:gd name="connsiteX5" fmla="*/ 1180847 w 1180847"/>
                    <a:gd name="connsiteY5" fmla="*/ 333059 h 490211"/>
                    <a:gd name="connsiteX6" fmla="*/ 594271 w 1180847"/>
                    <a:gd name="connsiteY6" fmla="*/ 342290 h 490211"/>
                    <a:gd name="connsiteX7" fmla="*/ 615320 w 1180847"/>
                    <a:gd name="connsiteY7" fmla="*/ 487624 h 490211"/>
                    <a:gd name="connsiteX0" fmla="*/ 545300 w 1180847"/>
                    <a:gd name="connsiteY0" fmla="*/ 490211 h 490211"/>
                    <a:gd name="connsiteX1" fmla="*/ 560587 w 1180847"/>
                    <a:gd name="connsiteY1" fmla="*/ 336528 h 490211"/>
                    <a:gd name="connsiteX2" fmla="*/ 0 w 1180847"/>
                    <a:gd name="connsiteY2" fmla="*/ 330766 h 490211"/>
                    <a:gd name="connsiteX3" fmla="*/ 96889 w 1180847"/>
                    <a:gd name="connsiteY3" fmla="*/ 0 h 490211"/>
                    <a:gd name="connsiteX4" fmla="*/ 1053679 w 1180847"/>
                    <a:gd name="connsiteY4" fmla="*/ 5761 h 490211"/>
                    <a:gd name="connsiteX5" fmla="*/ 1180847 w 1180847"/>
                    <a:gd name="connsiteY5" fmla="*/ 333059 h 490211"/>
                    <a:gd name="connsiteX6" fmla="*/ 594271 w 1180847"/>
                    <a:gd name="connsiteY6" fmla="*/ 335940 h 490211"/>
                    <a:gd name="connsiteX7" fmla="*/ 615320 w 1180847"/>
                    <a:gd name="connsiteY7" fmla="*/ 487624 h 490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0847" h="490211">
                      <a:moveTo>
                        <a:pt x="545300" y="490211"/>
                      </a:moveTo>
                      <a:lnTo>
                        <a:pt x="560587" y="336528"/>
                      </a:lnTo>
                      <a:lnTo>
                        <a:pt x="0" y="330766"/>
                      </a:lnTo>
                      <a:lnTo>
                        <a:pt x="96889" y="0"/>
                      </a:lnTo>
                      <a:lnTo>
                        <a:pt x="1053679" y="5761"/>
                      </a:lnTo>
                      <a:lnTo>
                        <a:pt x="1180847" y="333059"/>
                      </a:lnTo>
                      <a:lnTo>
                        <a:pt x="594271" y="335940"/>
                      </a:lnTo>
                      <a:lnTo>
                        <a:pt x="615320" y="48762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/>
                <p:cNvSpPr/>
                <p:nvPr/>
              </p:nvSpPr>
              <p:spPr>
                <a:xfrm rot="5400000">
                  <a:off x="9221676" y="2211097"/>
                  <a:ext cx="106926" cy="7680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iangle 110"/>
                <p:cNvSpPr/>
                <p:nvPr/>
              </p:nvSpPr>
              <p:spPr>
                <a:xfrm rot="9000000">
                  <a:off x="9772602" y="2364118"/>
                  <a:ext cx="106926" cy="7680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riangle 120"/>
                <p:cNvSpPr/>
                <p:nvPr/>
              </p:nvSpPr>
              <p:spPr>
                <a:xfrm rot="1200000">
                  <a:off x="8705785" y="2374310"/>
                  <a:ext cx="106926" cy="7680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Triangle 128"/>
                <p:cNvSpPr/>
                <p:nvPr/>
              </p:nvSpPr>
              <p:spPr>
                <a:xfrm rot="16200000">
                  <a:off x="9469008" y="2546927"/>
                  <a:ext cx="106926" cy="76805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226215" y="1981568"/>
                    <a:ext cx="9784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200" b="0" i="1" smtClean="0">
                              <a:latin typeface="Cambria Math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215" y="1981568"/>
                    <a:ext cx="97847" cy="18466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37500" r="-3125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7787837" y="1648891"/>
                    <a:ext cx="2421218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charset="0"/>
                            </a:rPr>
                            <m:t>coil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7837" y="1648891"/>
                    <a:ext cx="2421218" cy="18466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/>
              <p:cNvCxnSpPr/>
              <p:nvPr/>
            </p:nvCxnSpPr>
            <p:spPr>
              <a:xfrm flipV="1">
                <a:off x="8998446" y="1876319"/>
                <a:ext cx="0" cy="359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Connector 151"/>
            <p:cNvCxnSpPr/>
            <p:nvPr/>
          </p:nvCxnSpPr>
          <p:spPr>
            <a:xfrm flipH="1" flipV="1">
              <a:off x="9336901" y="3382649"/>
              <a:ext cx="650507" cy="4209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9553790" y="3800970"/>
                  <a:ext cx="177560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200" i="1">
                            <a:latin typeface="Cambria Math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charset="0"/>
                          </a:rPr>
                          <m:t>ower</m:t>
                        </m:r>
                        <m:r>
                          <a:rPr lang="en-CA" sz="1200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1200" b="0" i="0" smtClean="0">
                            <a:latin typeface="Cambria Math" charset="0"/>
                          </a:rPr>
                          <m:t>source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790" y="3800970"/>
                  <a:ext cx="1775602" cy="1846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146667" b="-17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hord 14"/>
            <p:cNvSpPr/>
            <p:nvPr/>
          </p:nvSpPr>
          <p:spPr>
            <a:xfrm rot="5400000">
              <a:off x="9197991" y="2722010"/>
              <a:ext cx="180000" cy="180000"/>
            </a:xfrm>
            <a:prstGeom prst="chord">
              <a:avLst>
                <a:gd name="adj1" fmla="val 21436551"/>
                <a:gd name="adj2" fmla="val 10912948"/>
              </a:avLst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Chord 103"/>
            <p:cNvSpPr/>
            <p:nvPr/>
          </p:nvSpPr>
          <p:spPr>
            <a:xfrm rot="16200000" flipH="1">
              <a:off x="9205206" y="2722010"/>
              <a:ext cx="180000" cy="180000"/>
            </a:xfrm>
            <a:prstGeom prst="chord">
              <a:avLst>
                <a:gd name="adj1" fmla="val 21436551"/>
                <a:gd name="adj2" fmla="val 10912948"/>
              </a:avLst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2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74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19</cp:revision>
  <dcterms:created xsi:type="dcterms:W3CDTF">2018-07-18T17:28:50Z</dcterms:created>
  <dcterms:modified xsi:type="dcterms:W3CDTF">2019-04-08T20:56:19Z</dcterms:modified>
</cp:coreProperties>
</file>