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Rinaldo" initials="JR" lastIdx="1" clrIdx="0">
    <p:extLst>
      <p:ext uri="{19B8F6BF-5375-455C-9EA6-DF929625EA0E}">
        <p15:presenceInfo xmlns:p15="http://schemas.microsoft.com/office/powerpoint/2012/main" userId="eeaa994f99e4e5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A9506-D332-4B63-AD1B-F03AA899AA18}" v="327" dt="2019-07-10T15:22:24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88" d="100"/>
          <a:sy n="88" d="100"/>
        </p:scale>
        <p:origin x="750" y="8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B1EA9506-D332-4B63-AD1B-F03AA899AA18}"/>
    <pc:docChg chg="undo custSel addSld modSld">
      <pc:chgData name="Joshua Rinaldo" userId="eeaa994f99e4e508" providerId="LiveId" clId="{B1EA9506-D332-4B63-AD1B-F03AA899AA18}" dt="2019-07-10T15:22:40.706" v="1259" actId="1076"/>
      <pc:docMkLst>
        <pc:docMk/>
      </pc:docMkLst>
      <pc:sldChg chg="addSp delSp modSp">
        <pc:chgData name="Joshua Rinaldo" userId="eeaa994f99e4e508" providerId="LiveId" clId="{B1EA9506-D332-4B63-AD1B-F03AA899AA18}" dt="2019-07-08T17:50:24.668" v="366" actId="478"/>
        <pc:sldMkLst>
          <pc:docMk/>
          <pc:sldMk cId="1185614867" sldId="272"/>
        </pc:sldMkLst>
        <pc:spChg chg="del mod">
          <ac:chgData name="Joshua Rinaldo" userId="eeaa994f99e4e508" providerId="LiveId" clId="{B1EA9506-D332-4B63-AD1B-F03AA899AA18}" dt="2019-07-08T17:48:10.190" v="365" actId="478"/>
          <ac:spMkLst>
            <pc:docMk/>
            <pc:sldMk cId="1185614867" sldId="272"/>
            <ac:spMk id="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40.271" v="235" actId="1076"/>
          <ac:spMkLst>
            <pc:docMk/>
            <pc:sldMk cId="1185614867" sldId="272"/>
            <ac:spMk id="6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6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9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7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72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9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0" creationId="{65EA9777-8363-4E5D-9695-8919A6018E28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2" creationId="{D86F369B-8ADF-407C-9B7C-0D1C2F6EDCB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3" creationId="{C2E3A25E-C323-455E-BEAD-05598227465B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4" creationId="{0BAA6D1B-2C94-464A-9253-9EC644D8C17E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7" creationId="{880011C1-31C1-4AFF-8121-C24658681CF3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8" creationId="{172CCC5A-9E66-4024-95B7-0100EFFC9B04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99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02" creationId="{663CFF61-00E3-4D1A-A9AC-112C21958059}"/>
          </ac:spMkLst>
        </pc:spChg>
        <pc:spChg chg="del mod topLvl">
          <ac:chgData name="Joshua Rinaldo" userId="eeaa994f99e4e508" providerId="LiveId" clId="{B1EA9506-D332-4B63-AD1B-F03AA899AA18}" dt="2019-07-08T16:17:23.718" v="230" actId="478"/>
          <ac:spMkLst>
            <pc:docMk/>
            <pc:sldMk cId="1185614867" sldId="272"/>
            <ac:spMk id="10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0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1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8:37.398" v="253" actId="1076"/>
          <ac:spMkLst>
            <pc:docMk/>
            <pc:sldMk cId="1185614867" sldId="272"/>
            <ac:spMk id="11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54.153" v="226" actId="165"/>
          <ac:spMkLst>
            <pc:docMk/>
            <pc:sldMk cId="1185614867" sldId="272"/>
            <ac:spMk id="117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0" creationId="{EC442001-B9DE-48C9-87BC-EF8C7F8F0B5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3" creationId="{C84E1959-6DFA-4293-9DDA-871BD6BA9B07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4" creationId="{63A4F392-EF3D-40A8-917C-99692FFD7702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6" creationId="{E8806408-0525-4517-BFDB-A64184A8259D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37" creationId="{CC0C7063-B0F7-4D4F-86FE-17FB9CEFEA05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38" creationId="{D1AED887-A1E4-4700-B8B6-029F039B1157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0" creationId="{FC8BB414-1DF8-4ABA-8E8D-3131460E9F17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3" creationId="{807AB788-A251-4811-8755-52FBB0DB781C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4" creationId="{D51A5524-C820-4DCF-A22A-4B2F39FF7B99}"/>
          </ac:spMkLst>
        </pc:spChg>
        <pc:spChg chg="mod topLvl">
          <ac:chgData name="Joshua Rinaldo" userId="eeaa994f99e4e508" providerId="LiveId" clId="{B1EA9506-D332-4B63-AD1B-F03AA899AA18}" dt="2019-07-08T16:19:07.809" v="262" actId="1076"/>
          <ac:spMkLst>
            <pc:docMk/>
            <pc:sldMk cId="1185614867" sldId="272"/>
            <ac:spMk id="145" creationId="{00000000-0000-0000-0000-000000000000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8" creationId="{26820D26-76EC-4509-888D-947966A7516E}"/>
          </ac:spMkLst>
        </pc:spChg>
        <pc:spChg chg="mod topLvl">
          <ac:chgData name="Joshua Rinaldo" userId="eeaa994f99e4e508" providerId="LiveId" clId="{B1EA9506-D332-4B63-AD1B-F03AA899AA18}" dt="2019-07-08T17:44:58.852" v="288" actId="1076"/>
          <ac:spMkLst>
            <pc:docMk/>
            <pc:sldMk cId="1185614867" sldId="272"/>
            <ac:spMk id="149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6:17:54.592" v="242" actId="478"/>
          <ac:spMkLst>
            <pc:docMk/>
            <pc:sldMk cId="1185614867" sldId="272"/>
            <ac:spMk id="150" creationId="{96353622-0C77-48EF-B58C-347839B22F48}"/>
          </ac:spMkLst>
        </pc:spChg>
        <pc:spChg chg="mod topLvl">
          <ac:chgData name="Joshua Rinaldo" userId="eeaa994f99e4e508" providerId="LiveId" clId="{B1EA9506-D332-4B63-AD1B-F03AA899AA18}" dt="2019-07-08T17:44:32.258" v="278" actId="404"/>
          <ac:spMkLst>
            <pc:docMk/>
            <pc:sldMk cId="1185614867" sldId="272"/>
            <ac:spMk id="15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152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4" creationId="{20B28153-3096-4C87-8BF3-BF9F8EC020E6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5" creationId="{5B0A7314-7EBA-43C1-82D8-49502A618737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6" creationId="{44A8FE7B-7116-470B-8FE4-A1C89C470CD8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7" creationId="{C9197B3B-6FCC-44F9-81E2-58D93362AFEE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8" creationId="{42354092-0EE4-41B6-8822-C7326F65C7C6}"/>
          </ac:spMkLst>
        </pc:spChg>
        <pc:spChg chg="add del mod">
          <ac:chgData name="Joshua Rinaldo" userId="eeaa994f99e4e508" providerId="LiveId" clId="{B1EA9506-D332-4B63-AD1B-F03AA899AA18}" dt="2019-07-08T16:20:16.395" v="273" actId="478"/>
          <ac:spMkLst>
            <pc:docMk/>
            <pc:sldMk cId="1185614867" sldId="272"/>
            <ac:spMk id="159" creationId="{BAE2C67C-6247-48A8-9F01-EA53CEB50381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0" creationId="{7C4C75BC-1FA5-4303-A5B3-10B01C7F8251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1" creationId="{64BFA457-4F43-4208-BFA7-20424C5506A9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2" creationId="{742F93D3-0FF8-4027-8417-167849FF7769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3" creationId="{50C04C22-6B0B-493E-A294-537232DF43AA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4" creationId="{A0BFA783-DA41-4AD5-B75E-A04058F1467A}"/>
          </ac:spMkLst>
        </pc:spChg>
        <pc:spChg chg="add del mod">
          <ac:chgData name="Joshua Rinaldo" userId="eeaa994f99e4e508" providerId="LiveId" clId="{B1EA9506-D332-4B63-AD1B-F03AA899AA18}" dt="2019-07-08T17:50:24.668" v="366" actId="478"/>
          <ac:spMkLst>
            <pc:docMk/>
            <pc:sldMk cId="1185614867" sldId="272"/>
            <ac:spMk id="165" creationId="{6D312DD6-D12D-41CB-91D4-FAB53B0F5473}"/>
          </ac:spMkLst>
        </pc:spChg>
        <pc:spChg chg="add mod">
          <ac:chgData name="Joshua Rinaldo" userId="eeaa994f99e4e508" providerId="LiveId" clId="{B1EA9506-D332-4B63-AD1B-F03AA899AA18}" dt="2019-07-08T17:47:16.277" v="340" actId="1076"/>
          <ac:spMkLst>
            <pc:docMk/>
            <pc:sldMk cId="1185614867" sldId="272"/>
            <ac:spMk id="166" creationId="{24984D2A-008B-4720-9176-733739378D76}"/>
          </ac:spMkLst>
        </pc:spChg>
        <pc:spChg chg="add mod">
          <ac:chgData name="Joshua Rinaldo" userId="eeaa994f99e4e508" providerId="LiveId" clId="{B1EA9506-D332-4B63-AD1B-F03AA899AA18}" dt="2019-07-08T17:48:04.926" v="364" actId="1076"/>
          <ac:spMkLst>
            <pc:docMk/>
            <pc:sldMk cId="1185614867" sldId="272"/>
            <ac:spMk id="167" creationId="{B0B393D8-00E1-4F52-A604-F192E3A0CBB3}"/>
          </ac:spMkLst>
        </pc:s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00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01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7:30.388" v="231" actId="165"/>
          <ac:grpSpMkLst>
            <pc:docMk/>
            <pc:sldMk cId="1185614867" sldId="272"/>
            <ac:grpSpMk id="104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6:59.029" v="227" actId="478"/>
          <ac:grpSpMkLst>
            <pc:docMk/>
            <pc:sldMk cId="1185614867" sldId="272"/>
            <ac:grpSpMk id="118" creationId="{00000000-0000-0000-0000-000000000000}"/>
          </ac:grpSpMkLst>
        </pc:grpChg>
        <pc:grpChg chg="mod topLvl">
          <ac:chgData name="Joshua Rinaldo" userId="eeaa994f99e4e508" providerId="LiveId" clId="{B1EA9506-D332-4B63-AD1B-F03AA899AA18}" dt="2019-07-08T16:16:54.153" v="226" actId="165"/>
          <ac:grpSpMkLst>
            <pc:docMk/>
            <pc:sldMk cId="1185614867" sldId="272"/>
            <ac:grpSpMk id="139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6:54.153" v="226" actId="165"/>
          <ac:grpSpMkLst>
            <pc:docMk/>
            <pc:sldMk cId="1185614867" sldId="272"/>
            <ac:grpSpMk id="146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53" creationId="{00000000-0000-0000-0000-000000000000}"/>
          </ac:grpSpMkLst>
        </pc:grpChg>
        <pc:cxnChg chg="mod topLvl">
          <ac:chgData name="Joshua Rinaldo" userId="eeaa994f99e4e508" providerId="LiveId" clId="{B1EA9506-D332-4B63-AD1B-F03AA899AA18}" dt="2019-07-08T16:16:54.153" v="226" actId="165"/>
          <ac:cxnSpMkLst>
            <pc:docMk/>
            <pc:sldMk cId="1185614867" sldId="272"/>
            <ac:cxnSpMk id="141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6:54.153" v="226" actId="165"/>
          <ac:cxnSpMkLst>
            <pc:docMk/>
            <pc:sldMk cId="1185614867" sldId="272"/>
            <ac:cxnSpMk id="142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6:47.627" v="225" actId="165"/>
          <ac:cxnSpMkLst>
            <pc:docMk/>
            <pc:sldMk cId="1185614867" sldId="272"/>
            <ac:cxnSpMk id="147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08T16:13:39.937" v="213" actId="478"/>
        <pc:sldMkLst>
          <pc:docMk/>
          <pc:sldMk cId="1754508665" sldId="273"/>
        </pc:sldMkLst>
        <pc:spChg chg="add del mod">
          <ac:chgData name="Joshua Rinaldo" userId="eeaa994f99e4e508" providerId="LiveId" clId="{B1EA9506-D332-4B63-AD1B-F03AA899AA18}" dt="2019-07-08T16:00:59.340" v="157" actId="478"/>
          <ac:spMkLst>
            <pc:docMk/>
            <pc:sldMk cId="1754508665" sldId="273"/>
            <ac:spMk id="4" creationId="{2137A704-8CEC-44F9-AF8D-477ACBAF0692}"/>
          </ac:spMkLst>
        </pc:spChg>
        <pc:spChg chg="del mod topLvl">
          <ac:chgData name="Joshua Rinaldo" userId="eeaa994f99e4e508" providerId="LiveId" clId="{B1EA9506-D332-4B63-AD1B-F03AA899AA18}" dt="2019-07-08T15:53:11.212" v="82" actId="478"/>
          <ac:spMkLst>
            <pc:docMk/>
            <pc:sldMk cId="1754508665" sldId="273"/>
            <ac:spMk id="1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5.837" v="9" actId="478"/>
          <ac:spMkLst>
            <pc:docMk/>
            <pc:sldMk cId="1754508665" sldId="273"/>
            <ac:spMk id="5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5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8.726" v="10" actId="478"/>
          <ac:spMkLst>
            <pc:docMk/>
            <pc:sldMk cId="1754508665" sldId="273"/>
            <ac:spMk id="5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5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8.164" v="38" actId="478"/>
          <ac:spMkLst>
            <pc:docMk/>
            <pc:sldMk cId="1754508665" sldId="273"/>
            <ac:spMk id="5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8.726" v="10" actId="478"/>
          <ac:spMkLst>
            <pc:docMk/>
            <pc:sldMk cId="1754508665" sldId="273"/>
            <ac:spMk id="5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8.952" v="7" actId="478"/>
          <ac:spMkLst>
            <pc:docMk/>
            <pc:sldMk cId="1754508665" sldId="273"/>
            <ac:spMk id="5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4.140" v="37" actId="478"/>
          <ac:spMkLst>
            <pc:docMk/>
            <pc:sldMk cId="1754508665" sldId="273"/>
            <ac:spMk id="6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6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6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6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6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9.942" v="39" actId="478"/>
          <ac:spMkLst>
            <pc:docMk/>
            <pc:sldMk cId="1754508665" sldId="273"/>
            <ac:spMk id="6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02:48.530" v="174" actId="478"/>
          <ac:spMkLst>
            <pc:docMk/>
            <pc:sldMk cId="1754508665" sldId="273"/>
            <ac:spMk id="6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8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0.608" v="85" actId="478"/>
          <ac:spMkLst>
            <pc:docMk/>
            <pc:sldMk cId="1754508665" sldId="273"/>
            <ac:spMk id="8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8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8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8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9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9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9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9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7.182" v="87" actId="478"/>
          <ac:spMkLst>
            <pc:docMk/>
            <pc:sldMk cId="1754508665" sldId="273"/>
            <ac:spMk id="12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12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30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1" creationId="{97D7B5E8-B1F7-4941-9C92-A1E58FB80A3C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3" creationId="{8BFE3955-D26D-44DB-977A-78B649247264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4" creationId="{36CD1477-72B3-4D15-A01D-45DDDB43FB3F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5" creationId="{0AD0F959-5000-477C-9809-85022A4E3897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6" creationId="{CEF1187E-C349-472F-8197-9B4DEDF40847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7" creationId="{481D6DC5-F102-40BD-9831-DD7FB6C719B8}"/>
          </ac:spMkLst>
        </pc:spChg>
        <pc:spChg chg="add del mod">
          <ac:chgData name="Joshua Rinaldo" userId="eeaa994f99e4e508" providerId="LiveId" clId="{B1EA9506-D332-4B63-AD1B-F03AA899AA18}" dt="2019-07-08T15:58:31.762" v="140" actId="478"/>
          <ac:spMkLst>
            <pc:docMk/>
            <pc:sldMk cId="1754508665" sldId="273"/>
            <ac:spMk id="139" creationId="{445AF4C1-2C02-4E83-A2AE-CC31EDE7A006}"/>
          </ac:spMkLst>
        </pc:spChg>
        <pc:spChg chg="mod topLvl">
          <ac:chgData name="Joshua Rinaldo" userId="eeaa994f99e4e508" providerId="LiveId" clId="{B1EA9506-D332-4B63-AD1B-F03AA899AA18}" dt="2019-07-08T15:46:44.797" v="0" actId="165"/>
          <ac:spMkLst>
            <pc:docMk/>
            <pc:sldMk cId="1754508665" sldId="273"/>
            <ac:spMk id="14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5:46:44.797" v="0" actId="165"/>
          <ac:spMkLst>
            <pc:docMk/>
            <pc:sldMk cId="1754508665" sldId="273"/>
            <ac:spMk id="14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3:08.777" v="210" actId="1076"/>
          <ac:spMkLst>
            <pc:docMk/>
            <pc:sldMk cId="1754508665" sldId="273"/>
            <ac:spMk id="14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3:17.354" v="211" actId="1076"/>
          <ac:spMkLst>
            <pc:docMk/>
            <pc:sldMk cId="1754508665" sldId="273"/>
            <ac:spMk id="143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59" creationId="{4A5748D2-422F-4615-96B1-BD972B0EDD49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1" creationId="{27EC97E5-1F3F-4CD5-9853-EA64A7B4B9C3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3" creationId="{B8863539-4B37-4A12-8464-8846D1441A42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4" creationId="{B9EAE96D-7009-4CF9-A32E-3FFD4FC27C9D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5" creationId="{79EA180E-9CDB-4837-829E-819AE1FAA116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7" creationId="{AEAA484F-4E30-49AC-8801-7454581FB218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8" creationId="{A8A83930-8C88-40DF-ADDF-467E336BD1F1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79" creationId="{6DD04947-BFA2-4A8C-9E5D-F83E280999EF}"/>
          </ac:spMkLst>
        </pc:spChg>
        <pc:spChg chg="add del mod">
          <ac:chgData name="Joshua Rinaldo" userId="eeaa994f99e4e508" providerId="LiveId" clId="{B1EA9506-D332-4B63-AD1B-F03AA899AA18}" dt="2019-07-08T16:05:30.002" v="194" actId="478"/>
          <ac:spMkLst>
            <pc:docMk/>
            <pc:sldMk cId="1754508665" sldId="273"/>
            <ac:spMk id="182" creationId="{4CBD65F5-FFE3-4F6D-B667-40FBE42E4498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3" creationId="{9F9AAFA8-7BB8-4EAA-A522-839018B015FE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5" creationId="{71D2EE30-8F20-48F0-92DA-0ECE7519D10C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6" creationId="{F136AF70-44D2-44C0-B86B-7BA77D02B004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18" creationId="{889D5656-08A0-4D1C-9EE3-588A5D21677E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0" creationId="{064AA0DF-0974-4B8C-AF2C-865858B4C6A5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1" creationId="{D93F3A47-3248-4969-B336-01FA8B0B8580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2" creationId="{9AEDA6D4-5656-444D-926B-6D52F51BD264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4" creationId="{BF0D397A-894F-43B8-AB84-8B5F97EC3E72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5" creationId="{16C4ECC2-8095-44EC-8E71-046FF60B5986}"/>
          </ac:spMkLst>
        </pc:spChg>
        <pc:spChg chg="add del mod">
          <ac:chgData name="Joshua Rinaldo" userId="eeaa994f99e4e508" providerId="LiveId" clId="{B1EA9506-D332-4B63-AD1B-F03AA899AA18}" dt="2019-07-08T16:12:20.919" v="205" actId="478"/>
          <ac:spMkLst>
            <pc:docMk/>
            <pc:sldMk cId="1754508665" sldId="273"/>
            <ac:spMk id="226" creationId="{946C7C6A-4C31-4756-9ADF-E34C7A45C1C2}"/>
          </ac:spMkLst>
        </pc:spChg>
        <pc:spChg chg="add del mod">
          <ac:chgData name="Joshua Rinaldo" userId="eeaa994f99e4e508" providerId="LiveId" clId="{B1EA9506-D332-4B63-AD1B-F03AA899AA18}" dt="2019-07-08T16:12:18.462" v="204" actId="478"/>
          <ac:spMkLst>
            <pc:docMk/>
            <pc:sldMk cId="1754508665" sldId="273"/>
            <ac:spMk id="227" creationId="{B335D6FF-CDAD-41ED-8946-FA10F657A278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8" creationId="{532B8BC0-7076-4046-BF6A-9CAA6400946E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9" creationId="{EB2D67E4-1F35-4A7A-89DD-FE71532832BF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4" creationId="{24347B0C-5853-4B1A-B175-DA64E2309BC1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5" creationId="{1EAB9050-EAF2-4FCA-BD57-D7D453566153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6" creationId="{6F74D81C-888E-4828-86B7-67654D8945DA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37" creationId="{04181442-9099-4D72-9815-16B09DA45753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3" creationId="{7A1B94A4-ED5A-4C35-8D3E-EDDD88C8CCCA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4" creationId="{C900A9FA-4D1A-4F51-8B79-BBD49584F10C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5" creationId="{03E52E5E-9D3C-4F56-AB4F-7E64F9A25068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6" creationId="{1D518209-8FF1-4A59-9D7A-1FBC98FA5E1B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7" creationId="{FC9326C2-3092-45FF-8B40-5280FA8AED65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8" creationId="{8E06CCEF-64FC-4187-AC09-723488B958C4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9" creationId="{14743274-A6F4-424E-999A-154066948230}"/>
          </ac:spMkLst>
        </pc:spChg>
        <pc:spChg chg="add del mod">
          <ac:chgData name="Joshua Rinaldo" userId="eeaa994f99e4e508" providerId="LiveId" clId="{B1EA9506-D332-4B63-AD1B-F03AA899AA18}" dt="2019-07-08T16:13:36.970" v="212" actId="478"/>
          <ac:spMkLst>
            <pc:docMk/>
            <pc:sldMk cId="1754508665" sldId="273"/>
            <ac:spMk id="250" creationId="{3A1AFDF2-1791-4CD1-B70C-FADBE11B0D1F}"/>
          </ac:spMkLst>
        </pc:spChg>
        <pc:spChg chg="add del mod">
          <ac:chgData name="Joshua Rinaldo" userId="eeaa994f99e4e508" providerId="LiveId" clId="{B1EA9506-D332-4B63-AD1B-F03AA899AA18}" dt="2019-07-08T16:13:39.937" v="213" actId="478"/>
          <ac:spMkLst>
            <pc:docMk/>
            <pc:sldMk cId="1754508665" sldId="273"/>
            <ac:spMk id="251" creationId="{49A09C79-1E7B-45E9-AF3B-7981278E230D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52" creationId="{EBBA3745-B050-473F-BFC5-E98D56AA737F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58" creationId="{20A8D2D6-5E95-474C-B5B6-E239214E186F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59" creationId="{B37DC673-7B12-44F8-9549-09DF2811B7DE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60" creationId="{38320F09-EC7F-4983-9A5B-7D2C41675AE7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69" creationId="{BD2EEC5A-E9D4-4141-8AB7-760CC1D71782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0" creationId="{360EF307-7488-49BB-9EF1-2B715039DBB6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1" creationId="{8DA39DFF-33A5-422D-92D8-173A14C46244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2" creationId="{5FA18EF6-3B38-412B-A352-83F62F82593C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3" creationId="{256B5AA4-DC82-4319-BC8A-481A89B2742B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4" creationId="{2D9E86C1-7AC1-4D53-846D-85CE6FA1E75E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5" creationId="{DA1D24BE-B971-486B-A6C1-0E112EB7E801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6" creationId="{C6399118-9011-4D13-A24A-2ABC83DA5BD3}"/>
          </ac:spMkLst>
        </pc:s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66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84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121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5:46:44.797" v="0" actId="165"/>
          <ac:grpSpMkLst>
            <pc:docMk/>
            <pc:sldMk cId="1754508665" sldId="273"/>
            <ac:grpSpMk id="144" creationId="{00000000-0000-0000-0000-000000000000}"/>
          </ac:grpSpMkLst>
        </pc:grpChg>
        <pc:grpChg chg="add del mod">
          <ac:chgData name="Joshua Rinaldo" userId="eeaa994f99e4e508" providerId="LiveId" clId="{B1EA9506-D332-4B63-AD1B-F03AA899AA18}" dt="2019-07-08T16:04:02.607" v="184" actId="478"/>
          <ac:grpSpMkLst>
            <pc:docMk/>
            <pc:sldMk cId="1754508665" sldId="273"/>
            <ac:grpSpMk id="253" creationId="{D362AE36-D93A-421A-9A9E-4A0EF276BEF2}"/>
          </ac:grpSpMkLst>
        </pc:grpChg>
        <pc:grpChg chg="add mod">
          <ac:chgData name="Joshua Rinaldo" userId="eeaa994f99e4e508" providerId="LiveId" clId="{B1EA9506-D332-4B63-AD1B-F03AA899AA18}" dt="2019-07-08T16:04:56.167" v="191" actId="1076"/>
          <ac:grpSpMkLst>
            <pc:docMk/>
            <pc:sldMk cId="1754508665" sldId="273"/>
            <ac:grpSpMk id="257" creationId="{BF59E236-E74B-4326-AEC2-52C3DFF971EA}"/>
          </ac:grpSpMkLst>
        </pc:grpChg>
        <pc:grpChg chg="add mod">
          <ac:chgData name="Joshua Rinaldo" userId="eeaa994f99e4e508" providerId="LiveId" clId="{B1EA9506-D332-4B63-AD1B-F03AA899AA18}" dt="2019-07-08T16:04:17.715" v="186" actId="1076"/>
          <ac:grpSpMkLst>
            <pc:docMk/>
            <pc:sldMk cId="1754508665" sldId="273"/>
            <ac:grpSpMk id="261" creationId="{5448E81F-3200-4BE2-B8D2-BD71738D0B0A}"/>
          </ac:grpSpMkLst>
        </pc:grpChg>
        <pc:grpChg chg="add mod">
          <ac:chgData name="Joshua Rinaldo" userId="eeaa994f99e4e508" providerId="LiveId" clId="{B1EA9506-D332-4B63-AD1B-F03AA899AA18}" dt="2019-07-08T16:13:04.405" v="209" actId="1076"/>
          <ac:grpSpMkLst>
            <pc:docMk/>
            <pc:sldMk cId="1754508665" sldId="273"/>
            <ac:grpSpMk id="265" creationId="{855E5E1B-685C-4B5B-B5A5-184BC65854A1}"/>
          </ac:grpSpMkLst>
        </pc:grpChg>
        <pc:grpChg chg="add mod">
          <ac:chgData name="Joshua Rinaldo" userId="eeaa994f99e4e508" providerId="LiveId" clId="{B1EA9506-D332-4B63-AD1B-F03AA899AA18}" dt="2019-07-08T16:12:44.415" v="208" actId="1076"/>
          <ac:grpSpMkLst>
            <pc:docMk/>
            <pc:sldMk cId="1754508665" sldId="273"/>
            <ac:grpSpMk id="277" creationId="{B3AF4B06-25A2-4369-8037-DB94C0094031}"/>
          </ac:grpSpMkLst>
        </pc:grpChg>
        <pc:cxnChg chg="add del mod">
          <ac:chgData name="Joshua Rinaldo" userId="eeaa994f99e4e508" providerId="LiveId" clId="{B1EA9506-D332-4B63-AD1B-F03AA899AA18}" dt="2019-07-08T15:56:07.229" v="111" actId="478"/>
          <ac:cxnSpMkLst>
            <pc:docMk/>
            <pc:sldMk cId="1754508665" sldId="273"/>
            <ac:cxnSpMk id="3" creationId="{BDF4E85A-69E7-46CB-B6B7-C6FD02681B31}"/>
          </ac:cxnSpMkLst>
        </pc:cxnChg>
        <pc:cxnChg chg="mod topLvl">
          <ac:chgData name="Joshua Rinaldo" userId="eeaa994f99e4e508" providerId="LiveId" clId="{B1EA9506-D332-4B63-AD1B-F03AA899AA18}" dt="2019-07-08T15:46:44.797" v="0" actId="165"/>
          <ac:cxnSpMkLst>
            <pc:docMk/>
            <pc:sldMk cId="1754508665" sldId="273"/>
            <ac:cxnSpMk id="120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2:27.504" v="206" actId="1076"/>
          <ac:cxnSpMkLst>
            <pc:docMk/>
            <pc:sldMk cId="1754508665" sldId="273"/>
            <ac:cxnSpMk id="132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2:27.504" v="206" actId="1076"/>
          <ac:cxnSpMkLst>
            <pc:docMk/>
            <pc:sldMk cId="1754508665" sldId="273"/>
            <ac:cxnSpMk id="138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08T16:02:03.468" v="163"/>
        <pc:sldMkLst>
          <pc:docMk/>
          <pc:sldMk cId="757424967" sldId="275"/>
        </pc:sldMkLst>
        <pc:grpChg chg="add del mod">
          <ac:chgData name="Joshua Rinaldo" userId="eeaa994f99e4e508" providerId="LiveId" clId="{B1EA9506-D332-4B63-AD1B-F03AA899AA18}" dt="2019-07-08T16:02:03.468" v="163"/>
          <ac:grpSpMkLst>
            <pc:docMk/>
            <pc:sldMk cId="757424967" sldId="275"/>
            <ac:grpSpMk id="62" creationId="{8FA53E27-60C4-419B-80F7-4BCE9FA2EF4F}"/>
          </ac:grpSpMkLst>
        </pc:grpChg>
      </pc:sldChg>
      <pc:sldChg chg="addSp delSp modSp">
        <pc:chgData name="Joshua Rinaldo" userId="eeaa994f99e4e508" providerId="LiveId" clId="{B1EA9506-D332-4B63-AD1B-F03AA899AA18}" dt="2019-07-08T20:33:49.785" v="636" actId="1076"/>
        <pc:sldMkLst>
          <pc:docMk/>
          <pc:sldMk cId="1142475925" sldId="276"/>
        </pc:sldMkLst>
        <pc:spChg chg="mod">
          <ac:chgData name="Joshua Rinaldo" userId="eeaa994f99e4e508" providerId="LiveId" clId="{B1EA9506-D332-4B63-AD1B-F03AA899AA18}" dt="2019-07-08T20:31:07.571" v="633" actId="1076"/>
          <ac:spMkLst>
            <pc:docMk/>
            <pc:sldMk cId="1142475925" sldId="276"/>
            <ac:spMk id="37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45.425" v="631" actId="1076"/>
          <ac:spMkLst>
            <pc:docMk/>
            <pc:sldMk cId="1142475925" sldId="276"/>
            <ac:spMk id="53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3:49.785" v="636" actId="1076"/>
          <ac:spMkLst>
            <pc:docMk/>
            <pc:sldMk cId="1142475925" sldId="276"/>
            <ac:spMk id="58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10.425" v="625" actId="1076"/>
          <ac:spMkLst>
            <pc:docMk/>
            <pc:sldMk cId="1142475925" sldId="276"/>
            <ac:spMk id="59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13.376" v="626" actId="1076"/>
          <ac:spMkLst>
            <pc:docMk/>
            <pc:sldMk cId="1142475925" sldId="276"/>
            <ac:spMk id="71" creationId="{00000000-0000-0000-0000-000000000000}"/>
          </ac:spMkLst>
        </pc:spChg>
        <pc:cxnChg chg="mod">
          <ac:chgData name="Joshua Rinaldo" userId="eeaa994f99e4e508" providerId="LiveId" clId="{B1EA9506-D332-4B63-AD1B-F03AA899AA18}" dt="2019-07-08T20:30:38.307" v="630" actId="1582"/>
          <ac:cxnSpMkLst>
            <pc:docMk/>
            <pc:sldMk cId="1142475925" sldId="276"/>
            <ac:cxnSpMk id="50" creationId="{00000000-0000-0000-0000-000000000000}"/>
          </ac:cxnSpMkLst>
        </pc:cxnChg>
        <pc:cxnChg chg="mod">
          <ac:chgData name="Joshua Rinaldo" userId="eeaa994f99e4e508" providerId="LiveId" clId="{B1EA9506-D332-4B63-AD1B-F03AA899AA18}" dt="2019-07-08T20:28:54.001" v="609" actId="1076"/>
          <ac:cxnSpMkLst>
            <pc:docMk/>
            <pc:sldMk cId="1142475925" sldId="276"/>
            <ac:cxnSpMk id="52" creationId="{00000000-0000-0000-0000-000000000000}"/>
          </ac:cxnSpMkLst>
        </pc:cxnChg>
        <pc:cxnChg chg="add del mod">
          <ac:chgData name="Joshua Rinaldo" userId="eeaa994f99e4e508" providerId="LiveId" clId="{B1EA9506-D332-4B63-AD1B-F03AA899AA18}" dt="2019-07-08T20:29:51.281" v="624" actId="478"/>
          <ac:cxnSpMkLst>
            <pc:docMk/>
            <pc:sldMk cId="1142475925" sldId="276"/>
            <ac:cxnSpMk id="60" creationId="{38D34430-A476-4CFA-8C8F-C3A56B3DF673}"/>
          </ac:cxnSpMkLst>
        </pc:cxnChg>
        <pc:cxnChg chg="mod">
          <ac:chgData name="Joshua Rinaldo" userId="eeaa994f99e4e508" providerId="LiveId" clId="{B1EA9506-D332-4B63-AD1B-F03AA899AA18}" dt="2019-07-08T20:33:38.222" v="634" actId="1582"/>
          <ac:cxnSpMkLst>
            <pc:docMk/>
            <pc:sldMk cId="1142475925" sldId="276"/>
            <ac:cxnSpMk id="69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10T14:41:23.237" v="1007" actId="1076"/>
        <pc:sldMkLst>
          <pc:docMk/>
          <pc:sldMk cId="426223866" sldId="277"/>
        </pc:sldMkLst>
        <pc:spChg chg="add del mod">
          <ac:chgData name="Joshua Rinaldo" userId="eeaa994f99e4e508" providerId="LiveId" clId="{B1EA9506-D332-4B63-AD1B-F03AA899AA18}" dt="2019-07-10T14:38:17.399" v="954"/>
          <ac:spMkLst>
            <pc:docMk/>
            <pc:sldMk cId="426223866" sldId="277"/>
            <ac:spMk id="2" creationId="{E7603679-A87E-493E-BDC3-00DDF0DC4FDB}"/>
          </ac:spMkLst>
        </pc:spChg>
        <pc:spChg chg="add mod">
          <ac:chgData name="Joshua Rinaldo" userId="eeaa994f99e4e508" providerId="LiveId" clId="{B1EA9506-D332-4B63-AD1B-F03AA899AA18}" dt="2019-07-10T14:39:21.061" v="971" actId="1076"/>
          <ac:spMkLst>
            <pc:docMk/>
            <pc:sldMk cId="426223866" sldId="277"/>
            <ac:spMk id="3" creationId="{7BBDF768-EB2B-42BD-B707-E7280942CE42}"/>
          </ac:spMkLst>
        </pc:spChg>
        <pc:spChg chg="add mod">
          <ac:chgData name="Joshua Rinaldo" userId="eeaa994f99e4e508" providerId="LiveId" clId="{B1EA9506-D332-4B63-AD1B-F03AA899AA18}" dt="2019-07-10T14:41:19.801" v="1006" actId="1076"/>
          <ac:spMkLst>
            <pc:docMk/>
            <pc:sldMk cId="426223866" sldId="277"/>
            <ac:spMk id="4" creationId="{8C6346C1-26FA-4B86-A8F7-01A51BA29335}"/>
          </ac:spMkLst>
        </pc:spChg>
        <pc:spChg chg="add del mod">
          <ac:chgData name="Joshua Rinaldo" userId="eeaa994f99e4e508" providerId="LiveId" clId="{B1EA9506-D332-4B63-AD1B-F03AA899AA18}" dt="2019-07-10T14:40:56.090" v="996" actId="478"/>
          <ac:spMkLst>
            <pc:docMk/>
            <pc:sldMk cId="426223866" sldId="277"/>
            <ac:spMk id="5" creationId="{A7EC0EF9-39A9-449F-AEEC-0305F755E692}"/>
          </ac:spMkLst>
        </pc:spChg>
        <pc:spChg chg="mod topLvl">
          <ac:chgData name="Joshua Rinaldo" userId="eeaa994f99e4e508" providerId="LiveId" clId="{B1EA9506-D332-4B63-AD1B-F03AA899AA18}" dt="2019-07-10T14:07:09.524" v="827" actId="1076"/>
          <ac:spMkLst>
            <pc:docMk/>
            <pc:sldMk cId="426223866" sldId="277"/>
            <ac:spMk id="3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10T14:39:14.983" v="968" actId="403"/>
          <ac:spMkLst>
            <pc:docMk/>
            <pc:sldMk cId="426223866" sldId="277"/>
            <ac:spMk id="3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21.406" v="832" actId="478"/>
          <ac:spMkLst>
            <pc:docMk/>
            <pc:sldMk cId="426223866" sldId="277"/>
            <ac:spMk id="3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00.182" v="824" actId="478"/>
          <ac:spMkLst>
            <pc:docMk/>
            <pc:sldMk cId="426223866" sldId="277"/>
            <ac:spMk id="3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02.986" v="825" actId="478"/>
          <ac:spMkLst>
            <pc:docMk/>
            <pc:sldMk cId="426223866" sldId="277"/>
            <ac:spMk id="3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6:46.562" v="817" actId="478"/>
          <ac:spMkLst>
            <pc:docMk/>
            <pc:sldMk cId="426223866" sldId="277"/>
            <ac:spMk id="3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6:49.961" v="819" actId="478"/>
          <ac:spMkLst>
            <pc:docMk/>
            <pc:sldMk cId="426223866" sldId="277"/>
            <ac:spMk id="3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10T14:17:47.399" v="878" actId="1076"/>
          <ac:spMkLst>
            <pc:docMk/>
            <pc:sldMk cId="426223866" sldId="277"/>
            <ac:spMk id="40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10T14:39:33.856" v="975" actId="1076"/>
          <ac:spMkLst>
            <pc:docMk/>
            <pc:sldMk cId="426223866" sldId="277"/>
            <ac:spMk id="64" creationId="{2AD82A39-14AD-42FD-8A27-59DCFD86E64C}"/>
          </ac:spMkLst>
        </pc:spChg>
        <pc:spChg chg="add del">
          <ac:chgData name="Joshua Rinaldo" userId="eeaa994f99e4e508" providerId="LiveId" clId="{B1EA9506-D332-4B63-AD1B-F03AA899AA18}" dt="2019-07-10T14:08:20.929" v="842" actId="478"/>
          <ac:spMkLst>
            <pc:docMk/>
            <pc:sldMk cId="426223866" sldId="277"/>
            <ac:spMk id="66" creationId="{3E2F7D9E-DEFA-4AAB-ACC1-CE49576CF8B3}"/>
          </ac:spMkLst>
        </pc:spChg>
        <pc:spChg chg="add del mod">
          <ac:chgData name="Joshua Rinaldo" userId="eeaa994f99e4e508" providerId="LiveId" clId="{B1EA9506-D332-4B63-AD1B-F03AA899AA18}" dt="2019-07-10T14:37:17.140" v="925"/>
          <ac:spMkLst>
            <pc:docMk/>
            <pc:sldMk cId="426223866" sldId="277"/>
            <ac:spMk id="70" creationId="{47A7A522-4184-4E00-B042-31145667DD07}"/>
          </ac:spMkLst>
        </pc:spChg>
        <pc:spChg chg="add del mod">
          <ac:chgData name="Joshua Rinaldo" userId="eeaa994f99e4e508" providerId="LiveId" clId="{B1EA9506-D332-4B63-AD1B-F03AA899AA18}" dt="2019-07-10T14:15:32.698" v="871" actId="478"/>
          <ac:spMkLst>
            <pc:docMk/>
            <pc:sldMk cId="426223866" sldId="277"/>
            <ac:spMk id="71" creationId="{6E85A745-5047-47B9-8297-A2D972F60BBC}"/>
          </ac:spMkLst>
        </pc:spChg>
        <pc:spChg chg="add del mod">
          <ac:chgData name="Joshua Rinaldo" userId="eeaa994f99e4e508" providerId="LiveId" clId="{B1EA9506-D332-4B63-AD1B-F03AA899AA18}" dt="2019-07-10T14:28:10.502" v="907" actId="478"/>
          <ac:spMkLst>
            <pc:docMk/>
            <pc:sldMk cId="426223866" sldId="277"/>
            <ac:spMk id="72" creationId="{E503061E-4E9C-4B1C-B80C-187CFF620C50}"/>
          </ac:spMkLst>
        </pc:spChg>
        <pc:spChg chg="add del mod">
          <ac:chgData name="Joshua Rinaldo" userId="eeaa994f99e4e508" providerId="LiveId" clId="{B1EA9506-D332-4B63-AD1B-F03AA899AA18}" dt="2019-07-10T14:37:17.142" v="927"/>
          <ac:spMkLst>
            <pc:docMk/>
            <pc:sldMk cId="426223866" sldId="277"/>
            <ac:spMk id="75" creationId="{B7B550B1-7213-48A6-93C7-523C51B93BF0}"/>
          </ac:spMkLst>
        </pc:spChg>
        <pc:spChg chg="add del">
          <ac:chgData name="Joshua Rinaldo" userId="eeaa994f99e4e508" providerId="LiveId" clId="{B1EA9506-D332-4B63-AD1B-F03AA899AA18}" dt="2019-07-10T14:37:28.474" v="932" actId="478"/>
          <ac:spMkLst>
            <pc:docMk/>
            <pc:sldMk cId="426223866" sldId="277"/>
            <ac:spMk id="76" creationId="{BECDC0FC-19E9-4E85-9BA9-56F22EFA9CFF}"/>
          </ac:spMkLst>
        </pc:spChg>
        <pc:spChg chg="add mod">
          <ac:chgData name="Joshua Rinaldo" userId="eeaa994f99e4e508" providerId="LiveId" clId="{B1EA9506-D332-4B63-AD1B-F03AA899AA18}" dt="2019-07-10T14:39:07.061" v="963" actId="1076"/>
          <ac:spMkLst>
            <pc:docMk/>
            <pc:sldMk cId="426223866" sldId="277"/>
            <ac:spMk id="79" creationId="{7C2EE96A-230B-4A7C-B034-A6C7A7E3D32E}"/>
          </ac:spMkLst>
        </pc:spChg>
        <pc:spChg chg="add mod">
          <ac:chgData name="Joshua Rinaldo" userId="eeaa994f99e4e508" providerId="LiveId" clId="{B1EA9506-D332-4B63-AD1B-F03AA899AA18}" dt="2019-07-10T14:39:28.429" v="972" actId="1076"/>
          <ac:spMkLst>
            <pc:docMk/>
            <pc:sldMk cId="426223866" sldId="277"/>
            <ac:spMk id="80" creationId="{B65D64C2-97AC-405E-A52A-825493BA1972}"/>
          </ac:spMkLst>
        </pc:spChg>
        <pc:spChg chg="add mod">
          <ac:chgData name="Joshua Rinaldo" userId="eeaa994f99e4e508" providerId="LiveId" clId="{B1EA9506-D332-4B63-AD1B-F03AA899AA18}" dt="2019-07-10T14:40:43.823" v="991"/>
          <ac:spMkLst>
            <pc:docMk/>
            <pc:sldMk cId="426223866" sldId="277"/>
            <ac:spMk id="81" creationId="{14F71E32-B5C1-48AF-90DD-77994A8DA4F3}"/>
          </ac:spMkLst>
        </pc:spChg>
        <pc:spChg chg="add mod">
          <ac:chgData name="Joshua Rinaldo" userId="eeaa994f99e4e508" providerId="LiveId" clId="{B1EA9506-D332-4B63-AD1B-F03AA899AA18}" dt="2019-07-10T14:41:23.237" v="1007" actId="1076"/>
          <ac:spMkLst>
            <pc:docMk/>
            <pc:sldMk cId="426223866" sldId="277"/>
            <ac:spMk id="87" creationId="{2BEABB82-7F48-444E-97A2-43188EE27F33}"/>
          </ac:spMkLst>
        </pc:spChg>
        <pc:grpChg chg="del mod">
          <ac:chgData name="Joshua Rinaldo" userId="eeaa994f99e4e508" providerId="LiveId" clId="{B1EA9506-D332-4B63-AD1B-F03AA899AA18}" dt="2019-07-10T14:06:40.055" v="814" actId="165"/>
          <ac:grpSpMkLst>
            <pc:docMk/>
            <pc:sldMk cId="426223866" sldId="277"/>
            <ac:grpSpMk id="41" creationId="{00000000-0000-0000-0000-000000000000}"/>
          </ac:grpSpMkLst>
        </pc:grpChg>
        <pc:cxnChg chg="mod topLvl">
          <ac:chgData name="Joshua Rinaldo" userId="eeaa994f99e4e508" providerId="LiveId" clId="{B1EA9506-D332-4B63-AD1B-F03AA899AA18}" dt="2019-07-10T14:17:47.399" v="878" actId="1076"/>
          <ac:cxnSpMkLst>
            <pc:docMk/>
            <pc:sldMk cId="426223866" sldId="277"/>
            <ac:cxnSpMk id="37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10T15:22:40.706" v="1259" actId="1076"/>
        <pc:sldMkLst>
          <pc:docMk/>
          <pc:sldMk cId="2828253388" sldId="278"/>
        </pc:sldMkLst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6" creationId="{5D1FA766-BA5F-4D25-A7F2-A64CE1337007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9" creationId="{54FFE5C7-A59D-4426-B20D-A95CE2B860AD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10" creationId="{5876853C-2ED3-43F7-806E-73113A2714B6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11" creationId="{B1F5AFBE-D8BC-415B-9C2C-0A3F88696274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5" creationId="{93CAECF1-6322-4837-BB0C-E709C192AA82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20" creationId="{EB158091-1F04-46D5-B67D-17D54C5D755C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21" creationId="{3BB45D28-8F3C-46DC-BF8C-BE8061FD4514}"/>
          </ac:spMkLst>
        </pc:spChg>
        <pc:spChg chg="add del mod">
          <ac:chgData name="Joshua Rinaldo" userId="eeaa994f99e4e508" providerId="LiveId" clId="{B1EA9506-D332-4B63-AD1B-F03AA899AA18}" dt="2019-07-10T14:56:23.254" v="1019"/>
          <ac:spMkLst>
            <pc:docMk/>
            <pc:sldMk cId="2828253388" sldId="278"/>
            <ac:spMk id="45" creationId="{B4AFC185-8BDC-4135-8ACA-6694DFE16ED5}"/>
          </ac:spMkLst>
        </pc:spChg>
        <pc:spChg chg="add del mod">
          <ac:chgData name="Joshua Rinaldo" userId="eeaa994f99e4e508" providerId="LiveId" clId="{B1EA9506-D332-4B63-AD1B-F03AA899AA18}" dt="2019-07-10T15:10:54.120" v="1192" actId="478"/>
          <ac:spMkLst>
            <pc:docMk/>
            <pc:sldMk cId="2828253388" sldId="278"/>
            <ac:spMk id="46" creationId="{05DD4C50-DB5C-47F2-857F-0EAA8F01A6B8}"/>
          </ac:spMkLst>
        </pc:spChg>
        <pc:spChg chg="add del mod">
          <ac:chgData name="Joshua Rinaldo" userId="eeaa994f99e4e508" providerId="LiveId" clId="{B1EA9506-D332-4B63-AD1B-F03AA899AA18}" dt="2019-07-10T15:02:42.228" v="1108" actId="478"/>
          <ac:spMkLst>
            <pc:docMk/>
            <pc:sldMk cId="2828253388" sldId="278"/>
            <ac:spMk id="57" creationId="{AEEC1822-962D-4E4C-9690-2520F11D37BC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59" creationId="{660D82DC-F6F8-446B-8F39-BA33B60195B4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0" creationId="{336F2C62-F8B5-47E1-9117-72E508DF042D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1" creationId="{AC9228FD-FDEC-454C-A21A-093019309AA1}"/>
          </ac:spMkLst>
        </pc:spChg>
        <pc:spChg chg="add del mod">
          <ac:chgData name="Joshua Rinaldo" userId="eeaa994f99e4e508" providerId="LiveId" clId="{B1EA9506-D332-4B63-AD1B-F03AA899AA18}" dt="2019-07-10T15:10:30.590" v="1188" actId="478"/>
          <ac:spMkLst>
            <pc:docMk/>
            <pc:sldMk cId="2828253388" sldId="278"/>
            <ac:spMk id="63" creationId="{9008924C-22EF-478F-B16F-F08E0D662DA7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4" creationId="{897EBB4C-273F-4766-9E7B-A432584A3DAF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5" creationId="{FAE47010-41E3-4201-A1D9-3360D564E067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6" creationId="{E6AE9EFB-900A-423C-8A82-27C5B82816C9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7" creationId="{2A9757ED-9849-43D7-9653-5397A37F9A80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8" creationId="{655A85DB-6670-4B01-843E-B0AAEF410ABE}"/>
          </ac:spMkLst>
        </pc:spChg>
        <pc:spChg chg="add del mod">
          <ac:chgData name="Joshua Rinaldo" userId="eeaa994f99e4e508" providerId="LiveId" clId="{B1EA9506-D332-4B63-AD1B-F03AA899AA18}" dt="2019-07-10T15:08:55.221" v="1175" actId="478"/>
          <ac:spMkLst>
            <pc:docMk/>
            <pc:sldMk cId="2828253388" sldId="278"/>
            <ac:spMk id="69" creationId="{561CBADF-D80A-4DC3-8E24-B20C3E8D4AA6}"/>
          </ac:spMkLst>
        </pc:spChg>
        <pc:spChg chg="add del mod">
          <ac:chgData name="Joshua Rinaldo" userId="eeaa994f99e4e508" providerId="LiveId" clId="{B1EA9506-D332-4B63-AD1B-F03AA899AA18}" dt="2019-07-10T15:08:52.227" v="1174" actId="478"/>
          <ac:spMkLst>
            <pc:docMk/>
            <pc:sldMk cId="2828253388" sldId="278"/>
            <ac:spMk id="70" creationId="{65D7E76D-4E8B-47F7-8D58-371B2282D959}"/>
          </ac:spMkLst>
        </pc:spChg>
        <pc:spChg chg="add del mod">
          <ac:chgData name="Joshua Rinaldo" userId="eeaa994f99e4e508" providerId="LiveId" clId="{B1EA9506-D332-4B63-AD1B-F03AA899AA18}" dt="2019-07-10T15:08:48.737" v="1173" actId="478"/>
          <ac:spMkLst>
            <pc:docMk/>
            <pc:sldMk cId="2828253388" sldId="278"/>
            <ac:spMk id="71" creationId="{28190468-5E14-43BF-A9B9-83DDE02183AC}"/>
          </ac:spMkLst>
        </pc:spChg>
        <pc:spChg chg="add del mod">
          <ac:chgData name="Joshua Rinaldo" userId="eeaa994f99e4e508" providerId="LiveId" clId="{B1EA9506-D332-4B63-AD1B-F03AA899AA18}" dt="2019-07-10T15:08:43.979" v="1171" actId="478"/>
          <ac:spMkLst>
            <pc:docMk/>
            <pc:sldMk cId="2828253388" sldId="278"/>
            <ac:spMk id="72" creationId="{2C545FCA-2028-4E36-9611-395B85E80703}"/>
          </ac:spMkLst>
        </pc:spChg>
        <pc:spChg chg="add del mod">
          <ac:chgData name="Joshua Rinaldo" userId="eeaa994f99e4e508" providerId="LiveId" clId="{B1EA9506-D332-4B63-AD1B-F03AA899AA18}" dt="2019-07-10T15:08:45.708" v="1172" actId="478"/>
          <ac:spMkLst>
            <pc:docMk/>
            <pc:sldMk cId="2828253388" sldId="278"/>
            <ac:spMk id="73" creationId="{3CFBBF51-780C-49F7-A7DA-428379E87AB4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4" creationId="{9E567ED4-066D-4C8B-B112-2DBD611780DE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5" creationId="{14E47B6B-C39B-491B-A6AF-139CFA5528B0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6" creationId="{BD808B38-C41C-4660-AE9F-EA5A373BE5EE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7" creationId="{1D731752-2979-47CB-A24E-5B86CAC6221C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8" creationId="{0D4A1CFB-1D0A-405B-BFAB-844D9F355662}"/>
          </ac:spMkLst>
        </pc:spChg>
        <pc:spChg chg="add mod ord">
          <ac:chgData name="Joshua Rinaldo" userId="eeaa994f99e4e508" providerId="LiveId" clId="{B1EA9506-D332-4B63-AD1B-F03AA899AA18}" dt="2019-07-10T15:11:54.913" v="1205" actId="1076"/>
          <ac:spMkLst>
            <pc:docMk/>
            <pc:sldMk cId="2828253388" sldId="278"/>
            <ac:spMk id="85" creationId="{D4BC4560-DAE4-48A4-9912-27F58D2394DB}"/>
          </ac:spMkLst>
        </pc:spChg>
        <pc:spChg chg="del mod">
          <ac:chgData name="Joshua Rinaldo" userId="eeaa994f99e4e508" providerId="LiveId" clId="{B1EA9506-D332-4B63-AD1B-F03AA899AA18}" dt="2019-07-10T15:02:17.271" v="1104" actId="478"/>
          <ac:spMkLst>
            <pc:docMk/>
            <pc:sldMk cId="2828253388" sldId="278"/>
            <ac:spMk id="92" creationId="{85180BDD-0A1D-4874-808D-5F99E6B99B84}"/>
          </ac:spMkLst>
        </pc:spChg>
        <pc:spChg chg="del mod">
          <ac:chgData name="Joshua Rinaldo" userId="eeaa994f99e4e508" providerId="LiveId" clId="{B1EA9506-D332-4B63-AD1B-F03AA899AA18}" dt="2019-07-10T15:00:52.728" v="1085" actId="478"/>
          <ac:spMkLst>
            <pc:docMk/>
            <pc:sldMk cId="2828253388" sldId="278"/>
            <ac:spMk id="93" creationId="{7BA2EF7E-9A9C-4DFB-9BCE-19F71E1644FB}"/>
          </ac:spMkLst>
        </pc:spChg>
        <pc:spChg chg="del mod">
          <ac:chgData name="Joshua Rinaldo" userId="eeaa994f99e4e508" providerId="LiveId" clId="{B1EA9506-D332-4B63-AD1B-F03AA899AA18}" dt="2019-07-10T15:00:42.285" v="1082" actId="478"/>
          <ac:spMkLst>
            <pc:docMk/>
            <pc:sldMk cId="2828253388" sldId="278"/>
            <ac:spMk id="95" creationId="{6E13FEA3-59A0-4042-BBEF-879F1D38F2CA}"/>
          </ac:spMkLst>
        </pc:spChg>
        <pc:spChg chg="del mod">
          <ac:chgData name="Joshua Rinaldo" userId="eeaa994f99e4e508" providerId="LiveId" clId="{B1EA9506-D332-4B63-AD1B-F03AA899AA18}" dt="2019-07-10T15:00:09.843" v="1077" actId="478"/>
          <ac:spMkLst>
            <pc:docMk/>
            <pc:sldMk cId="2828253388" sldId="278"/>
            <ac:spMk id="96" creationId="{551BA0AF-BA30-45DF-A4DF-8E2674596856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98" creationId="{91390C4B-0276-44A7-8C6D-8AC256268BC2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99" creationId="{6948043B-B0B0-4A6B-98F0-A9408BA79D22}"/>
          </ac:spMkLst>
        </pc:spChg>
        <pc:spChg chg="mod">
          <ac:chgData name="Joshua Rinaldo" userId="eeaa994f99e4e508" providerId="LiveId" clId="{B1EA9506-D332-4B63-AD1B-F03AA899AA18}" dt="2019-07-10T15:22:20.868" v="1255" actId="1076"/>
          <ac:spMkLst>
            <pc:docMk/>
            <pc:sldMk cId="2828253388" sldId="278"/>
            <ac:spMk id="100" creationId="{AF543EFE-2861-4212-93F6-9820697ED9C4}"/>
          </ac:spMkLst>
        </pc:spChg>
        <pc:spChg chg="del">
          <ac:chgData name="Joshua Rinaldo" userId="eeaa994f99e4e508" providerId="LiveId" clId="{B1EA9506-D332-4B63-AD1B-F03AA899AA18}" dt="2019-07-10T15:09:05.810" v="1179" actId="478"/>
          <ac:spMkLst>
            <pc:docMk/>
            <pc:sldMk cId="2828253388" sldId="278"/>
            <ac:spMk id="101" creationId="{3F15C808-F166-498A-8164-84C5472C95C2}"/>
          </ac:spMkLst>
        </pc:spChg>
        <pc:spChg chg="del">
          <ac:chgData name="Joshua Rinaldo" userId="eeaa994f99e4e508" providerId="LiveId" clId="{B1EA9506-D332-4B63-AD1B-F03AA899AA18}" dt="2019-07-10T15:08:59.910" v="1176" actId="478"/>
          <ac:spMkLst>
            <pc:docMk/>
            <pc:sldMk cId="2828253388" sldId="278"/>
            <ac:spMk id="102" creationId="{5821EF2B-FA07-4088-8AC5-8ED08E45D1A1}"/>
          </ac:spMkLst>
        </pc:spChg>
        <pc:spChg chg="del mod">
          <ac:chgData name="Joshua Rinaldo" userId="eeaa994f99e4e508" providerId="LiveId" clId="{B1EA9506-D332-4B63-AD1B-F03AA899AA18}" dt="2019-07-10T15:09:03.734" v="1178" actId="478"/>
          <ac:spMkLst>
            <pc:docMk/>
            <pc:sldMk cId="2828253388" sldId="278"/>
            <ac:spMk id="103" creationId="{FB589C7F-07FB-47B7-9977-E47CE1490EE0}"/>
          </ac:spMkLst>
        </pc:spChg>
        <pc:spChg chg="del mod">
          <ac:chgData name="Joshua Rinaldo" userId="eeaa994f99e4e508" providerId="LiveId" clId="{B1EA9506-D332-4B63-AD1B-F03AA899AA18}" dt="2019-07-10T15:09:01.785" v="1177" actId="478"/>
          <ac:spMkLst>
            <pc:docMk/>
            <pc:sldMk cId="2828253388" sldId="278"/>
            <ac:spMk id="104" creationId="{20769553-404C-48E6-B9FD-BF8F62E229BC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5" creationId="{B5C734B4-36D2-4E72-844D-B059B8365526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6" creationId="{31667992-C4D7-495C-BAAD-74C14E657198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7" creationId="{7CD4256F-AAEE-4818-A5B7-510D74D9683B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08" creationId="{4C13D104-04C1-4C93-B080-F9366C69FCBA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09" creationId="{27197C69-4F2B-4F2E-A653-706E84F9DE75}"/>
          </ac:spMkLst>
        </pc:spChg>
        <pc:spChg chg="add mod ord">
          <ac:chgData name="Joshua Rinaldo" userId="eeaa994f99e4e508" providerId="LiveId" clId="{B1EA9506-D332-4B63-AD1B-F03AA899AA18}" dt="2019-07-10T15:16:21.069" v="1253" actId="14100"/>
          <ac:spMkLst>
            <pc:docMk/>
            <pc:sldMk cId="2828253388" sldId="278"/>
            <ac:spMk id="110" creationId="{0220EC51-D2AB-445B-AC1D-FC226B621533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11" creationId="{5AE743FE-C635-4F38-BC34-C64D52617773}"/>
          </ac:spMkLst>
        </pc:spChg>
        <pc:spChg chg="add mod ord">
          <ac:chgData name="Joshua Rinaldo" userId="eeaa994f99e4e508" providerId="LiveId" clId="{B1EA9506-D332-4B63-AD1B-F03AA899AA18}" dt="2019-07-10T15:16:17.006" v="1252" actId="14100"/>
          <ac:spMkLst>
            <pc:docMk/>
            <pc:sldMk cId="2828253388" sldId="278"/>
            <ac:spMk id="112" creationId="{CE0D49C3-1534-4E86-B45E-AF89581350B9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5" creationId="{176D2A92-F663-41DC-BB30-8A8A0412404C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7" creationId="{55832FB5-F49C-4ADD-A373-D685BA4306B2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8" creationId="{475C2F71-92E4-4B94-9065-559F013DC560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20" creationId="{D8A3689F-2CC8-4132-9DBA-26079F233FBA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4" creationId="{65D1A517-7B74-452D-81AF-5B9F3426DB34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6" creationId="{E38011B5-A22C-44D6-B75E-AF6C517658A8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8" creationId="{88DD39CD-C25B-483B-90E5-63A9605CA27D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9" creationId="{25B5B6C1-AF95-4AA0-9871-72800B2E4C32}"/>
          </ac:spMkLst>
        </pc:spChg>
        <pc:spChg chg="del mod">
          <ac:chgData name="Joshua Rinaldo" userId="eeaa994f99e4e508" providerId="LiveId" clId="{B1EA9506-D332-4B63-AD1B-F03AA899AA18}" dt="2019-07-10T14:56:31.927" v="1024" actId="478"/>
          <ac:spMkLst>
            <pc:docMk/>
            <pc:sldMk cId="2828253388" sldId="278"/>
            <ac:spMk id="130" creationId="{7B940BDD-F287-4DE6-A28A-3047798B20E1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1" creationId="{CC76315E-6227-4998-801C-FD68019ED4F1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6" creationId="{877A6DD7-3738-4E57-B2C2-586209888F36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8" creationId="{DE794D83-B8BA-43B8-BF50-1554189D72EC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42" creationId="{62C8808F-9F86-42F6-8B7C-E00C3A998F71}"/>
          </ac:spMkLst>
        </pc:spChg>
        <pc:grpChg chg="del">
          <ac:chgData name="Joshua Rinaldo" userId="eeaa994f99e4e508" providerId="LiveId" clId="{B1EA9506-D332-4B63-AD1B-F03AA899AA18}" dt="2019-07-10T15:00:22.648" v="1078" actId="165"/>
          <ac:grpSpMkLst>
            <pc:docMk/>
            <pc:sldMk cId="2828253388" sldId="278"/>
            <ac:grpSpMk id="4" creationId="{DDBD6A16-ABAD-4D96-A93D-18A657130A1C}"/>
          </ac:grpSpMkLst>
        </pc:grpChg>
        <pc:grpChg chg="del mod topLvl">
          <ac:chgData name="Joshua Rinaldo" userId="eeaa994f99e4e508" providerId="LiveId" clId="{B1EA9506-D332-4B63-AD1B-F03AA899AA18}" dt="2019-07-10T15:00:31.453" v="1079" actId="165"/>
          <ac:grpSpMkLst>
            <pc:docMk/>
            <pc:sldMk cId="2828253388" sldId="278"/>
            <ac:grpSpMk id="5" creationId="{697FA980-A3FB-4EC5-8E51-4AA7853A151B}"/>
          </ac:grpSpMkLst>
        </pc:grpChg>
        <pc:grpChg chg="del mod">
          <ac:chgData name="Joshua Rinaldo" userId="eeaa994f99e4e508" providerId="LiveId" clId="{B1EA9506-D332-4B63-AD1B-F03AA899AA18}" dt="2019-07-10T15:00:22.648" v="1078" actId="165"/>
          <ac:grpSpMkLst>
            <pc:docMk/>
            <pc:sldMk cId="2828253388" sldId="278"/>
            <ac:grpSpMk id="141" creationId="{6D8943F1-D649-4372-8360-424E428E32E4}"/>
          </ac:grpSpMkLst>
        </pc:grpChg>
        <pc:picChg chg="add del">
          <ac:chgData name="Joshua Rinaldo" userId="eeaa994f99e4e508" providerId="LiveId" clId="{B1EA9506-D332-4B63-AD1B-F03AA899AA18}" dt="2019-07-10T14:55:54.295" v="1010"/>
          <ac:picMkLst>
            <pc:docMk/>
            <pc:sldMk cId="2828253388" sldId="278"/>
            <ac:picMk id="2" creationId="{39CBC691-C43A-4A35-B028-E70E400E78C4}"/>
          </ac:picMkLst>
        </pc:picChg>
        <pc:picChg chg="add del">
          <ac:chgData name="Joshua Rinaldo" userId="eeaa994f99e4e508" providerId="LiveId" clId="{B1EA9506-D332-4B63-AD1B-F03AA899AA18}" dt="2019-07-10T14:56:01.962" v="1012"/>
          <ac:picMkLst>
            <pc:docMk/>
            <pc:sldMk cId="2828253388" sldId="278"/>
            <ac:picMk id="3" creationId="{AEAEE9FA-7D51-469A-9D39-0003443257E2}"/>
          </ac:picMkLst>
        </pc:picChg>
        <pc:cxnChg chg="mod topLvl">
          <ac:chgData name="Joshua Rinaldo" userId="eeaa994f99e4e508" providerId="LiveId" clId="{B1EA9506-D332-4B63-AD1B-F03AA899AA18}" dt="2019-07-10T15:22:40.706" v="1259" actId="1076"/>
          <ac:cxnSpMkLst>
            <pc:docMk/>
            <pc:sldMk cId="2828253388" sldId="278"/>
            <ac:cxnSpMk id="7" creationId="{46C2B726-0077-4C8B-9CD3-83A724AB945F}"/>
          </ac:cxnSpMkLst>
        </pc:cxnChg>
        <pc:cxnChg chg="mod topLvl">
          <ac:chgData name="Joshua Rinaldo" userId="eeaa994f99e4e508" providerId="LiveId" clId="{B1EA9506-D332-4B63-AD1B-F03AA899AA18}" dt="2019-07-10T15:22:40.706" v="1259" actId="1076"/>
          <ac:cxnSpMkLst>
            <pc:docMk/>
            <pc:sldMk cId="2828253388" sldId="278"/>
            <ac:cxnSpMk id="8" creationId="{4DAAB046-6393-4359-9301-8640CB84D991}"/>
          </ac:cxnSpMkLst>
        </pc:cxnChg>
        <pc:cxnChg chg="add del mod">
          <ac:chgData name="Joshua Rinaldo" userId="eeaa994f99e4e508" providerId="LiveId" clId="{B1EA9506-D332-4B63-AD1B-F03AA899AA18}" dt="2019-07-10T15:08:28.897" v="1168" actId="478"/>
          <ac:cxnSpMkLst>
            <pc:docMk/>
            <pc:sldMk cId="2828253388" sldId="278"/>
            <ac:cxnSpMk id="13" creationId="{1BA83DFB-A015-4A8B-B10F-5FE4C2AB9228}"/>
          </ac:cxnSpMkLst>
        </pc:cxnChg>
        <pc:cxnChg chg="add mod">
          <ac:chgData name="Joshua Rinaldo" userId="eeaa994f99e4e508" providerId="LiveId" clId="{B1EA9506-D332-4B63-AD1B-F03AA899AA18}" dt="2019-07-10T15:11:07.462" v="1194" actId="1076"/>
          <ac:cxnSpMkLst>
            <pc:docMk/>
            <pc:sldMk cId="2828253388" sldId="278"/>
            <ac:cxnSpMk id="26" creationId="{47325719-A6C5-497F-BC1A-8B10DEBC33C1}"/>
          </ac:cxnSpMkLst>
        </pc:cxnChg>
        <pc:cxnChg chg="add del mod">
          <ac:chgData name="Joshua Rinaldo" userId="eeaa994f99e4e508" providerId="LiveId" clId="{B1EA9506-D332-4B63-AD1B-F03AA899AA18}" dt="2019-07-10T15:01:46.096" v="1098" actId="478"/>
          <ac:cxnSpMkLst>
            <pc:docMk/>
            <pc:sldMk cId="2828253388" sldId="278"/>
            <ac:cxnSpMk id="49" creationId="{903E16AB-5C1E-4094-B438-C0ECD6D246F7}"/>
          </ac:cxnSpMkLst>
        </pc:cxnChg>
        <pc:cxnChg chg="add del mod">
          <ac:chgData name="Joshua Rinaldo" userId="eeaa994f99e4e508" providerId="LiveId" clId="{B1EA9506-D332-4B63-AD1B-F03AA899AA18}" dt="2019-07-10T15:01:44.020" v="1097" actId="478"/>
          <ac:cxnSpMkLst>
            <pc:docMk/>
            <pc:sldMk cId="2828253388" sldId="278"/>
            <ac:cxnSpMk id="55" creationId="{B2D9869A-4B78-4A0A-B85F-A5CD48220DDE}"/>
          </ac:cxnSpMkLst>
        </pc:cxnChg>
        <pc:cxnChg chg="add mod">
          <ac:chgData name="Joshua Rinaldo" userId="eeaa994f99e4e508" providerId="LiveId" clId="{B1EA9506-D332-4B63-AD1B-F03AA899AA18}" dt="2019-07-10T15:12:00.278" v="1206" actId="1076"/>
          <ac:cxnSpMkLst>
            <pc:docMk/>
            <pc:sldMk cId="2828253388" sldId="278"/>
            <ac:cxnSpMk id="84" creationId="{D7D234E5-62BD-42BE-90A1-D76B3CADD98F}"/>
          </ac:cxnSpMkLst>
        </pc:cxnChg>
        <pc:cxnChg chg="add mod">
          <ac:chgData name="Joshua Rinaldo" userId="eeaa994f99e4e508" providerId="LiveId" clId="{B1EA9506-D332-4B63-AD1B-F03AA899AA18}" dt="2019-07-10T15:15:52.658" v="1248" actId="14100"/>
          <ac:cxnSpMkLst>
            <pc:docMk/>
            <pc:sldMk cId="2828253388" sldId="278"/>
            <ac:cxnSpMk id="90" creationId="{841CD559-FA5D-48C9-A970-EBA91D6217D3}"/>
          </ac:cxnSpMkLst>
        </pc:cxnChg>
        <pc:cxnChg chg="add mod">
          <ac:chgData name="Joshua Rinaldo" userId="eeaa994f99e4e508" providerId="LiveId" clId="{B1EA9506-D332-4B63-AD1B-F03AA899AA18}" dt="2019-07-10T15:16:06.789" v="1250" actId="1076"/>
          <ac:cxnSpMkLst>
            <pc:docMk/>
            <pc:sldMk cId="2828253388" sldId="278"/>
            <ac:cxnSpMk id="97" creationId="{54CF51BD-C37C-4B58-A3AB-0E0AA1EE469F}"/>
          </ac:cxnSpMkLst>
        </pc:cxnChg>
        <pc:cxnChg chg="add mod">
          <ac:chgData name="Joshua Rinaldo" userId="eeaa994f99e4e508" providerId="LiveId" clId="{B1EA9506-D332-4B63-AD1B-F03AA899AA18}" dt="2019-07-10T15:22:27.977" v="1257" actId="1076"/>
          <ac:cxnSpMkLst>
            <pc:docMk/>
            <pc:sldMk cId="2828253388" sldId="278"/>
            <ac:cxnSpMk id="113" creationId="{51F54154-44EE-47A2-AC4B-F8F34E833864}"/>
          </ac:cxnSpMkLst>
        </pc:cxnChg>
        <pc:cxnChg chg="add mod">
          <ac:chgData name="Joshua Rinaldo" userId="eeaa994f99e4e508" providerId="LiveId" clId="{B1EA9506-D332-4B63-AD1B-F03AA899AA18}" dt="2019-07-10T15:22:27.977" v="1257" actId="1076"/>
          <ac:cxnSpMkLst>
            <pc:docMk/>
            <pc:sldMk cId="2828253388" sldId="278"/>
            <ac:cxnSpMk id="114" creationId="{73A93B68-E6E6-474E-ADE4-C7A142B67DA8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16" creationId="{2414D0A8-7C32-485B-BF42-67873343ACB5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19" creationId="{6485B17C-5001-45E9-81DB-9BDAADD91F27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21" creationId="{DB59CCA2-B844-4307-8DE7-E8794AF82037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22" creationId="{6B522297-CF4A-4FD2-8672-C403C021616A}"/>
          </ac:cxnSpMkLst>
        </pc:cxnChg>
        <pc:cxnChg chg="mod topLvl">
          <ac:chgData name="Joshua Rinaldo" userId="eeaa994f99e4e508" providerId="LiveId" clId="{B1EA9506-D332-4B63-AD1B-F03AA899AA18}" dt="2019-07-10T15:12:25.838" v="1210" actId="1076"/>
          <ac:cxnSpMkLst>
            <pc:docMk/>
            <pc:sldMk cId="2828253388" sldId="278"/>
            <ac:cxnSpMk id="132" creationId="{1D5F0A0B-0512-46A6-8180-19263EA87406}"/>
          </ac:cxnSpMkLst>
        </pc:cxnChg>
        <pc:cxnChg chg="mod topLvl">
          <ac:chgData name="Joshua Rinaldo" userId="eeaa994f99e4e508" providerId="LiveId" clId="{B1EA9506-D332-4B63-AD1B-F03AA899AA18}" dt="2019-07-10T15:12:30.184" v="1211" actId="14100"/>
          <ac:cxnSpMkLst>
            <pc:docMk/>
            <pc:sldMk cId="2828253388" sldId="278"/>
            <ac:cxnSpMk id="133" creationId="{D389E3BB-2C39-4173-9075-F35E301FDD7A}"/>
          </ac:cxnSpMkLst>
        </pc:cxnChg>
      </pc:sldChg>
      <pc:sldChg chg="modSp">
        <pc:chgData name="Joshua Rinaldo" userId="eeaa994f99e4e508" providerId="LiveId" clId="{B1EA9506-D332-4B63-AD1B-F03AA899AA18}" dt="2019-07-09T12:59:20.993" v="648" actId="1076"/>
        <pc:sldMkLst>
          <pc:docMk/>
          <pc:sldMk cId="2982062686" sldId="279"/>
        </pc:sldMkLst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14" creationId="{7E7CADDB-7B9C-455E-98C9-5CA0EC64BE63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16" creationId="{2E2008BE-98DD-4753-B949-D084834CF6A4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20" creationId="{215D7148-67DC-4A36-B15C-DE1FC3739D41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22" creationId="{6A332092-73BE-4765-9980-649C3FA57FB6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4" creationId="{B3BA0431-917B-447C-A2C6-6F02DBD357F6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5" creationId="{FD9B2017-C05D-4A38-8C77-CF451C88C58D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7" creationId="{1CAC3E10-EF07-44EC-A1DF-6DF51E8B0570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4" creationId="{C6D0ECCB-C629-473E-A3AD-DE86002330A2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5" creationId="{9FDACDBF-21E1-40B6-ABFB-A07F5EF28135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6" creationId="{7C4C37BA-C72E-41F5-A43A-9E02819993FE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56" creationId="{35FDB179-97E4-4F0D-A013-748D6DFF9C26}"/>
          </ac:spMkLst>
        </pc:sp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17" creationId="{033C5280-F2AC-4682-9E2F-567DA6779EEA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21" creationId="{B0F00211-29BA-4220-A684-D4DEB7A76A12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25" creationId="{68E5375B-561B-4EE1-A5DE-C834B33B977C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38" creationId="{2E4DFA9F-5663-4D93-AE3D-5F8432A8AB5A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42" creationId="{627057FA-8B14-464F-9DEE-603FE076F801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43" creationId="{0800F1D6-00F2-4210-A50E-82E54FE8FC11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57" creationId="{9B72D3A8-E962-4D07-8284-10DB147CA21D}"/>
          </ac:cxnSpMkLst>
        </pc:cxnChg>
      </pc:sldChg>
      <pc:sldChg chg="addSp delSp modSp add">
        <pc:chgData name="Joshua Rinaldo" userId="eeaa994f99e4e508" providerId="LiveId" clId="{B1EA9506-D332-4B63-AD1B-F03AA899AA18}" dt="2019-07-09T15:52:37.850" v="812" actId="478"/>
        <pc:sldMkLst>
          <pc:docMk/>
          <pc:sldMk cId="2047872917" sldId="280"/>
        </pc:sldMkLst>
        <pc:spChg chg="del">
          <ac:chgData name="Joshua Rinaldo" userId="eeaa994f99e4e508" providerId="LiveId" clId="{B1EA9506-D332-4B63-AD1B-F03AA899AA18}" dt="2019-07-08T20:06:42.726" v="369" actId="478"/>
          <ac:spMkLst>
            <pc:docMk/>
            <pc:sldMk cId="2047872917" sldId="280"/>
            <ac:spMk id="2" creationId="{27FF009A-E7DF-4E44-ADCF-1C6AC74A546E}"/>
          </ac:spMkLst>
        </pc:spChg>
        <pc:spChg chg="del">
          <ac:chgData name="Joshua Rinaldo" userId="eeaa994f99e4e508" providerId="LiveId" clId="{B1EA9506-D332-4B63-AD1B-F03AA899AA18}" dt="2019-07-08T20:06:41.138" v="368" actId="478"/>
          <ac:spMkLst>
            <pc:docMk/>
            <pc:sldMk cId="2047872917" sldId="280"/>
            <ac:spMk id="3" creationId="{6CF07D72-23EF-41BF-AFCC-D8638929226D}"/>
          </ac:spMkLst>
        </pc:spChg>
        <pc:spChg chg="add del mod">
          <ac:chgData name="Joshua Rinaldo" userId="eeaa994f99e4e508" providerId="LiveId" clId="{B1EA9506-D332-4B63-AD1B-F03AA899AA18}" dt="2019-07-08T20:08:40.709" v="387" actId="478"/>
          <ac:spMkLst>
            <pc:docMk/>
            <pc:sldMk cId="2047872917" sldId="280"/>
            <ac:spMk id="8" creationId="{2BC0BCD9-8E03-4C47-B555-4177299C7F90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9" creationId="{11011836-D6DF-404B-8A52-BFB425B91C4B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10" creationId="{1151362C-950C-4D5D-867F-9D1E0BD0372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1" creationId="{083C3CAB-E1EB-4045-AB8D-9F32757AABC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2" creationId="{BB601CE4-F4B0-4618-B546-D0CADC459EB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3" creationId="{6D6F8B8F-7DCE-4571-B3E3-C12941443BE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4" creationId="{B5DB263A-7CD4-4690-AEFE-CF6F1E5E51A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5" creationId="{EE01E22B-8A6F-4C9C-A4EE-CB13C2FB93F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6" creationId="{801AA313-18CA-43F7-B55A-C7449639FAF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7" creationId="{B133D3D4-32FC-4336-BB39-D6346BA6105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8" creationId="{D210BC32-6302-40CB-AB14-37B19E2B1EE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9" creationId="{60BD5B3A-DF70-45D3-928B-397AAD734B35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0" creationId="{DDB0C125-37D2-4C89-B6B6-316C1871B9E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1" creationId="{91DCA3CD-918C-42AA-BBCA-CCB9022F3462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2" creationId="{01C2B24D-A561-4A92-95FC-1A274B9086C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3" creationId="{4734B25F-86DA-4423-BE35-0A1D26D738E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4" creationId="{60E6BA6E-189F-4231-A449-322542FEDF6E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5" creationId="{D82EB542-EE48-41C4-8323-B8C12848D1F4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6" creationId="{EA442EA4-BA60-4F00-B72C-93DC96FD36B1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7" creationId="{F07D1E61-7324-4D10-BBA1-EABA7D90C88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8" creationId="{14F385AE-E649-4DC4-899B-A8B7632271C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9" creationId="{977B4A90-9B34-41FB-B2A1-2C3BF26A907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0" creationId="{4A605F47-C225-4809-BAED-0E238FDDDF72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1" creationId="{772ADF44-97FB-43A8-812E-9E646EF2F11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2" creationId="{BFD1B42C-5448-4021-B9AD-2B24E562535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3" creationId="{69FA0E06-559C-49A5-BE86-0E0E455578F1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4" creationId="{4405B346-1AF7-4B8C-9473-479130C51BA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5" creationId="{975C6C5D-DF65-4A60-B3AF-E2CFD743AE6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6" creationId="{1935E261-C270-4643-8D5D-ABD24B96BBEF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7" creationId="{BB8F2D46-8F60-481F-986D-F77A4390D5F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8" creationId="{49FC04D1-3790-4FA2-A969-1007FEDF7B6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9" creationId="{9C438BC1-189A-4BAF-941D-8FB432FFBB2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0" creationId="{8C91FBAC-C076-48A5-9860-378C7E4A92C0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1" creationId="{32190AFB-49F6-4B9E-B3EF-88C2863BB4D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2" creationId="{D2F5C3A7-74AC-4897-A765-94A5E104AB0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3" creationId="{0775D11B-33A0-4FDC-AD50-54B91043F6B1}"/>
          </ac:spMkLst>
        </pc:spChg>
        <pc:spChg chg="add del mod">
          <ac:chgData name="Joshua Rinaldo" userId="eeaa994f99e4e508" providerId="LiveId" clId="{B1EA9506-D332-4B63-AD1B-F03AA899AA18}" dt="2019-07-09T15:52:37.850" v="812" actId="478"/>
          <ac:spMkLst>
            <pc:docMk/>
            <pc:sldMk cId="2047872917" sldId="280"/>
            <ac:spMk id="44" creationId="{15A39D2D-853E-4FF1-8754-731B4B44CF50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5" creationId="{333D3996-C26F-4C7B-A341-8BF632D5B4B6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6" creationId="{95184E76-69DE-4FA6-83A4-EECBDC58784F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7" creationId="{C3D3A164-9013-4358-92B0-DF2F8B066055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8" creationId="{A237E019-7390-4EB1-A9C1-3C54E7F88F18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9" creationId="{7EBF5A53-92FB-4CF8-9909-1FD45B4293EF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0" creationId="{BE42841C-4712-4A11-BD3D-99BC659C3D6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1" creationId="{E61DE6DB-4DC6-42E9-AFB5-E4DAC34598D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2" creationId="{954FE615-1DE6-4172-97F1-87244C3367C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3" creationId="{48CAB747-BCD5-4F22-97CF-B1FE55D4DD8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4" creationId="{B576693F-2193-4C9A-8CA4-169347B86723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5" creationId="{54D1F31C-9F79-44B0-9D8D-CAD09D8ECBFC}"/>
          </ac:spMkLst>
        </pc:spChg>
        <pc:spChg chg="add del mod">
          <ac:chgData name="Joshua Rinaldo" userId="eeaa994f99e4e508" providerId="LiveId" clId="{B1EA9506-D332-4B63-AD1B-F03AA899AA18}" dt="2019-07-09T14:57:44.923" v="703" actId="478"/>
          <ac:spMkLst>
            <pc:docMk/>
            <pc:sldMk cId="2047872917" sldId="280"/>
            <ac:spMk id="66" creationId="{CE6F24A0-80F6-4B9C-BBE0-9168204AFBAE}"/>
          </ac:spMkLst>
        </pc:spChg>
        <pc:spChg chg="add del mod">
          <ac:chgData name="Joshua Rinaldo" userId="eeaa994f99e4e508" providerId="LiveId" clId="{B1EA9506-D332-4B63-AD1B-F03AA899AA18}" dt="2019-07-09T14:57:47.585" v="704" actId="478"/>
          <ac:spMkLst>
            <pc:docMk/>
            <pc:sldMk cId="2047872917" sldId="280"/>
            <ac:spMk id="67" creationId="{73820567-3535-4F43-B8C4-F5ABD3DAE05C}"/>
          </ac:spMkLst>
        </pc:spChg>
        <pc:spChg chg="add del mod">
          <ac:chgData name="Joshua Rinaldo" userId="eeaa994f99e4e508" providerId="LiveId" clId="{B1EA9506-D332-4B63-AD1B-F03AA899AA18}" dt="2019-07-09T14:57:41.862" v="702" actId="478"/>
          <ac:spMkLst>
            <pc:docMk/>
            <pc:sldMk cId="2047872917" sldId="280"/>
            <ac:spMk id="68" creationId="{14E6F7F1-2175-4556-8BCC-B30BBFD67B30}"/>
          </ac:spMkLst>
        </pc:spChg>
        <pc:spChg chg="add del">
          <ac:chgData name="Joshua Rinaldo" userId="eeaa994f99e4e508" providerId="LiveId" clId="{B1EA9506-D332-4B63-AD1B-F03AA899AA18}" dt="2019-07-09T13:21:44.808" v="697"/>
          <ac:spMkLst>
            <pc:docMk/>
            <pc:sldMk cId="2047872917" sldId="280"/>
            <ac:spMk id="69" creationId="{43F4F680-2698-4218-AC25-29D334781C3B}"/>
          </ac:spMkLst>
        </pc:spChg>
        <pc:spChg chg="add mod">
          <ac:chgData name="Joshua Rinaldo" userId="eeaa994f99e4e508" providerId="LiveId" clId="{B1EA9506-D332-4B63-AD1B-F03AA899AA18}" dt="2019-07-09T15:46:43.558" v="720" actId="1076"/>
          <ac:spMkLst>
            <pc:docMk/>
            <pc:sldMk cId="2047872917" sldId="280"/>
            <ac:spMk id="72" creationId="{7E1CB184-61EA-4727-BE85-BB7A8728811A}"/>
          </ac:spMkLst>
        </pc:spChg>
        <pc:spChg chg="add mod">
          <ac:chgData name="Joshua Rinaldo" userId="eeaa994f99e4e508" providerId="LiveId" clId="{B1EA9506-D332-4B63-AD1B-F03AA899AA18}" dt="2019-07-09T15:46:51.859" v="723" actId="688"/>
          <ac:spMkLst>
            <pc:docMk/>
            <pc:sldMk cId="2047872917" sldId="280"/>
            <ac:spMk id="73" creationId="{237E2BAE-443F-41C4-951A-89E7A1E7A2F3}"/>
          </ac:spMkLst>
        </pc:spChg>
        <pc:spChg chg="add mod">
          <ac:chgData name="Joshua Rinaldo" userId="eeaa994f99e4e508" providerId="LiveId" clId="{B1EA9506-D332-4B63-AD1B-F03AA899AA18}" dt="2019-07-09T15:47:07.435" v="727" actId="1076"/>
          <ac:spMkLst>
            <pc:docMk/>
            <pc:sldMk cId="2047872917" sldId="280"/>
            <ac:spMk id="74" creationId="{CFC9E044-F170-4B30-A0B5-F4AE70A283E3}"/>
          </ac:spMkLst>
        </pc:spChg>
        <pc:spChg chg="add mod">
          <ac:chgData name="Joshua Rinaldo" userId="eeaa994f99e4e508" providerId="LiveId" clId="{B1EA9506-D332-4B63-AD1B-F03AA899AA18}" dt="2019-07-09T15:48:05.567" v="739" actId="1076"/>
          <ac:spMkLst>
            <pc:docMk/>
            <pc:sldMk cId="2047872917" sldId="280"/>
            <ac:spMk id="75" creationId="{44A2D05D-58D8-4CDB-945B-12882757EF7A}"/>
          </ac:spMkLst>
        </pc:spChg>
        <pc:spChg chg="add mod">
          <ac:chgData name="Joshua Rinaldo" userId="eeaa994f99e4e508" providerId="LiveId" clId="{B1EA9506-D332-4B63-AD1B-F03AA899AA18}" dt="2019-07-09T15:47:41.231" v="733" actId="1076"/>
          <ac:spMkLst>
            <pc:docMk/>
            <pc:sldMk cId="2047872917" sldId="280"/>
            <ac:spMk id="76" creationId="{CD16BEC0-9B69-467F-9539-60E452C3C717}"/>
          </ac:spMkLst>
        </pc:spChg>
        <pc:spChg chg="add mod">
          <ac:chgData name="Joshua Rinaldo" userId="eeaa994f99e4e508" providerId="LiveId" clId="{B1EA9506-D332-4B63-AD1B-F03AA899AA18}" dt="2019-07-09T15:48:01.574" v="738" actId="1076"/>
          <ac:spMkLst>
            <pc:docMk/>
            <pc:sldMk cId="2047872917" sldId="280"/>
            <ac:spMk id="77" creationId="{5A2BF06D-00FF-4BF8-AD45-3ED457491523}"/>
          </ac:spMkLst>
        </pc:spChg>
        <pc:spChg chg="add mod">
          <ac:chgData name="Joshua Rinaldo" userId="eeaa994f99e4e508" providerId="LiveId" clId="{B1EA9506-D332-4B63-AD1B-F03AA899AA18}" dt="2019-07-09T15:48:17.509" v="743" actId="1076"/>
          <ac:spMkLst>
            <pc:docMk/>
            <pc:sldMk cId="2047872917" sldId="280"/>
            <ac:spMk id="78" creationId="{70261055-226A-447E-B0AC-F7AB2BD0F576}"/>
          </ac:spMkLst>
        </pc:spChg>
        <pc:spChg chg="add mod">
          <ac:chgData name="Joshua Rinaldo" userId="eeaa994f99e4e508" providerId="LiveId" clId="{B1EA9506-D332-4B63-AD1B-F03AA899AA18}" dt="2019-07-09T15:48:23.528" v="746" actId="688"/>
          <ac:spMkLst>
            <pc:docMk/>
            <pc:sldMk cId="2047872917" sldId="280"/>
            <ac:spMk id="79" creationId="{6D0710B9-E496-4F3E-B132-73ED72F3FE73}"/>
          </ac:spMkLst>
        </pc:spChg>
        <pc:spChg chg="add mod">
          <ac:chgData name="Joshua Rinaldo" userId="eeaa994f99e4e508" providerId="LiveId" clId="{B1EA9506-D332-4B63-AD1B-F03AA899AA18}" dt="2019-07-09T15:48:43.972" v="751" actId="1076"/>
          <ac:spMkLst>
            <pc:docMk/>
            <pc:sldMk cId="2047872917" sldId="280"/>
            <ac:spMk id="80" creationId="{DFDA4C72-4C58-4101-B901-2F072DCA377C}"/>
          </ac:spMkLst>
        </pc:spChg>
        <pc:spChg chg="add mod">
          <ac:chgData name="Joshua Rinaldo" userId="eeaa994f99e4e508" providerId="LiveId" clId="{B1EA9506-D332-4B63-AD1B-F03AA899AA18}" dt="2019-07-09T15:48:56.833" v="755" actId="1076"/>
          <ac:spMkLst>
            <pc:docMk/>
            <pc:sldMk cId="2047872917" sldId="280"/>
            <ac:spMk id="81" creationId="{F498CDA7-FC77-4F84-AC6B-B18E377C768F}"/>
          </ac:spMkLst>
        </pc:spChg>
        <pc:spChg chg="add mod">
          <ac:chgData name="Joshua Rinaldo" userId="eeaa994f99e4e508" providerId="LiveId" clId="{B1EA9506-D332-4B63-AD1B-F03AA899AA18}" dt="2019-07-09T15:49:12.745" v="760" actId="688"/>
          <ac:spMkLst>
            <pc:docMk/>
            <pc:sldMk cId="2047872917" sldId="280"/>
            <ac:spMk id="82" creationId="{A747916F-278F-4E1C-B698-166879776FFE}"/>
          </ac:spMkLst>
        </pc:spChg>
        <pc:spChg chg="add mod">
          <ac:chgData name="Joshua Rinaldo" userId="eeaa994f99e4e508" providerId="LiveId" clId="{B1EA9506-D332-4B63-AD1B-F03AA899AA18}" dt="2019-07-09T15:49:47.401" v="764" actId="1076"/>
          <ac:spMkLst>
            <pc:docMk/>
            <pc:sldMk cId="2047872917" sldId="280"/>
            <ac:spMk id="83" creationId="{6F55EF3C-B62B-4F63-A727-C5161ADDB73F}"/>
          </ac:spMkLst>
        </pc:spChg>
        <pc:spChg chg="add mod">
          <ac:chgData name="Joshua Rinaldo" userId="eeaa994f99e4e508" providerId="LiveId" clId="{B1EA9506-D332-4B63-AD1B-F03AA899AA18}" dt="2019-07-09T15:50:04.658" v="769" actId="1076"/>
          <ac:spMkLst>
            <pc:docMk/>
            <pc:sldMk cId="2047872917" sldId="280"/>
            <ac:spMk id="84" creationId="{CD42F241-8776-42E8-8A78-096953265FE8}"/>
          </ac:spMkLst>
        </pc:spChg>
        <pc:spChg chg="add mod">
          <ac:chgData name="Joshua Rinaldo" userId="eeaa994f99e4e508" providerId="LiveId" clId="{B1EA9506-D332-4B63-AD1B-F03AA899AA18}" dt="2019-07-09T15:50:21.961" v="775" actId="1076"/>
          <ac:spMkLst>
            <pc:docMk/>
            <pc:sldMk cId="2047872917" sldId="280"/>
            <ac:spMk id="85" creationId="{0969EF79-4658-48F8-A0C3-FB1CB7347232}"/>
          </ac:spMkLst>
        </pc:spChg>
        <pc:spChg chg="add mod">
          <ac:chgData name="Joshua Rinaldo" userId="eeaa994f99e4e508" providerId="LiveId" clId="{B1EA9506-D332-4B63-AD1B-F03AA899AA18}" dt="2019-07-09T15:50:36.990" v="779" actId="1076"/>
          <ac:spMkLst>
            <pc:docMk/>
            <pc:sldMk cId="2047872917" sldId="280"/>
            <ac:spMk id="86" creationId="{865DB0CB-4655-4608-A09C-CD784B102EA1}"/>
          </ac:spMkLst>
        </pc:spChg>
        <pc:spChg chg="add mod">
          <ac:chgData name="Joshua Rinaldo" userId="eeaa994f99e4e508" providerId="LiveId" clId="{B1EA9506-D332-4B63-AD1B-F03AA899AA18}" dt="2019-07-09T15:50:49.268" v="783" actId="1076"/>
          <ac:spMkLst>
            <pc:docMk/>
            <pc:sldMk cId="2047872917" sldId="280"/>
            <ac:spMk id="87" creationId="{1B792FE4-668B-41C9-AD49-6494834D7FC3}"/>
          </ac:spMkLst>
        </pc:spChg>
        <pc:spChg chg="add mod">
          <ac:chgData name="Joshua Rinaldo" userId="eeaa994f99e4e508" providerId="LiveId" clId="{B1EA9506-D332-4B63-AD1B-F03AA899AA18}" dt="2019-07-09T15:51:00.635" v="787" actId="1076"/>
          <ac:spMkLst>
            <pc:docMk/>
            <pc:sldMk cId="2047872917" sldId="280"/>
            <ac:spMk id="88" creationId="{6FE76AC8-3FE9-43DF-B69B-1556E8525504}"/>
          </ac:spMkLst>
        </pc:spChg>
        <pc:spChg chg="add mod">
          <ac:chgData name="Joshua Rinaldo" userId="eeaa994f99e4e508" providerId="LiveId" clId="{B1EA9506-D332-4B63-AD1B-F03AA899AA18}" dt="2019-07-09T15:51:11.466" v="791" actId="1076"/>
          <ac:spMkLst>
            <pc:docMk/>
            <pc:sldMk cId="2047872917" sldId="280"/>
            <ac:spMk id="89" creationId="{30BE4150-B8B6-4AC4-8748-03A66DBA687F}"/>
          </ac:spMkLst>
        </pc:spChg>
        <pc:spChg chg="add mod">
          <ac:chgData name="Joshua Rinaldo" userId="eeaa994f99e4e508" providerId="LiveId" clId="{B1EA9506-D332-4B63-AD1B-F03AA899AA18}" dt="2019-07-09T15:51:32.700" v="795" actId="1076"/>
          <ac:spMkLst>
            <pc:docMk/>
            <pc:sldMk cId="2047872917" sldId="280"/>
            <ac:spMk id="90" creationId="{53276E7D-D202-424D-9E1F-9F9CDAA8829B}"/>
          </ac:spMkLst>
        </pc:spChg>
        <pc:spChg chg="add mod">
          <ac:chgData name="Joshua Rinaldo" userId="eeaa994f99e4e508" providerId="LiveId" clId="{B1EA9506-D332-4B63-AD1B-F03AA899AA18}" dt="2019-07-09T15:51:46.411" v="799" actId="1076"/>
          <ac:spMkLst>
            <pc:docMk/>
            <pc:sldMk cId="2047872917" sldId="280"/>
            <ac:spMk id="91" creationId="{48802562-9015-40D1-9017-5011DBC95D85}"/>
          </ac:spMkLst>
        </pc:spChg>
        <pc:spChg chg="add mod">
          <ac:chgData name="Joshua Rinaldo" userId="eeaa994f99e4e508" providerId="LiveId" clId="{B1EA9506-D332-4B63-AD1B-F03AA899AA18}" dt="2019-07-09T15:51:58.847" v="803" actId="1076"/>
          <ac:spMkLst>
            <pc:docMk/>
            <pc:sldMk cId="2047872917" sldId="280"/>
            <ac:spMk id="92" creationId="{478A4C04-7C05-479D-8A04-DE7FCFD84959}"/>
          </ac:spMkLst>
        </pc:spChg>
        <pc:spChg chg="add mod">
          <ac:chgData name="Joshua Rinaldo" userId="eeaa994f99e4e508" providerId="LiveId" clId="{B1EA9506-D332-4B63-AD1B-F03AA899AA18}" dt="2019-07-09T15:52:19.399" v="807" actId="1076"/>
          <ac:spMkLst>
            <pc:docMk/>
            <pc:sldMk cId="2047872917" sldId="280"/>
            <ac:spMk id="93" creationId="{31892081-D35A-4332-9E6B-E0012CD01126}"/>
          </ac:spMkLst>
        </pc:spChg>
        <pc:spChg chg="add mod">
          <ac:chgData name="Joshua Rinaldo" userId="eeaa994f99e4e508" providerId="LiveId" clId="{B1EA9506-D332-4B63-AD1B-F03AA899AA18}" dt="2019-07-09T15:52:33.513" v="811" actId="1076"/>
          <ac:spMkLst>
            <pc:docMk/>
            <pc:sldMk cId="2047872917" sldId="280"/>
            <ac:spMk id="94" creationId="{CE739444-C974-4379-8936-A6551711E920}"/>
          </ac:spMkLst>
        </pc:spChg>
        <pc:picChg chg="add del mod">
          <ac:chgData name="Joshua Rinaldo" userId="eeaa994f99e4e508" providerId="LiveId" clId="{B1EA9506-D332-4B63-AD1B-F03AA899AA18}" dt="2019-07-08T20:07:24.997" v="374" actId="478"/>
          <ac:picMkLst>
            <pc:docMk/>
            <pc:sldMk cId="2047872917" sldId="280"/>
            <ac:picMk id="5" creationId="{650F33CB-C7AA-4F20-9CEF-5376268D907D}"/>
          </ac:picMkLst>
        </pc:picChg>
        <pc:picChg chg="add del mod">
          <ac:chgData name="Joshua Rinaldo" userId="eeaa994f99e4e508" providerId="LiveId" clId="{B1EA9506-D332-4B63-AD1B-F03AA899AA18}" dt="2019-07-09T14:57:36.311" v="700" actId="478"/>
          <ac:picMkLst>
            <pc:docMk/>
            <pc:sldMk cId="2047872917" sldId="280"/>
            <ac:picMk id="7" creationId="{1BC27458-BF07-42D2-A369-09D5B7449FDF}"/>
          </ac:picMkLst>
        </pc:picChg>
        <pc:picChg chg="add mod">
          <ac:chgData name="Joshua Rinaldo" userId="eeaa994f99e4e508" providerId="LiveId" clId="{B1EA9506-D332-4B63-AD1B-F03AA899AA18}" dt="2019-07-09T15:45:49.322" v="715" actId="1076"/>
          <ac:picMkLst>
            <pc:docMk/>
            <pc:sldMk cId="2047872917" sldId="280"/>
            <ac:picMk id="71" creationId="{BB2CC6D0-7FFC-4157-A3F3-9067F3496E53}"/>
          </ac:picMkLst>
        </pc:picChg>
        <pc:inkChg chg="add del">
          <ac:chgData name="Joshua Rinaldo" userId="eeaa994f99e4e508" providerId="LiveId" clId="{B1EA9506-D332-4B63-AD1B-F03AA899AA18}" dt="2019-07-09T14:57:44.923" v="703" actId="478"/>
          <ac:inkMkLst>
            <pc:docMk/>
            <pc:sldMk cId="2047872917" sldId="280"/>
            <ac:inkMk id="56" creationId="{83222A6E-C0F9-4A94-A185-A3532ECCC476}"/>
          </ac:inkMkLst>
        </pc:inkChg>
        <pc:inkChg chg="add del">
          <ac:chgData name="Joshua Rinaldo" userId="eeaa994f99e4e508" providerId="LiveId" clId="{B1EA9506-D332-4B63-AD1B-F03AA899AA18}" dt="2019-07-09T13:15:25.218" v="651" actId="9405"/>
          <ac:inkMkLst>
            <pc:docMk/>
            <pc:sldMk cId="2047872917" sldId="280"/>
            <ac:inkMk id="57" creationId="{D3122230-FFCA-4BE3-9B2E-11AAE588E9D4}"/>
          </ac:inkMkLst>
        </pc:inkChg>
        <pc:inkChg chg="add del">
          <ac:chgData name="Joshua Rinaldo" userId="eeaa994f99e4e508" providerId="LiveId" clId="{B1EA9506-D332-4B63-AD1B-F03AA899AA18}" dt="2019-07-09T14:57:44.923" v="703" actId="478"/>
          <ac:inkMkLst>
            <pc:docMk/>
            <pc:sldMk cId="2047872917" sldId="280"/>
            <ac:inkMk id="58" creationId="{9A56F90C-A0EC-43B5-8301-A8DF151E1B69}"/>
          </ac:inkMkLst>
        </pc:inkChg>
        <pc:inkChg chg="add del">
          <ac:chgData name="Joshua Rinaldo" userId="eeaa994f99e4e508" providerId="LiveId" clId="{B1EA9506-D332-4B63-AD1B-F03AA899AA18}" dt="2019-07-09T13:16:15.142" v="654" actId="9405"/>
          <ac:inkMkLst>
            <pc:docMk/>
            <pc:sldMk cId="2047872917" sldId="280"/>
            <ac:inkMk id="59" creationId="{8CC7FAEF-B0D4-4CE5-B09D-6B2F50E74271}"/>
          </ac:inkMkLst>
        </pc:inkChg>
        <pc:inkChg chg="add del">
          <ac:chgData name="Joshua Rinaldo" userId="eeaa994f99e4e508" providerId="LiveId" clId="{B1EA9506-D332-4B63-AD1B-F03AA899AA18}" dt="2019-07-09T13:16:20.715" v="656" actId="9405"/>
          <ac:inkMkLst>
            <pc:docMk/>
            <pc:sldMk cId="2047872917" sldId="280"/>
            <ac:inkMk id="60" creationId="{77CA9758-C43F-4A3B-B030-BFCE9042DB2E}"/>
          </ac:inkMkLst>
        </pc:inkChg>
        <pc:inkChg chg="add del">
          <ac:chgData name="Joshua Rinaldo" userId="eeaa994f99e4e508" providerId="LiveId" clId="{B1EA9506-D332-4B63-AD1B-F03AA899AA18}" dt="2019-07-09T13:16:23.307" v="658" actId="9405"/>
          <ac:inkMkLst>
            <pc:docMk/>
            <pc:sldMk cId="2047872917" sldId="280"/>
            <ac:inkMk id="61" creationId="{55F74077-D1FC-48E7-8CC3-497AB2683DAB}"/>
          </ac:inkMkLst>
        </pc:inkChg>
        <pc:inkChg chg="add del">
          <ac:chgData name="Joshua Rinaldo" userId="eeaa994f99e4e508" providerId="LiveId" clId="{B1EA9506-D332-4B63-AD1B-F03AA899AA18}" dt="2019-07-09T13:16:26.640" v="662" actId="9405"/>
          <ac:inkMkLst>
            <pc:docMk/>
            <pc:sldMk cId="2047872917" sldId="280"/>
            <ac:inkMk id="62" creationId="{1BC72ADD-7810-4E86-9D90-0329875B3C7A}"/>
          </ac:inkMkLst>
        </pc:inkChg>
        <pc:inkChg chg="add del">
          <ac:chgData name="Joshua Rinaldo" userId="eeaa994f99e4e508" providerId="LiveId" clId="{B1EA9506-D332-4B63-AD1B-F03AA899AA18}" dt="2019-07-09T13:16:25.996" v="661" actId="9405"/>
          <ac:inkMkLst>
            <pc:docMk/>
            <pc:sldMk cId="2047872917" sldId="280"/>
            <ac:inkMk id="63" creationId="{32D239FF-327C-4102-B1CB-B423A256667F}"/>
          </ac:inkMkLst>
        </pc:inkChg>
        <pc:inkChg chg="add del">
          <ac:chgData name="Joshua Rinaldo" userId="eeaa994f99e4e508" providerId="LiveId" clId="{B1EA9506-D332-4B63-AD1B-F03AA899AA18}" dt="2019-07-09T14:57:47.585" v="704" actId="478"/>
          <ac:inkMkLst>
            <pc:docMk/>
            <pc:sldMk cId="2047872917" sldId="280"/>
            <ac:inkMk id="64" creationId="{ED37CE08-9BD9-4235-AEA1-D03CF9C167DB}"/>
          </ac:inkMkLst>
        </pc:inkChg>
        <pc:inkChg chg="add del">
          <ac:chgData name="Joshua Rinaldo" userId="eeaa994f99e4e508" providerId="LiveId" clId="{B1EA9506-D332-4B63-AD1B-F03AA899AA18}" dt="2019-07-09T14:57:39.179" v="701" actId="478"/>
          <ac:inkMkLst>
            <pc:docMk/>
            <pc:sldMk cId="2047872917" sldId="280"/>
            <ac:inkMk id="65" creationId="{A8F28967-B064-46D7-8111-39562DAF8448}"/>
          </ac:inkMkLst>
        </pc:inkChg>
      </pc:sldChg>
    </pc:docChg>
  </pc:docChgLst>
  <pc:docChgLst>
    <pc:chgData name="Joshua Rinaldo" userId="eeaa994f99e4e508" providerId="LiveId" clId="{B8B5ADF8-ECF6-4E71-957A-0262D55AD6CF}"/>
    <pc:docChg chg="undo custSel addSld modSld">
      <pc:chgData name="Joshua Rinaldo" userId="eeaa994f99e4e508" providerId="LiveId" clId="{B8B5ADF8-ECF6-4E71-957A-0262D55AD6CF}" dt="2019-05-27T15:38:10.136" v="499" actId="1076"/>
      <pc:docMkLst>
        <pc:docMk/>
      </pc:docMkLst>
      <pc:sldChg chg="addSp delSp modSp">
        <pc:chgData name="Joshua Rinaldo" userId="eeaa994f99e4e508" providerId="LiveId" clId="{B8B5ADF8-ECF6-4E71-957A-0262D55AD6CF}" dt="2019-05-26T01:37:42.347" v="399" actId="1076"/>
        <pc:sldMkLst>
          <pc:docMk/>
          <pc:sldMk cId="2828253388" sldId="278"/>
        </pc:sldMkLst>
        <pc:spChg chg="del mod">
          <ac:chgData name="Joshua Rinaldo" userId="eeaa994f99e4e508" providerId="LiveId" clId="{B8B5ADF8-ECF6-4E71-957A-0262D55AD6CF}" dt="2019-05-25T21:31:41.195" v="173" actId="478"/>
          <ac:spMkLst>
            <pc:docMk/>
            <pc:sldMk cId="2828253388" sldId="278"/>
            <ac:spMk id="13" creationId="{E97E8668-D34D-4B4C-8A57-05E0453D1EB7}"/>
          </ac:spMkLst>
        </pc:spChg>
        <pc:spChg chg="mod">
          <ac:chgData name="Joshua Rinaldo" userId="eeaa994f99e4e508" providerId="LiveId" clId="{B8B5ADF8-ECF6-4E71-957A-0262D55AD6CF}" dt="2019-05-25T21:30:12.344" v="159" actId="1076"/>
          <ac:spMkLst>
            <pc:docMk/>
            <pc:sldMk cId="2828253388" sldId="278"/>
            <ac:spMk id="14" creationId="{091FA8C5-AFB0-4A75-B7BD-822ABB0FB770}"/>
          </ac:spMkLst>
        </pc:spChg>
        <pc:spChg chg="mod">
          <ac:chgData name="Joshua Rinaldo" userId="eeaa994f99e4e508" providerId="LiveId" clId="{B8B5ADF8-ECF6-4E71-957A-0262D55AD6CF}" dt="2019-05-25T21:30:05.448" v="158" actId="1076"/>
          <ac:spMkLst>
            <pc:docMk/>
            <pc:sldMk cId="2828253388" sldId="278"/>
            <ac:spMk id="15" creationId="{2100A8C6-0595-47DB-8A40-B5B5D140ABE6}"/>
          </ac:spMkLst>
        </pc:spChg>
        <pc:spChg chg="mod">
          <ac:chgData name="Joshua Rinaldo" userId="eeaa994f99e4e508" providerId="LiveId" clId="{B8B5ADF8-ECF6-4E71-957A-0262D55AD6CF}" dt="2019-05-24T04:20:49.613" v="7" actId="1076"/>
          <ac:spMkLst>
            <pc:docMk/>
            <pc:sldMk cId="2828253388" sldId="278"/>
            <ac:spMk id="17" creationId="{1F0EA542-7DB4-4B0D-A674-62DF9853D313}"/>
          </ac:spMkLst>
        </pc:spChg>
        <pc:spChg chg="add del">
          <ac:chgData name="Joshua Rinaldo" userId="eeaa994f99e4e508" providerId="LiveId" clId="{B8B5ADF8-ECF6-4E71-957A-0262D55AD6CF}" dt="2019-05-24T04:20:56.009" v="10" actId="478"/>
          <ac:spMkLst>
            <pc:docMk/>
            <pc:sldMk cId="2828253388" sldId="278"/>
            <ac:spMk id="18" creationId="{57F36A77-21FD-4A2A-A9DB-814A5B165697}"/>
          </ac:spMkLst>
        </pc:spChg>
        <pc:spChg chg="mod">
          <ac:chgData name="Joshua Rinaldo" userId="eeaa994f99e4e508" providerId="LiveId" clId="{B8B5ADF8-ECF6-4E71-957A-0262D55AD6CF}" dt="2019-05-25T21:29:40.313" v="154" actId="1076"/>
          <ac:spMkLst>
            <pc:docMk/>
            <pc:sldMk cId="2828253388" sldId="278"/>
            <ac:spMk id="20" creationId="{061E6E94-566E-48AE-ABF5-5BAB958C5B8E}"/>
          </ac:spMkLst>
        </pc:spChg>
        <pc:spChg chg="mod">
          <ac:chgData name="Joshua Rinaldo" userId="eeaa994f99e4e508" providerId="LiveId" clId="{B8B5ADF8-ECF6-4E71-957A-0262D55AD6CF}" dt="2019-05-25T21:29:53.982" v="156" actId="1076"/>
          <ac:spMkLst>
            <pc:docMk/>
            <pc:sldMk cId="2828253388" sldId="278"/>
            <ac:spMk id="21" creationId="{9CC78532-5719-401C-8991-F5B7C472D09B}"/>
          </ac:spMkLst>
        </pc:spChg>
        <pc:spChg chg="mod">
          <ac:chgData name="Joshua Rinaldo" userId="eeaa994f99e4e508" providerId="LiveId" clId="{B8B5ADF8-ECF6-4E71-957A-0262D55AD6CF}" dt="2019-05-25T21:28:49.236" v="142" actId="1076"/>
          <ac:spMkLst>
            <pc:docMk/>
            <pc:sldMk cId="2828253388" sldId="278"/>
            <ac:spMk id="23" creationId="{DB6990B7-F611-46FF-84AC-2D68EADE9211}"/>
          </ac:spMkLst>
        </pc:spChg>
        <pc:spChg chg="del mod topLvl">
          <ac:chgData name="Joshua Rinaldo" userId="eeaa994f99e4e508" providerId="LiveId" clId="{B8B5ADF8-ECF6-4E71-957A-0262D55AD6CF}" dt="2019-05-25T21:39:50.714" v="240" actId="478"/>
          <ac:spMkLst>
            <pc:docMk/>
            <pc:sldMk cId="2828253388" sldId="278"/>
            <ac:spMk id="28" creationId="{6C968BB8-1D33-40D2-B604-AEE1CD544ED0}"/>
          </ac:spMkLst>
        </pc:spChg>
        <pc:spChg chg="del">
          <ac:chgData name="Joshua Rinaldo" userId="eeaa994f99e4e508" providerId="LiveId" clId="{B8B5ADF8-ECF6-4E71-957A-0262D55AD6CF}" dt="2019-05-24T04:22:41.373" v="28" actId="478"/>
          <ac:spMkLst>
            <pc:docMk/>
            <pc:sldMk cId="2828253388" sldId="278"/>
            <ac:spMk id="31" creationId="{05C75605-5376-4485-8D26-24AD42CC682A}"/>
          </ac:spMkLst>
        </pc:spChg>
        <pc:spChg chg="del">
          <ac:chgData name="Joshua Rinaldo" userId="eeaa994f99e4e508" providerId="LiveId" clId="{B8B5ADF8-ECF6-4E71-957A-0262D55AD6CF}" dt="2019-05-24T04:22:44.517" v="29" actId="478"/>
          <ac:spMkLst>
            <pc:docMk/>
            <pc:sldMk cId="2828253388" sldId="278"/>
            <ac:spMk id="32" creationId="{87C2A82B-0EA0-4CB6-9B65-BA6154BC567E}"/>
          </ac:spMkLst>
        </pc:spChg>
        <pc:spChg chg="del">
          <ac:chgData name="Joshua Rinaldo" userId="eeaa994f99e4e508" providerId="LiveId" clId="{B8B5ADF8-ECF6-4E71-957A-0262D55AD6CF}" dt="2019-05-24T04:22:49.680" v="31" actId="478"/>
          <ac:spMkLst>
            <pc:docMk/>
            <pc:sldMk cId="2828253388" sldId="278"/>
            <ac:spMk id="33" creationId="{716E08DB-678C-4756-90C5-F00AFB6D720D}"/>
          </ac:spMkLst>
        </pc:spChg>
        <pc:spChg chg="del">
          <ac:chgData name="Joshua Rinaldo" userId="eeaa994f99e4e508" providerId="LiveId" clId="{B8B5ADF8-ECF6-4E71-957A-0262D55AD6CF}" dt="2019-05-24T04:22:10.053" v="20" actId="478"/>
          <ac:spMkLst>
            <pc:docMk/>
            <pc:sldMk cId="2828253388" sldId="278"/>
            <ac:spMk id="34" creationId="{830D42E8-AB96-4845-89D1-189C99639BFB}"/>
          </ac:spMkLst>
        </pc:spChg>
        <pc:spChg chg="del mod">
          <ac:chgData name="Joshua Rinaldo" userId="eeaa994f99e4e508" providerId="LiveId" clId="{B8B5ADF8-ECF6-4E71-957A-0262D55AD6CF}" dt="2019-05-24T04:22:18.033" v="22" actId="478"/>
          <ac:spMkLst>
            <pc:docMk/>
            <pc:sldMk cId="2828253388" sldId="278"/>
            <ac:spMk id="35" creationId="{6AE6C7C3-003E-42B6-AE52-890F979A3314}"/>
          </ac:spMkLst>
        </pc:spChg>
        <pc:spChg chg="del">
          <ac:chgData name="Joshua Rinaldo" userId="eeaa994f99e4e508" providerId="LiveId" clId="{B8B5ADF8-ECF6-4E71-957A-0262D55AD6CF}" dt="2019-05-24T04:22:05.903" v="19" actId="478"/>
          <ac:spMkLst>
            <pc:docMk/>
            <pc:sldMk cId="2828253388" sldId="278"/>
            <ac:spMk id="36" creationId="{2BEC5902-6B08-4BAF-8A01-DD11F47C234C}"/>
          </ac:spMkLst>
        </pc:spChg>
        <pc:spChg chg="mod topLvl">
          <ac:chgData name="Joshua Rinaldo" userId="eeaa994f99e4e508" providerId="LiveId" clId="{B8B5ADF8-ECF6-4E71-957A-0262D55AD6CF}" dt="2019-05-25T21:38:22.716" v="238" actId="14100"/>
          <ac:spMkLst>
            <pc:docMk/>
            <pc:sldMk cId="2828253388" sldId="278"/>
            <ac:spMk id="37" creationId="{74664585-9BD2-4ED1-9898-4F06A635CB9B}"/>
          </ac:spMkLst>
        </pc:spChg>
        <pc:spChg chg="del">
          <ac:chgData name="Joshua Rinaldo" userId="eeaa994f99e4e508" providerId="LiveId" clId="{B8B5ADF8-ECF6-4E71-957A-0262D55AD6CF}" dt="2019-05-24T04:22:00.490" v="17" actId="478"/>
          <ac:spMkLst>
            <pc:docMk/>
            <pc:sldMk cId="2828253388" sldId="278"/>
            <ac:spMk id="39" creationId="{52F513AF-7E27-4C11-AA32-7A9E2F985A45}"/>
          </ac:spMkLst>
        </pc:spChg>
        <pc:spChg chg="del mod topLvl">
          <ac:chgData name="Joshua Rinaldo" userId="eeaa994f99e4e508" providerId="LiveId" clId="{B8B5ADF8-ECF6-4E71-957A-0262D55AD6CF}" dt="2019-05-24T04:34:35.921" v="112" actId="478"/>
          <ac:spMkLst>
            <pc:docMk/>
            <pc:sldMk cId="2828253388" sldId="278"/>
            <ac:spMk id="40" creationId="{D0B4EF9F-FED2-4229-BC4B-E8C885145956}"/>
          </ac:spMkLst>
        </pc:spChg>
        <pc:spChg chg="del">
          <ac:chgData name="Joshua Rinaldo" userId="eeaa994f99e4e508" providerId="LiveId" clId="{B8B5ADF8-ECF6-4E71-957A-0262D55AD6CF}" dt="2019-05-24T04:21:44.012" v="14" actId="478"/>
          <ac:spMkLst>
            <pc:docMk/>
            <pc:sldMk cId="2828253388" sldId="278"/>
            <ac:spMk id="42" creationId="{47E16968-625B-4061-83CB-D3920CB8B84A}"/>
          </ac:spMkLst>
        </pc:spChg>
        <pc:spChg chg="del">
          <ac:chgData name="Joshua Rinaldo" userId="eeaa994f99e4e508" providerId="LiveId" clId="{B8B5ADF8-ECF6-4E71-957A-0262D55AD6CF}" dt="2019-05-24T04:21:48.265" v="15" actId="478"/>
          <ac:spMkLst>
            <pc:docMk/>
            <pc:sldMk cId="2828253388" sldId="278"/>
            <ac:spMk id="43" creationId="{45CE1E19-3F50-433B-8BBF-FEAB721D3B19}"/>
          </ac:spMkLst>
        </pc:spChg>
        <pc:spChg chg="del">
          <ac:chgData name="Joshua Rinaldo" userId="eeaa994f99e4e508" providerId="LiveId" clId="{B8B5ADF8-ECF6-4E71-957A-0262D55AD6CF}" dt="2019-05-24T04:22:30.094" v="25" actId="478"/>
          <ac:spMkLst>
            <pc:docMk/>
            <pc:sldMk cId="2828253388" sldId="278"/>
            <ac:spMk id="44" creationId="{9E6A03CD-AA09-4ED6-9AD2-9F8E9CCF40E7}"/>
          </ac:spMkLst>
        </pc:spChg>
        <pc:spChg chg="del">
          <ac:chgData name="Joshua Rinaldo" userId="eeaa994f99e4e508" providerId="LiveId" clId="{B8B5ADF8-ECF6-4E71-957A-0262D55AD6CF}" dt="2019-05-24T04:21:51.425" v="16" actId="478"/>
          <ac:spMkLst>
            <pc:docMk/>
            <pc:sldMk cId="2828253388" sldId="278"/>
            <ac:spMk id="45" creationId="{B947C61B-E7AE-4555-A208-C9239C7643C7}"/>
          </ac:spMkLst>
        </pc:spChg>
        <pc:spChg chg="add mod">
          <ac:chgData name="Joshua Rinaldo" userId="eeaa994f99e4e508" providerId="LiveId" clId="{B8B5ADF8-ECF6-4E71-957A-0262D55AD6CF}" dt="2019-05-24T04:36:19.827" v="131" actId="1076"/>
          <ac:spMkLst>
            <pc:docMk/>
            <pc:sldMk cId="2828253388" sldId="278"/>
            <ac:spMk id="67" creationId="{6756828C-1682-4545-AACD-CEDE3FF5A057}"/>
          </ac:spMkLst>
        </pc:spChg>
        <pc:spChg chg="add mod">
          <ac:chgData name="Joshua Rinaldo" userId="eeaa994f99e4e508" providerId="LiveId" clId="{B8B5ADF8-ECF6-4E71-957A-0262D55AD6CF}" dt="2019-05-24T04:35:57.533" v="127" actId="164"/>
          <ac:spMkLst>
            <pc:docMk/>
            <pc:sldMk cId="2828253388" sldId="278"/>
            <ac:spMk id="69" creationId="{8E09BCE3-586A-4122-9E00-1CBD34610AD6}"/>
          </ac:spMkLst>
        </pc:spChg>
        <pc:spChg chg="add mod">
          <ac:chgData name="Joshua Rinaldo" userId="eeaa994f99e4e508" providerId="LiveId" clId="{B8B5ADF8-ECF6-4E71-957A-0262D55AD6CF}" dt="2019-05-24T04:36:09.901" v="130" actId="1076"/>
          <ac:spMkLst>
            <pc:docMk/>
            <pc:sldMk cId="2828253388" sldId="278"/>
            <ac:spMk id="70" creationId="{5C7AA122-3687-4D3A-B0C1-CD960D017534}"/>
          </ac:spMkLst>
        </pc:spChg>
        <pc:spChg chg="add del">
          <ac:chgData name="Joshua Rinaldo" userId="eeaa994f99e4e508" providerId="LiveId" clId="{B8B5ADF8-ECF6-4E71-957A-0262D55AD6CF}" dt="2019-05-25T21:30:43.917" v="164" actId="478"/>
          <ac:spMkLst>
            <pc:docMk/>
            <pc:sldMk cId="2828253388" sldId="278"/>
            <ac:spMk id="73" creationId="{7B7A4ABC-9149-4A9F-A4EF-530DA37E2230}"/>
          </ac:spMkLst>
        </pc:spChg>
        <pc:spChg chg="add del">
          <ac:chgData name="Joshua Rinaldo" userId="eeaa994f99e4e508" providerId="LiveId" clId="{B8B5ADF8-ECF6-4E71-957A-0262D55AD6CF}" dt="2019-05-25T21:30:49.994" v="166" actId="478"/>
          <ac:spMkLst>
            <pc:docMk/>
            <pc:sldMk cId="2828253388" sldId="278"/>
            <ac:spMk id="74" creationId="{FA3386F1-2508-4268-B217-EC79EB4F011F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75" creationId="{C38EEB6A-8375-476F-89A4-29DD1D68AC9E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89" creationId="{E3B030C2-6CEB-4DE8-AEE5-AC0BF78CB1A1}"/>
          </ac:spMkLst>
        </pc:spChg>
        <pc:spChg chg="add del">
          <ac:chgData name="Joshua Rinaldo" userId="eeaa994f99e4e508" providerId="LiveId" clId="{B8B5ADF8-ECF6-4E71-957A-0262D55AD6CF}" dt="2019-05-25T21:31:59.493" v="178" actId="478"/>
          <ac:spMkLst>
            <pc:docMk/>
            <pc:sldMk cId="2828253388" sldId="278"/>
            <ac:spMk id="90" creationId="{961FC7DC-8147-4E37-8603-5624A50C321B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91" creationId="{FA38EBC7-4C28-40DD-8C7E-00DCDCCDFCD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2" creationId="{85180BDD-0A1D-4874-808D-5F99E6B99B84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3" creationId="{7BA2EF7E-9A9C-4DFB-9BCE-19F71E1644FB}"/>
          </ac:spMkLst>
        </pc:spChg>
        <pc:spChg chg="add del mod">
          <ac:chgData name="Joshua Rinaldo" userId="eeaa994f99e4e508" providerId="LiveId" clId="{B8B5ADF8-ECF6-4E71-957A-0262D55AD6CF}" dt="2019-05-25T21:36:48.038" v="226" actId="478"/>
          <ac:spMkLst>
            <pc:docMk/>
            <pc:sldMk cId="2828253388" sldId="278"/>
            <ac:spMk id="94" creationId="{24618627-8D5B-49A7-98F8-DEBCCDAEE1A3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5" creationId="{6E13FEA3-59A0-4042-BBEF-879F1D38F2C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6" creationId="{551BA0AF-BA30-45DF-A4DF-8E2674596856}"/>
          </ac:spMkLst>
        </pc:spChg>
        <pc:spChg chg="add del mod">
          <ac:chgData name="Joshua Rinaldo" userId="eeaa994f99e4e508" providerId="LiveId" clId="{B8B5ADF8-ECF6-4E71-957A-0262D55AD6CF}" dt="2019-05-25T21:39:50.714" v="240" actId="478"/>
          <ac:spMkLst>
            <pc:docMk/>
            <pc:sldMk cId="2828253388" sldId="278"/>
            <ac:spMk id="97" creationId="{D58460D2-0C7D-44B5-B633-98BC88358037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8" creationId="{91390C4B-0276-44A7-8C6D-8AC256268BC2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9" creationId="{6948043B-B0B0-4A6B-98F0-A9408BA79D22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0" creationId="{AF543EFE-2861-4212-93F6-9820697ED9C4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1" creationId="{3F15C808-F166-498A-8164-84C5472C95C2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2" creationId="{5821EF2B-FA07-4088-8AC5-8ED08E45D1A1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3" creationId="{FB589C7F-07FB-47B7-9977-E47CE1490EE0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4" creationId="{20769553-404C-48E6-B9FD-BF8F62E229BC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5" creationId="{B5C734B4-36D2-4E72-844D-B059B8365526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6" creationId="{31667992-C4D7-495C-BAAD-74C14E657198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7" creationId="{7CD4256F-AAEE-4818-A5B7-510D74D9683B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8" creationId="{4C13D104-04C1-4C93-B080-F9366C69FCB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9" creationId="{27197C69-4F2B-4F2E-A653-706E84F9DE75}"/>
          </ac:spMkLst>
        </pc:spChg>
        <pc:spChg chg="add del mod">
          <ac:chgData name="Joshua Rinaldo" userId="eeaa994f99e4e508" providerId="LiveId" clId="{B8B5ADF8-ECF6-4E71-957A-0262D55AD6CF}" dt="2019-05-25T21:40:48.957" v="257" actId="478"/>
          <ac:spMkLst>
            <pc:docMk/>
            <pc:sldMk cId="2828253388" sldId="278"/>
            <ac:spMk id="110" creationId="{1A6206AA-FC9A-4AA7-906C-A690716A3394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11" creationId="{5AE743FE-C635-4F38-BC34-C64D52617773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4" creationId="{65D1A517-7B74-452D-81AF-5B9F3426DB34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6" creationId="{E38011B5-A22C-44D6-B75E-AF6C517658A8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8" creationId="{88DD39CD-C25B-483B-90E5-63A9605CA27D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9" creationId="{25B5B6C1-AF95-4AA0-9871-72800B2E4C32}"/>
          </ac:spMkLst>
        </pc:spChg>
        <pc:spChg chg="add del mod">
          <ac:chgData name="Joshua Rinaldo" userId="eeaa994f99e4e508" providerId="LiveId" clId="{B8B5ADF8-ECF6-4E71-957A-0262D55AD6CF}" dt="2019-05-25T21:51:48.041" v="336" actId="14100"/>
          <ac:spMkLst>
            <pc:docMk/>
            <pc:sldMk cId="2828253388" sldId="278"/>
            <ac:spMk id="130" creationId="{7B940BDD-F287-4DE6-A28A-3047798B20E1}"/>
          </ac:spMkLst>
        </pc:spChg>
        <pc:spChg chg="add del mod">
          <ac:chgData name="Joshua Rinaldo" userId="eeaa994f99e4e508" providerId="LiveId" clId="{B8B5ADF8-ECF6-4E71-957A-0262D55AD6CF}" dt="2019-05-25T21:56:47.574" v="348" actId="1076"/>
          <ac:spMkLst>
            <pc:docMk/>
            <pc:sldMk cId="2828253388" sldId="278"/>
            <ac:spMk id="131" creationId="{CC76315E-6227-4998-801C-FD68019ED4F1}"/>
          </ac:spMkLst>
        </pc:spChg>
        <pc:spChg chg="add del mod">
          <ac:chgData name="Joshua Rinaldo" userId="eeaa994f99e4e508" providerId="LiveId" clId="{B8B5ADF8-ECF6-4E71-957A-0262D55AD6CF}" dt="2019-05-25T21:51:03.160" v="326" actId="478"/>
          <ac:spMkLst>
            <pc:docMk/>
            <pc:sldMk cId="2828253388" sldId="278"/>
            <ac:spMk id="135" creationId="{1F83281C-8E42-4ACB-92F3-1C426702C81F}"/>
          </ac:spMkLst>
        </pc:spChg>
        <pc:spChg chg="add del mod">
          <ac:chgData name="Joshua Rinaldo" userId="eeaa994f99e4e508" providerId="LiveId" clId="{B8B5ADF8-ECF6-4E71-957A-0262D55AD6CF}" dt="2019-05-25T22:04:54.945" v="378" actId="1076"/>
          <ac:spMkLst>
            <pc:docMk/>
            <pc:sldMk cId="2828253388" sldId="278"/>
            <ac:spMk id="136" creationId="{877A6DD7-3738-4E57-B2C2-586209888F36}"/>
          </ac:spMkLst>
        </pc:spChg>
        <pc:spChg chg="add del mod">
          <ac:chgData name="Joshua Rinaldo" userId="eeaa994f99e4e508" providerId="LiveId" clId="{B8B5ADF8-ECF6-4E71-957A-0262D55AD6CF}" dt="2019-05-25T21:51:01.400" v="325" actId="478"/>
          <ac:spMkLst>
            <pc:docMk/>
            <pc:sldMk cId="2828253388" sldId="278"/>
            <ac:spMk id="137" creationId="{84A898CE-7C3E-4953-9769-50FD7470FA7C}"/>
          </ac:spMkLst>
        </pc:spChg>
        <pc:spChg chg="add del mod">
          <ac:chgData name="Joshua Rinaldo" userId="eeaa994f99e4e508" providerId="LiveId" clId="{B8B5ADF8-ECF6-4E71-957A-0262D55AD6CF}" dt="2019-05-25T22:04:57.600" v="379" actId="1076"/>
          <ac:spMkLst>
            <pc:docMk/>
            <pc:sldMk cId="2828253388" sldId="278"/>
            <ac:spMk id="138" creationId="{DE794D83-B8BA-43B8-BF50-1554189D72EC}"/>
          </ac:spMkLst>
        </pc:spChg>
        <pc:spChg chg="add mod">
          <ac:chgData name="Joshua Rinaldo" userId="eeaa994f99e4e508" providerId="LiveId" clId="{B8B5ADF8-ECF6-4E71-957A-0262D55AD6CF}" dt="2019-05-26T01:24:47.976" v="390" actId="1076"/>
          <ac:spMkLst>
            <pc:docMk/>
            <pc:sldMk cId="2828253388" sldId="278"/>
            <ac:spMk id="142" creationId="{62C8808F-9F86-42F6-8B7C-E00C3A998F71}"/>
          </ac:spMkLst>
        </pc:spChg>
        <pc:grpChg chg="add del mod">
          <ac:chgData name="Joshua Rinaldo" userId="eeaa994f99e4e508" providerId="LiveId" clId="{B8B5ADF8-ECF6-4E71-957A-0262D55AD6CF}" dt="2019-05-25T21:30:27.567" v="161" actId="165"/>
          <ac:grpSpMkLst>
            <pc:docMk/>
            <pc:sldMk cId="2828253388" sldId="278"/>
            <ac:grpSpMk id="2" creationId="{8F174962-D902-47F9-92F8-FAB73B53258F}"/>
          </ac:grpSpMkLst>
        </pc:grpChg>
        <pc:grpChg chg="del mod topLvl">
          <ac:chgData name="Joshua Rinaldo" userId="eeaa994f99e4e508" providerId="LiveId" clId="{B8B5ADF8-ECF6-4E71-957A-0262D55AD6CF}" dt="2019-05-25T21:31:46.731" v="174" actId="478"/>
          <ac:grpSpMkLst>
            <pc:docMk/>
            <pc:sldMk cId="2828253388" sldId="278"/>
            <ac:grpSpMk id="3" creationId="{337E7651-A92F-4EDA-94FF-BB0BA47D11AA}"/>
          </ac:grpSpMkLst>
        </pc:grpChg>
        <pc:grpChg chg="mod topLvl">
          <ac:chgData name="Joshua Rinaldo" userId="eeaa994f99e4e508" providerId="LiveId" clId="{B8B5ADF8-ECF6-4E71-957A-0262D55AD6CF}" dt="2019-05-26T01:37:42.347" v="399" actId="1076"/>
          <ac:grpSpMkLst>
            <pc:docMk/>
            <pc:sldMk cId="2828253388" sldId="278"/>
            <ac:grpSpMk id="4" creationId="{DDBD6A16-ABAD-4D96-A93D-18A657130A1C}"/>
          </ac:grpSpMkLst>
        </pc:grpChg>
        <pc:grpChg chg="add del mod">
          <ac:chgData name="Joshua Rinaldo" userId="eeaa994f99e4e508" providerId="LiveId" clId="{B8B5ADF8-ECF6-4E71-957A-0262D55AD6CF}" dt="2019-05-24T04:34:21.857" v="107" actId="165"/>
          <ac:grpSpMkLst>
            <pc:docMk/>
            <pc:sldMk cId="2828253388" sldId="278"/>
            <ac:grpSpMk id="24" creationId="{2AC0BF61-E265-4075-A606-496611CCED80}"/>
          </ac:grpSpMkLst>
        </pc:grpChg>
        <pc:grpChg chg="del mod topLvl">
          <ac:chgData name="Joshua Rinaldo" userId="eeaa994f99e4e508" providerId="LiveId" clId="{B8B5ADF8-ECF6-4E71-957A-0262D55AD6CF}" dt="2019-05-24T04:34:30.918" v="110" actId="165"/>
          <ac:grpSpMkLst>
            <pc:docMk/>
            <pc:sldMk cId="2828253388" sldId="278"/>
            <ac:grpSpMk id="25" creationId="{3F950045-DBF4-405B-98E3-B03638104FB6}"/>
          </ac:grpSpMkLst>
        </pc:grpChg>
        <pc:grpChg chg="del mod">
          <ac:chgData name="Joshua Rinaldo" userId="eeaa994f99e4e508" providerId="LiveId" clId="{B8B5ADF8-ECF6-4E71-957A-0262D55AD6CF}" dt="2019-05-24T04:22:49.680" v="31" actId="478"/>
          <ac:grpSpMkLst>
            <pc:docMk/>
            <pc:sldMk cId="2828253388" sldId="278"/>
            <ac:grpSpMk id="26" creationId="{CEBB5023-074D-47A4-9FE0-0F0A2652BDBA}"/>
          </ac:grpSpMkLst>
        </pc:grpChg>
        <pc:grpChg chg="del mod">
          <ac:chgData name="Joshua Rinaldo" userId="eeaa994f99e4e508" providerId="LiveId" clId="{B8B5ADF8-ECF6-4E71-957A-0262D55AD6CF}" dt="2019-05-24T04:22:47.050" v="30" actId="478"/>
          <ac:grpSpMkLst>
            <pc:docMk/>
            <pc:sldMk cId="2828253388" sldId="278"/>
            <ac:grpSpMk id="27" creationId="{7BE12EAD-F17E-46DC-87DB-7FC4724A49FF}"/>
          </ac:grpSpMkLst>
        </pc:grpChg>
        <pc:grpChg chg="add mod">
          <ac:chgData name="Joshua Rinaldo" userId="eeaa994f99e4e508" providerId="LiveId" clId="{B8B5ADF8-ECF6-4E71-957A-0262D55AD6CF}" dt="2019-05-24T04:35:57.533" v="127" actId="164"/>
          <ac:grpSpMkLst>
            <pc:docMk/>
            <pc:sldMk cId="2828253388" sldId="278"/>
            <ac:grpSpMk id="68" creationId="{555E2D25-C9E5-41A1-86FB-EB1D2EEF148B}"/>
          </ac:grpSpMkLst>
        </pc:grpChg>
        <pc:grpChg chg="add del mod">
          <ac:chgData name="Joshua Rinaldo" userId="eeaa994f99e4e508" providerId="LiveId" clId="{B8B5ADF8-ECF6-4E71-957A-0262D55AD6CF}" dt="2019-05-25T21:40:00.970" v="241" actId="478"/>
          <ac:grpSpMkLst>
            <pc:docMk/>
            <pc:sldMk cId="2828253388" sldId="278"/>
            <ac:grpSpMk id="71" creationId="{5366FEA6-B90A-46D9-B292-8D863BDFCDD8}"/>
          </ac:grpSpMkLst>
        </pc:grpChg>
        <pc:grpChg chg="add del mod">
          <ac:chgData name="Joshua Rinaldo" userId="eeaa994f99e4e508" providerId="LiveId" clId="{B8B5ADF8-ECF6-4E71-957A-0262D55AD6CF}" dt="2019-05-25T21:31:06.506" v="170" actId="478"/>
          <ac:grpSpMkLst>
            <pc:docMk/>
            <pc:sldMk cId="2828253388" sldId="278"/>
            <ac:grpSpMk id="76" creationId="{90AD16F9-BBBA-4230-8413-A2EF34736BF6}"/>
          </ac:grpSpMkLst>
        </pc:grpChg>
        <pc:grpChg chg="add mod">
          <ac:chgData name="Joshua Rinaldo" userId="eeaa994f99e4e508" providerId="LiveId" clId="{B8B5ADF8-ECF6-4E71-957A-0262D55AD6CF}" dt="2019-05-26T01:24:47.976" v="390" actId="1076"/>
          <ac:grpSpMkLst>
            <pc:docMk/>
            <pc:sldMk cId="2828253388" sldId="278"/>
            <ac:grpSpMk id="141" creationId="{6D8943F1-D649-4372-8360-424E428E32E4}"/>
          </ac:grpSpMkLst>
        </pc:grpChg>
        <pc:cxnChg chg="add del mod">
          <ac:chgData name="Joshua Rinaldo" userId="eeaa994f99e4e508" providerId="LiveId" clId="{B8B5ADF8-ECF6-4E71-957A-0262D55AD6CF}" dt="2019-05-25T21:28:06.406" v="134" actId="1076"/>
          <ac:cxnSpMkLst>
            <pc:docMk/>
            <pc:sldMk cId="2828253388" sldId="278"/>
            <ac:cxnSpMk id="16" creationId="{B14A06CE-9895-4895-9954-E748246FB1CE}"/>
          </ac:cxnSpMkLst>
        </pc:cxnChg>
        <pc:cxnChg chg="add del mod">
          <ac:chgData name="Joshua Rinaldo" userId="eeaa994f99e4e508" providerId="LiveId" clId="{B8B5ADF8-ECF6-4E71-957A-0262D55AD6CF}" dt="2019-05-25T21:28:04.273" v="133" actId="1076"/>
          <ac:cxnSpMkLst>
            <pc:docMk/>
            <pc:sldMk cId="2828253388" sldId="278"/>
            <ac:cxnSpMk id="19" creationId="{0B950437-7E48-45DE-AB45-EFD1A232169F}"/>
          </ac:cxnSpMkLst>
        </pc:cxnChg>
        <pc:cxnChg chg="del">
          <ac:chgData name="Joshua Rinaldo" userId="eeaa994f99e4e508" providerId="LiveId" clId="{B8B5ADF8-ECF6-4E71-957A-0262D55AD6CF}" dt="2019-05-24T04:22:47.050" v="30" actId="478"/>
          <ac:cxnSpMkLst>
            <pc:docMk/>
            <pc:sldMk cId="2828253388" sldId="278"/>
            <ac:cxnSpMk id="29" creationId="{A0544030-CECB-48E9-9CCB-AB5973D3BC78}"/>
          </ac:cxnSpMkLst>
        </pc:cxnChg>
        <pc:cxnChg chg="del">
          <ac:chgData name="Joshua Rinaldo" userId="eeaa994f99e4e508" providerId="LiveId" clId="{B8B5ADF8-ECF6-4E71-957A-0262D55AD6CF}" dt="2019-05-24T04:22:38.601" v="27" actId="478"/>
          <ac:cxnSpMkLst>
            <pc:docMk/>
            <pc:sldMk cId="2828253388" sldId="278"/>
            <ac:cxnSpMk id="30" creationId="{46BEBF5F-35FD-4CEC-9406-007F7AFA59EF}"/>
          </ac:cxnSpMkLst>
        </pc:cxnChg>
        <pc:cxnChg chg="del">
          <ac:chgData name="Joshua Rinaldo" userId="eeaa994f99e4e508" providerId="LiveId" clId="{B8B5ADF8-ECF6-4E71-957A-0262D55AD6CF}" dt="2019-05-24T04:22:03.290" v="18" actId="478"/>
          <ac:cxnSpMkLst>
            <pc:docMk/>
            <pc:sldMk cId="2828253388" sldId="278"/>
            <ac:cxnSpMk id="38" creationId="{440B0131-CA25-4371-A5DE-161C5B3183EB}"/>
          </ac:cxnSpMkLst>
        </pc:cxnChg>
        <pc:cxnChg chg="del">
          <ac:chgData name="Joshua Rinaldo" userId="eeaa994f99e4e508" providerId="LiveId" clId="{B8B5ADF8-ECF6-4E71-957A-0262D55AD6CF}" dt="2019-05-24T04:22:21.557" v="23" actId="478"/>
          <ac:cxnSpMkLst>
            <pc:docMk/>
            <pc:sldMk cId="2828253388" sldId="278"/>
            <ac:cxnSpMk id="41" creationId="{91B6891C-A41A-4116-AC42-2F8FE3CE0C88}"/>
          </ac:cxnSpMkLst>
        </pc:cxnChg>
        <pc:cxnChg chg="add mod">
          <ac:chgData name="Joshua Rinaldo" userId="eeaa994f99e4e508" providerId="LiveId" clId="{B8B5ADF8-ECF6-4E71-957A-0262D55AD6CF}" dt="2019-05-25T21:38:33.514" v="239" actId="1076"/>
          <ac:cxnSpMkLst>
            <pc:docMk/>
            <pc:sldMk cId="2828253388" sldId="278"/>
            <ac:cxnSpMk id="47" creationId="{399842EE-0CD0-464D-A65E-869013D23AC2}"/>
          </ac:cxnSpMkLst>
        </pc:cxnChg>
        <pc:cxnChg chg="add mod">
          <ac:chgData name="Joshua Rinaldo" userId="eeaa994f99e4e508" providerId="LiveId" clId="{B8B5ADF8-ECF6-4E71-957A-0262D55AD6CF}" dt="2019-05-24T04:32:57.835" v="98" actId="164"/>
          <ac:cxnSpMkLst>
            <pc:docMk/>
            <pc:sldMk cId="2828253388" sldId="278"/>
            <ac:cxnSpMk id="48" creationId="{B667CC0D-A8FF-4F7C-97AC-6E36408F90C1}"/>
          </ac:cxnSpMkLst>
        </pc:cxnChg>
        <pc:cxnChg chg="add mod">
          <ac:chgData name="Joshua Rinaldo" userId="eeaa994f99e4e508" providerId="LiveId" clId="{B8B5ADF8-ECF6-4E71-957A-0262D55AD6CF}" dt="2019-05-24T04:37:09.068" v="132" actId="14100"/>
          <ac:cxnSpMkLst>
            <pc:docMk/>
            <pc:sldMk cId="2828253388" sldId="278"/>
            <ac:cxnSpMk id="56" creationId="{5578E004-2D30-4591-A2B8-8B6B396EC612}"/>
          </ac:cxnSpMkLst>
        </pc:cxnChg>
        <pc:cxnChg chg="add del mod">
          <ac:chgData name="Joshua Rinaldo" userId="eeaa994f99e4e508" providerId="LiveId" clId="{B8B5ADF8-ECF6-4E71-957A-0262D55AD6CF}" dt="2019-05-25T21:42:14.322" v="274" actId="478"/>
          <ac:cxnSpMkLst>
            <pc:docMk/>
            <pc:sldMk cId="2828253388" sldId="278"/>
            <ac:cxnSpMk id="113" creationId="{FCE1A8DC-04B5-4441-8CF3-552D9249E886}"/>
          </ac:cxnSpMkLst>
        </pc:cxnChg>
        <pc:cxnChg chg="add del mod">
          <ac:chgData name="Joshua Rinaldo" userId="eeaa994f99e4e508" providerId="LiveId" clId="{B8B5ADF8-ECF6-4E71-957A-0262D55AD6CF}" dt="2019-05-25T21:41:58.823" v="270" actId="478"/>
          <ac:cxnSpMkLst>
            <pc:docMk/>
            <pc:sldMk cId="2828253388" sldId="278"/>
            <ac:cxnSpMk id="115" creationId="{C70E0615-4AAF-4F34-BCC5-F4A73CECFB7C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16" creationId="{2414D0A8-7C32-485B-BF42-67873343ACB5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19" creationId="{6485B17C-5001-45E9-81DB-9BDAADD91F27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21" creationId="{DB59CCA2-B844-4307-8DE7-E8794AF82037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22" creationId="{6B522297-CF4A-4FD2-8672-C403C021616A}"/>
          </ac:cxnSpMkLst>
        </pc:cxnChg>
        <pc:cxnChg chg="add del">
          <ac:chgData name="Joshua Rinaldo" userId="eeaa994f99e4e508" providerId="LiveId" clId="{B8B5ADF8-ECF6-4E71-957A-0262D55AD6CF}" dt="2019-05-25T21:42:36.544" v="280" actId="478"/>
          <ac:cxnSpMkLst>
            <pc:docMk/>
            <pc:sldMk cId="2828253388" sldId="278"/>
            <ac:cxnSpMk id="125" creationId="{662D90E1-17F6-4D90-8698-BD704D1E42B8}"/>
          </ac:cxnSpMkLst>
        </pc:cxnChg>
        <pc:cxnChg chg="add del mod">
          <ac:chgData name="Joshua Rinaldo" userId="eeaa994f99e4e508" providerId="LiveId" clId="{B8B5ADF8-ECF6-4E71-957A-0262D55AD6CF}" dt="2019-05-25T21:51:32.212" v="331" actId="164"/>
          <ac:cxnSpMkLst>
            <pc:docMk/>
            <pc:sldMk cId="2828253388" sldId="278"/>
            <ac:cxnSpMk id="132" creationId="{1D5F0A0B-0512-46A6-8180-19263EA87406}"/>
          </ac:cxnSpMkLst>
        </pc:cxnChg>
        <pc:cxnChg chg="add del mod">
          <ac:chgData name="Joshua Rinaldo" userId="eeaa994f99e4e508" providerId="LiveId" clId="{B8B5ADF8-ECF6-4E71-957A-0262D55AD6CF}" dt="2019-05-25T21:51:32.212" v="331" actId="164"/>
          <ac:cxnSpMkLst>
            <pc:docMk/>
            <pc:sldMk cId="2828253388" sldId="278"/>
            <ac:cxnSpMk id="133" creationId="{D389E3BB-2C39-4173-9075-F35E301FDD7A}"/>
          </ac:cxnSpMkLst>
        </pc:cxnChg>
        <pc:cxnChg chg="add del mod">
          <ac:chgData name="Joshua Rinaldo" userId="eeaa994f99e4e508" providerId="LiveId" clId="{B8B5ADF8-ECF6-4E71-957A-0262D55AD6CF}" dt="2019-05-25T21:51:06.256" v="327" actId="478"/>
          <ac:cxnSpMkLst>
            <pc:docMk/>
            <pc:sldMk cId="2828253388" sldId="278"/>
            <ac:cxnSpMk id="134" creationId="{ABDD1556-F907-4590-B012-EA7F5748404A}"/>
          </ac:cxnSpMkLst>
        </pc:cxnChg>
      </pc:sldChg>
      <pc:sldChg chg="addSp delSp modSp add">
        <pc:chgData name="Joshua Rinaldo" userId="eeaa994f99e4e508" providerId="LiveId" clId="{B8B5ADF8-ECF6-4E71-957A-0262D55AD6CF}" dt="2019-05-27T15:38:10.136" v="499" actId="1076"/>
        <pc:sldMkLst>
          <pc:docMk/>
          <pc:sldMk cId="2982062686" sldId="279"/>
        </pc:sldMkLst>
        <pc:spChg chg="del">
          <ac:chgData name="Joshua Rinaldo" userId="eeaa994f99e4e508" providerId="LiveId" clId="{B8B5ADF8-ECF6-4E71-957A-0262D55AD6CF}" dt="2019-05-27T15:29:03.866" v="401" actId="478"/>
          <ac:spMkLst>
            <pc:docMk/>
            <pc:sldMk cId="2982062686" sldId="279"/>
            <ac:spMk id="2" creationId="{86755258-75D7-4125-B37F-98D4E08DD02C}"/>
          </ac:spMkLst>
        </pc:spChg>
        <pc:spChg chg="del">
          <ac:chgData name="Joshua Rinaldo" userId="eeaa994f99e4e508" providerId="LiveId" clId="{B8B5ADF8-ECF6-4E71-957A-0262D55AD6CF}" dt="2019-05-27T15:29:06.478" v="402" actId="478"/>
          <ac:spMkLst>
            <pc:docMk/>
            <pc:sldMk cId="2982062686" sldId="279"/>
            <ac:spMk id="3" creationId="{78B93A3F-AFF8-4E4F-8DCA-5D04EB2EF941}"/>
          </ac:spMkLst>
        </pc:spChg>
        <pc:spChg chg="del mod topLvl">
          <ac:chgData name="Joshua Rinaldo" userId="eeaa994f99e4e508" providerId="LiveId" clId="{B8B5ADF8-ECF6-4E71-957A-0262D55AD6CF}" dt="2019-05-27T15:32:09.013" v="428" actId="478"/>
          <ac:spMkLst>
            <pc:docMk/>
            <pc:sldMk cId="2982062686" sldId="279"/>
            <ac:spMk id="8" creationId="{EB611879-CE0B-464F-89D1-BC1102AF0A59}"/>
          </ac:spMkLst>
        </pc:spChg>
        <pc:spChg chg="del mod topLvl">
          <ac:chgData name="Joshua Rinaldo" userId="eeaa994f99e4e508" providerId="LiveId" clId="{B8B5ADF8-ECF6-4E71-957A-0262D55AD6CF}" dt="2019-05-27T15:29:36.169" v="406" actId="478"/>
          <ac:spMkLst>
            <pc:docMk/>
            <pc:sldMk cId="2982062686" sldId="279"/>
            <ac:spMk id="9" creationId="{220CC47B-7874-43DB-BF2C-765E6C6A0B8E}"/>
          </ac:spMkLst>
        </pc:spChg>
        <pc:spChg chg="del mod topLvl">
          <ac:chgData name="Joshua Rinaldo" userId="eeaa994f99e4e508" providerId="LiveId" clId="{B8B5ADF8-ECF6-4E71-957A-0262D55AD6CF}" dt="2019-05-27T15:29:28.628" v="405" actId="478"/>
          <ac:spMkLst>
            <pc:docMk/>
            <pc:sldMk cId="2982062686" sldId="279"/>
            <ac:spMk id="10" creationId="{9CBFA6BA-35CF-46D1-BFEF-45E1F2B2F422}"/>
          </ac:spMkLst>
        </pc:spChg>
        <pc:spChg chg="del mod topLvl">
          <ac:chgData name="Joshua Rinaldo" userId="eeaa994f99e4e508" providerId="LiveId" clId="{B8B5ADF8-ECF6-4E71-957A-0262D55AD6CF}" dt="2019-05-27T15:31:51.988" v="422" actId="478"/>
          <ac:spMkLst>
            <pc:docMk/>
            <pc:sldMk cId="2982062686" sldId="279"/>
            <ac:spMk id="12" creationId="{3780F8D4-4FC8-4154-AD65-853E47D398FD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14" creationId="{7E7CADDB-7B9C-455E-98C9-5CA0EC64BE63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16" creationId="{2E2008BE-98DD-4753-B949-D084834CF6A4}"/>
          </ac:spMkLst>
        </pc:spChg>
        <pc:spChg chg="del mod">
          <ac:chgData name="Joshua Rinaldo" userId="eeaa994f99e4e508" providerId="LiveId" clId="{B8B5ADF8-ECF6-4E71-957A-0262D55AD6CF}" dt="2019-05-27T15:29:45.887" v="409" actId="478"/>
          <ac:spMkLst>
            <pc:docMk/>
            <pc:sldMk cId="2982062686" sldId="279"/>
            <ac:spMk id="19" creationId="{7E7AFCC1-5C7D-4045-9573-1DEC72C31A0A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20" creationId="{215D7148-67DC-4A36-B15C-DE1FC3739D41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22" creationId="{6A332092-73BE-4765-9980-649C3FA57FB6}"/>
          </ac:spMkLst>
        </pc:spChg>
        <pc:spChg chg="del">
          <ac:chgData name="Joshua Rinaldo" userId="eeaa994f99e4e508" providerId="LiveId" clId="{B8B5ADF8-ECF6-4E71-957A-0262D55AD6CF}" dt="2019-05-27T15:29:48.546" v="410" actId="478"/>
          <ac:spMkLst>
            <pc:docMk/>
            <pc:sldMk cId="2982062686" sldId="279"/>
            <ac:spMk id="24" creationId="{046B49DD-945F-4A74-856D-5D1B42AB847D}"/>
          </ac:spMkLst>
        </pc:spChg>
        <pc:spChg chg="add mod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34" creationId="{B3BA0431-917B-447C-A2C6-6F02DBD357F6}"/>
          </ac:spMkLst>
        </pc:spChg>
        <pc:spChg chg="add mod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35" creationId="{FD9B2017-C05D-4A38-8C77-CF451C88C58D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37" creationId="{1CAC3E10-EF07-44EC-A1DF-6DF51E8B0570}"/>
          </ac:spMkLst>
        </pc:spChg>
        <pc:spChg chg="add del mod">
          <ac:chgData name="Joshua Rinaldo" userId="eeaa994f99e4e508" providerId="LiveId" clId="{B8B5ADF8-ECF6-4E71-957A-0262D55AD6CF}" dt="2019-05-27T15:34:19.534" v="452" actId="478"/>
          <ac:spMkLst>
            <pc:docMk/>
            <pc:sldMk cId="2982062686" sldId="279"/>
            <ac:spMk id="39" creationId="{EAF9BD68-42E5-4AAC-AABD-A89B2A209717}"/>
          </ac:spMkLst>
        </pc:spChg>
        <pc:spChg chg="add del mod">
          <ac:chgData name="Joshua Rinaldo" userId="eeaa994f99e4e508" providerId="LiveId" clId="{B8B5ADF8-ECF6-4E71-957A-0262D55AD6CF}" dt="2019-05-27T15:34:16.539" v="450" actId="478"/>
          <ac:spMkLst>
            <pc:docMk/>
            <pc:sldMk cId="2982062686" sldId="279"/>
            <ac:spMk id="41" creationId="{CE235DAD-AFE2-4940-B8A9-2C4FA6BE655E}"/>
          </ac:spMkLst>
        </pc:spChg>
        <pc:spChg chg="add mod">
          <ac:chgData name="Joshua Rinaldo" userId="eeaa994f99e4e508" providerId="LiveId" clId="{B8B5ADF8-ECF6-4E71-957A-0262D55AD6CF}" dt="2019-05-27T15:38:10.136" v="499" actId="1076"/>
          <ac:spMkLst>
            <pc:docMk/>
            <pc:sldMk cId="2982062686" sldId="279"/>
            <ac:spMk id="44" creationId="{C6D0ECCB-C629-473E-A3AD-DE86002330A2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45" creationId="{9FDACDBF-21E1-40B6-ABFB-A07F5EF28135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46" creationId="{7C4C37BA-C72E-41F5-A43A-9E02819993FE}"/>
          </ac:spMkLst>
        </pc:spChg>
        <pc:spChg chg="add del mod">
          <ac:chgData name="Joshua Rinaldo" userId="eeaa994f99e4e508" providerId="LiveId" clId="{B8B5ADF8-ECF6-4E71-957A-0262D55AD6CF}" dt="2019-05-27T15:36:30.018" v="482" actId="478"/>
          <ac:spMkLst>
            <pc:docMk/>
            <pc:sldMk cId="2982062686" sldId="279"/>
            <ac:spMk id="55" creationId="{4415C77C-CD80-41AC-A96D-A236DC0600C8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56" creationId="{35FDB179-97E4-4F0D-A013-748D6DFF9C26}"/>
          </ac:spMkLst>
        </pc:spChg>
        <pc:grpChg chg="add del">
          <ac:chgData name="Joshua Rinaldo" userId="eeaa994f99e4e508" providerId="LiveId" clId="{B8B5ADF8-ECF6-4E71-957A-0262D55AD6CF}" dt="2019-05-27T15:29:25.119" v="404" actId="165"/>
          <ac:grpSpMkLst>
            <pc:docMk/>
            <pc:sldMk cId="2982062686" sldId="279"/>
            <ac:grpSpMk id="4" creationId="{C980A1CD-C6CC-4669-885F-7795CDB7401D}"/>
          </ac:grpSpMkLst>
        </pc:grpChg>
        <pc:grpChg chg="del mod topLvl">
          <ac:chgData name="Joshua Rinaldo" userId="eeaa994f99e4e508" providerId="LiveId" clId="{B8B5ADF8-ECF6-4E71-957A-0262D55AD6CF}" dt="2019-05-27T15:30:11.046" v="414" actId="165"/>
          <ac:grpSpMkLst>
            <pc:docMk/>
            <pc:sldMk cId="2982062686" sldId="279"/>
            <ac:grpSpMk id="5" creationId="{623C5E3C-3937-41E1-BA4C-2F2D76417EEE}"/>
          </ac:grpSpMkLst>
        </pc:grpChg>
        <pc:grpChg chg="del mod topLvl">
          <ac:chgData name="Joshua Rinaldo" userId="eeaa994f99e4e508" providerId="LiveId" clId="{B8B5ADF8-ECF6-4E71-957A-0262D55AD6CF}" dt="2019-05-27T15:30:16.866" v="415" actId="165"/>
          <ac:grpSpMkLst>
            <pc:docMk/>
            <pc:sldMk cId="2982062686" sldId="279"/>
            <ac:grpSpMk id="11" creationId="{7502A204-7312-481D-B580-469A280D16E1}"/>
          </ac:grpSpMkLst>
        </pc:grpChg>
        <pc:grpChg chg="del mod topLvl">
          <ac:chgData name="Joshua Rinaldo" userId="eeaa994f99e4e508" providerId="LiveId" clId="{B8B5ADF8-ECF6-4E71-957A-0262D55AD6CF}" dt="2019-05-27T15:30:34.848" v="418" actId="165"/>
          <ac:grpSpMkLst>
            <pc:docMk/>
            <pc:sldMk cId="2982062686" sldId="279"/>
            <ac:grpSpMk id="13" creationId="{0EBFE84A-7E42-4E5A-8440-583967F6955D}"/>
          </ac:grpSpMkLst>
        </pc:grpChg>
        <pc:grpChg chg="del mod topLvl">
          <ac:chgData name="Joshua Rinaldo" userId="eeaa994f99e4e508" providerId="LiveId" clId="{B8B5ADF8-ECF6-4E71-957A-0262D55AD6CF}" dt="2019-05-27T15:31:40.767" v="421" actId="478"/>
          <ac:grpSpMkLst>
            <pc:docMk/>
            <pc:sldMk cId="2982062686" sldId="279"/>
            <ac:grpSpMk id="15" creationId="{D23208D7-7448-4B86-A242-07FF4FA8C3B1}"/>
          </ac:grpSpMkLst>
        </pc:grpChg>
        <pc:cxnChg chg="del mod topLvl">
          <ac:chgData name="Joshua Rinaldo" userId="eeaa994f99e4e508" providerId="LiveId" clId="{B8B5ADF8-ECF6-4E71-957A-0262D55AD6CF}" dt="2019-05-27T15:29:28.628" v="405" actId="478"/>
          <ac:cxnSpMkLst>
            <pc:docMk/>
            <pc:sldMk cId="2982062686" sldId="279"/>
            <ac:cxnSpMk id="6" creationId="{0F7F1BAA-11DB-4D63-8777-E01652C35DA7}"/>
          </ac:cxnSpMkLst>
        </pc:cxnChg>
        <pc:cxnChg chg="add del mod topLvl">
          <ac:chgData name="Joshua Rinaldo" userId="eeaa994f99e4e508" providerId="LiveId" clId="{B8B5ADF8-ECF6-4E71-957A-0262D55AD6CF}" dt="2019-05-27T15:32:06.166" v="427" actId="478"/>
          <ac:cxnSpMkLst>
            <pc:docMk/>
            <pc:sldMk cId="2982062686" sldId="279"/>
            <ac:cxnSpMk id="7" creationId="{6CB4B021-6442-4328-81BA-71F177EDDB91}"/>
          </ac:cxnSpMkLst>
        </pc:cxnChg>
        <pc:cxnChg chg="mo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17" creationId="{033C5280-F2AC-4682-9E2F-567DA6779EEA}"/>
          </ac:cxnSpMkLst>
        </pc:cxnChg>
        <pc:cxnChg chg="del">
          <ac:chgData name="Joshua Rinaldo" userId="eeaa994f99e4e508" providerId="LiveId" clId="{B8B5ADF8-ECF6-4E71-957A-0262D55AD6CF}" dt="2019-05-27T15:29:53.596" v="411" actId="478"/>
          <ac:cxnSpMkLst>
            <pc:docMk/>
            <pc:sldMk cId="2982062686" sldId="279"/>
            <ac:cxnSpMk id="18" creationId="{AC807180-6F12-4D18-8464-FCBC33C0FA6A}"/>
          </ac:cxnSpMkLst>
        </pc:cxnChg>
        <pc:cxnChg chg="mo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21" creationId="{B0F00211-29BA-4220-A684-D4DEB7A76A12}"/>
          </ac:cxnSpMkLst>
        </pc:cxnChg>
        <pc:cxnChg chg="del mod topLvl">
          <ac:chgData name="Joshua Rinaldo" userId="eeaa994f99e4e508" providerId="LiveId" clId="{B8B5ADF8-ECF6-4E71-957A-0262D55AD6CF}" dt="2019-05-27T15:37:15.131" v="491" actId="478"/>
          <ac:cxnSpMkLst>
            <pc:docMk/>
            <pc:sldMk cId="2982062686" sldId="279"/>
            <ac:cxnSpMk id="23" creationId="{9C3378FD-889C-451A-9F5B-945246FAE1D4}"/>
          </ac:cxnSpMkLst>
        </pc:cxnChg>
        <pc:cxnChg chg="mod or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25" creationId="{68E5375B-561B-4EE1-A5DE-C834B33B977C}"/>
          </ac:cxnSpMkLst>
        </pc:cxnChg>
        <pc:cxnChg chg="del">
          <ac:chgData name="Joshua Rinaldo" userId="eeaa994f99e4e508" providerId="LiveId" clId="{B8B5ADF8-ECF6-4E71-957A-0262D55AD6CF}" dt="2019-05-27T15:29:39.692" v="407" actId="478"/>
          <ac:cxnSpMkLst>
            <pc:docMk/>
            <pc:sldMk cId="2982062686" sldId="279"/>
            <ac:cxnSpMk id="26" creationId="{9AF81A96-4D0B-4C82-BB3D-B79A8E2930CA}"/>
          </ac:cxnSpMkLst>
        </pc:cxnChg>
        <pc:cxnChg chg="mod">
          <ac:chgData name="Joshua Rinaldo" userId="eeaa994f99e4e508" providerId="LiveId" clId="{B8B5ADF8-ECF6-4E71-957A-0262D55AD6CF}" dt="2019-05-27T15:29:59.614" v="412" actId="1076"/>
          <ac:cxnSpMkLst>
            <pc:docMk/>
            <pc:sldMk cId="2982062686" sldId="279"/>
            <ac:cxnSpMk id="29" creationId="{92F80AB8-77CC-454F-86F3-EC9CDD4A1EC4}"/>
          </ac:cxnSpMkLst>
        </pc:cxnChg>
        <pc:cxnChg chg="add mod or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38" creationId="{2E4DFA9F-5663-4D93-AE3D-5F8432A8AB5A}"/>
          </ac:cxnSpMkLst>
        </pc:cxnChg>
        <pc:cxnChg chg="add del mod">
          <ac:chgData name="Joshua Rinaldo" userId="eeaa994f99e4e508" providerId="LiveId" clId="{B8B5ADF8-ECF6-4E71-957A-0262D55AD6CF}" dt="2019-05-27T15:34:13.277" v="448" actId="478"/>
          <ac:cxnSpMkLst>
            <pc:docMk/>
            <pc:sldMk cId="2982062686" sldId="279"/>
            <ac:cxnSpMk id="40" creationId="{9A323838-52D5-4D3A-A378-A5D382F305C6}"/>
          </ac:cxnSpMkLst>
        </pc:cxnChg>
        <pc:cxnChg chg="add mo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42" creationId="{627057FA-8B14-464F-9DEE-603FE076F801}"/>
          </ac:cxnSpMkLst>
        </pc:cxnChg>
        <pc:cxnChg chg="add mo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43" creationId="{0800F1D6-00F2-4210-A50E-82E54FE8FC11}"/>
          </ac:cxnSpMkLst>
        </pc:cxnChg>
        <pc:cxnChg chg="add mod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57" creationId="{9B72D3A8-E962-4D07-8284-10DB147CA21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6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9" Type="http://schemas.openxmlformats.org/officeDocument/2006/relationships/image" Target="../media/image26.png"/><Relationship Id="rId3" Type="http://schemas.openxmlformats.org/officeDocument/2006/relationships/image" Target="../media/image8.png"/><Relationship Id="rId34" Type="http://schemas.openxmlformats.org/officeDocument/2006/relationships/image" Target="../media/image21.png"/><Relationship Id="rId42" Type="http://schemas.openxmlformats.org/officeDocument/2006/relationships/image" Target="../media/image29.png"/><Relationship Id="rId7" Type="http://schemas.openxmlformats.org/officeDocument/2006/relationships/image" Target="../media/image13.png"/><Relationship Id="rId33" Type="http://schemas.openxmlformats.org/officeDocument/2006/relationships/image" Target="../media/image20.png"/><Relationship Id="rId38" Type="http://schemas.openxmlformats.org/officeDocument/2006/relationships/image" Target="../media/image25.png"/><Relationship Id="rId2" Type="http://schemas.openxmlformats.org/officeDocument/2006/relationships/image" Target="../media/image7.png"/><Relationship Id="rId29" Type="http://schemas.openxmlformats.org/officeDocument/2006/relationships/image" Target="../media/image63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32" Type="http://schemas.openxmlformats.org/officeDocument/2006/relationships/image" Target="../media/image19.png"/><Relationship Id="rId37" Type="http://schemas.openxmlformats.org/officeDocument/2006/relationships/image" Target="../media/image24.png"/><Relationship Id="rId40" Type="http://schemas.openxmlformats.org/officeDocument/2006/relationships/image" Target="../media/image27.png"/><Relationship Id="rId5" Type="http://schemas.openxmlformats.org/officeDocument/2006/relationships/image" Target="../media/image10.png"/><Relationship Id="rId28" Type="http://schemas.openxmlformats.org/officeDocument/2006/relationships/image" Target="../media/image62.png"/><Relationship Id="rId36" Type="http://schemas.openxmlformats.org/officeDocument/2006/relationships/image" Target="../media/image23.png"/><Relationship Id="rId31" Type="http://schemas.openxmlformats.org/officeDocument/2006/relationships/image" Target="../media/image16.png"/><Relationship Id="rId4" Type="http://schemas.openxmlformats.org/officeDocument/2006/relationships/image" Target="../media/image9.png"/><Relationship Id="rId27" Type="http://schemas.openxmlformats.org/officeDocument/2006/relationships/image" Target="../media/image61.png"/><Relationship Id="rId30" Type="http://schemas.openxmlformats.org/officeDocument/2006/relationships/image" Target="../media/image15.png"/><Relationship Id="rId35" Type="http://schemas.openxmlformats.org/officeDocument/2006/relationships/image" Target="../media/image22.png"/><Relationship Id="rId4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0.png"/><Relationship Id="rId3" Type="http://schemas.openxmlformats.org/officeDocument/2006/relationships/image" Target="../media/image32.png"/><Relationship Id="rId34" Type="http://schemas.openxmlformats.org/officeDocument/2006/relationships/image" Target="../media/image37.png"/><Relationship Id="rId42" Type="http://schemas.openxmlformats.org/officeDocument/2006/relationships/image" Target="../media/image40.png"/><Relationship Id="rId47" Type="http://schemas.openxmlformats.org/officeDocument/2006/relationships/image" Target="../media/image44.png"/><Relationship Id="rId50" Type="http://schemas.openxmlformats.org/officeDocument/2006/relationships/image" Target="../media/image47.png"/><Relationship Id="rId33" Type="http://schemas.openxmlformats.org/officeDocument/2006/relationships/image" Target="../media/image30.png"/><Relationship Id="rId38" Type="http://schemas.openxmlformats.org/officeDocument/2006/relationships/image" Target="../media/image391.png"/><Relationship Id="rId46" Type="http://schemas.openxmlformats.org/officeDocument/2006/relationships/image" Target="../media/image43.png"/><Relationship Id="rId2" Type="http://schemas.openxmlformats.org/officeDocument/2006/relationships/image" Target="../media/image31.png"/><Relationship Id="rId29" Type="http://schemas.openxmlformats.org/officeDocument/2006/relationships/image" Target="../media/image63.png"/><Relationship Id="rId41" Type="http://schemas.openxmlformats.org/officeDocument/2006/relationships/image" Target="NULL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6.png"/><Relationship Id="rId11" Type="http://schemas.openxmlformats.org/officeDocument/2006/relationships/image" Target="NULL"/><Relationship Id="rId37" Type="http://schemas.openxmlformats.org/officeDocument/2006/relationships/image" Target="../media/image39.png"/><Relationship Id="rId40" Type="http://schemas.openxmlformats.org/officeDocument/2006/relationships/image" Target="NULL"/><Relationship Id="rId45" Type="http://schemas.openxmlformats.org/officeDocument/2006/relationships/image" Target="../media/image42.png"/><Relationship Id="rId28" Type="http://schemas.openxmlformats.org/officeDocument/2006/relationships/image" Target="../media/image62.png"/><Relationship Id="rId36" Type="http://schemas.openxmlformats.org/officeDocument/2006/relationships/image" Target="../media/image90.png"/><Relationship Id="rId49" Type="http://schemas.openxmlformats.org/officeDocument/2006/relationships/image" Target="../media/image46.png"/><Relationship Id="rId31" Type="http://schemas.openxmlformats.org/officeDocument/2006/relationships/image" Target="../media/image35.png"/><Relationship Id="rId10" Type="http://schemas.openxmlformats.org/officeDocument/2006/relationships/image" Target="NULL"/><Relationship Id="rId44" Type="http://schemas.openxmlformats.org/officeDocument/2006/relationships/image" Target="../media/image41.png"/><Relationship Id="rId4" Type="http://schemas.openxmlformats.org/officeDocument/2006/relationships/image" Target="../media/image33.png"/><Relationship Id="rId27" Type="http://schemas.openxmlformats.org/officeDocument/2006/relationships/image" Target="../media/image61.png"/><Relationship Id="rId30" Type="http://schemas.openxmlformats.org/officeDocument/2006/relationships/image" Target="../media/image34.png"/><Relationship Id="rId35" Type="http://schemas.openxmlformats.org/officeDocument/2006/relationships/image" Target="../media/image38.png"/><Relationship Id="rId43" Type="http://schemas.openxmlformats.org/officeDocument/2006/relationships/image" Target="../media/image400.png"/><Relationship Id="rId48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390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7.png"/><Relationship Id="rId12" Type="http://schemas.openxmlformats.org/officeDocument/2006/relationships/image" Target="../media/image330.png"/><Relationship Id="rId17" Type="http://schemas.openxmlformats.org/officeDocument/2006/relationships/image" Target="../media/image48.png"/><Relationship Id="rId25" Type="http://schemas.openxmlformats.org/officeDocument/2006/relationships/image" Target="../media/image55.png"/><Relationship Id="rId33" Type="http://schemas.openxmlformats.org/officeDocument/2006/relationships/image" Target="../media/image66.png"/><Relationship Id="rId16" Type="http://schemas.openxmlformats.org/officeDocument/2006/relationships/image" Target="../media/image370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4.png"/><Relationship Id="rId32" Type="http://schemas.openxmlformats.org/officeDocument/2006/relationships/image" Target="../media/image65.png"/><Relationship Id="rId15" Type="http://schemas.openxmlformats.org/officeDocument/2006/relationships/image" Target="../media/image360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NULL"/><Relationship Id="rId19" Type="http://schemas.openxmlformats.org/officeDocument/2006/relationships/image" Target="../media/image49.png"/><Relationship Id="rId31" Type="http://schemas.openxmlformats.org/officeDocument/2006/relationships/image" Target="../media/image64.png"/><Relationship Id="rId4" Type="http://schemas.openxmlformats.org/officeDocument/2006/relationships/image" Target="../media/image320.png"/><Relationship Id="rId14" Type="http://schemas.openxmlformats.org/officeDocument/2006/relationships/image" Target="../media/image350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8" Type="http://schemas.openxmlformats.org/officeDocument/2006/relationships/image" Target="../media/image83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7" Type="http://schemas.openxmlformats.org/officeDocument/2006/relationships/image" Target="../media/image61.png"/><Relationship Id="rId30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3.png"/><Relationship Id="rId3" Type="http://schemas.openxmlformats.org/officeDocument/2006/relationships/image" Target="../media/image86.png"/><Relationship Id="rId21" Type="http://schemas.openxmlformats.org/officeDocument/2006/relationships/image" Target="../media/image10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85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5.png"/><Relationship Id="rId5" Type="http://schemas.openxmlformats.org/officeDocument/2006/relationships/image" Target="../media/image88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4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1160.png"/><Relationship Id="rId7" Type="http://schemas.openxmlformats.org/officeDocument/2006/relationships/image" Target="../media/image120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5" Type="http://schemas.openxmlformats.org/officeDocument/2006/relationships/image" Target="../media/image1180.png"/><Relationship Id="rId10" Type="http://schemas.openxmlformats.org/officeDocument/2006/relationships/image" Target="../media/image1230.png"/><Relationship Id="rId4" Type="http://schemas.openxmlformats.org/officeDocument/2006/relationships/image" Target="../media/image1170.png"/><Relationship Id="rId9" Type="http://schemas.openxmlformats.org/officeDocument/2006/relationships/image" Target="../media/image1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86C1AD3-F8B2-49D5-8161-DA4815A4168E}"/>
              </a:ext>
            </a:extLst>
          </p:cNvPr>
          <p:cNvGrpSpPr/>
          <p:nvPr/>
        </p:nvGrpSpPr>
        <p:grpSpPr>
          <a:xfrm>
            <a:off x="1280992" y="0"/>
            <a:ext cx="7165258" cy="6858000"/>
            <a:chOff x="1280992" y="0"/>
            <a:chExt cx="7165258" cy="6858000"/>
          </a:xfrm>
        </p:grpSpPr>
        <p:pic>
          <p:nvPicPr>
            <p:cNvPr id="10" name="Picture 9" descr="A close up of an umbrella&#10;&#10;Description automatically generated">
              <a:extLst>
                <a:ext uri="{FF2B5EF4-FFF2-40B4-BE49-F238E27FC236}">
                  <a16:creationId xmlns:a16="http://schemas.microsoft.com/office/drawing/2014/main" id="{C54D57F2-EDC2-434B-93FB-DBA894E7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992" y="0"/>
              <a:ext cx="7165258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D820CC-98CD-4124-804E-50AC5CA12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07" t="6555" r="5984" b="14807"/>
            <a:stretch/>
          </p:blipFill>
          <p:spPr>
            <a:xfrm>
              <a:off x="2180310" y="177124"/>
              <a:ext cx="6140918" cy="5954400"/>
            </a:xfrm>
            <a:prstGeom prst="rect">
              <a:avLst/>
            </a:prstGeom>
          </p:spPr>
        </p:pic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C3FFB11-33E1-4CF8-A394-7D3C25FE828A}"/>
                </a:ext>
              </a:extLst>
            </p:cNvPr>
            <p:cNvSpPr/>
            <p:nvPr/>
          </p:nvSpPr>
          <p:spPr>
            <a:xfrm rot="3318084">
              <a:off x="2471080" y="22244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9151DA0-9B41-4ED8-8FC4-C6DAB5B1DEF6}"/>
                </a:ext>
              </a:extLst>
            </p:cNvPr>
            <p:cNvSpPr/>
            <p:nvPr/>
          </p:nvSpPr>
          <p:spPr>
            <a:xfrm rot="1347413">
              <a:off x="2342918" y="290891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BDCF6C7-4C3A-4E32-8E8D-E6A64F8B5556}"/>
                </a:ext>
              </a:extLst>
            </p:cNvPr>
            <p:cNvSpPr/>
            <p:nvPr/>
          </p:nvSpPr>
          <p:spPr>
            <a:xfrm rot="15550269">
              <a:off x="3126470" y="5210331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6AA56F8-8787-4C54-92AC-BFC856C0BD13}"/>
                </a:ext>
              </a:extLst>
            </p:cNvPr>
            <p:cNvSpPr/>
            <p:nvPr/>
          </p:nvSpPr>
          <p:spPr>
            <a:xfrm rot="12491573">
              <a:off x="3313603" y="5702780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CE80342-AEC4-4071-8B5E-0F1845106C98}"/>
                </a:ext>
              </a:extLst>
            </p:cNvPr>
            <p:cNvSpPr/>
            <p:nvPr/>
          </p:nvSpPr>
          <p:spPr>
            <a:xfrm rot="9805300">
              <a:off x="3897274" y="570674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9021EAC-3EA1-42FF-A7A0-B8447F4FCD6F}"/>
                </a:ext>
              </a:extLst>
            </p:cNvPr>
            <p:cNvSpPr/>
            <p:nvPr/>
          </p:nvSpPr>
          <p:spPr>
            <a:xfrm rot="7118648">
              <a:off x="4517207" y="5417020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B44F0E3-FF7D-44AE-8CC4-A29AADF62E54}"/>
                </a:ext>
              </a:extLst>
            </p:cNvPr>
            <p:cNvSpPr/>
            <p:nvPr/>
          </p:nvSpPr>
          <p:spPr>
            <a:xfrm rot="7118648">
              <a:off x="5842596" y="4967139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8A2D424C-5DF3-45C5-B6B9-57FAABFA1C41}"/>
                </a:ext>
              </a:extLst>
            </p:cNvPr>
            <p:cNvSpPr/>
            <p:nvPr/>
          </p:nvSpPr>
          <p:spPr>
            <a:xfrm rot="12757609">
              <a:off x="6182572" y="464241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E585861-660C-4BDE-BA34-D442D974331B}"/>
                </a:ext>
              </a:extLst>
            </p:cNvPr>
            <p:cNvSpPr/>
            <p:nvPr/>
          </p:nvSpPr>
          <p:spPr>
            <a:xfrm rot="9319037">
              <a:off x="7930563" y="4771822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795DCDE-5E0F-432E-A206-9D2940E2E78C}"/>
                </a:ext>
              </a:extLst>
            </p:cNvPr>
            <p:cNvSpPr/>
            <p:nvPr/>
          </p:nvSpPr>
          <p:spPr>
            <a:xfrm rot="6448070">
              <a:off x="7933168" y="33598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788F35F-B3DB-4C35-A532-A6A51E0D6C30}"/>
                </a:ext>
              </a:extLst>
            </p:cNvPr>
            <p:cNvSpPr/>
            <p:nvPr/>
          </p:nvSpPr>
          <p:spPr>
            <a:xfrm rot="5216644">
              <a:off x="7727909" y="309763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B2A3971-F3FE-4FDC-918D-B999D8CC860A}"/>
                </a:ext>
              </a:extLst>
            </p:cNvPr>
            <p:cNvSpPr/>
            <p:nvPr/>
          </p:nvSpPr>
          <p:spPr>
            <a:xfrm rot="2011553">
              <a:off x="7788594" y="250519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865E22C-8C4B-4C55-BC30-3303BA41A1DD}"/>
                </a:ext>
              </a:extLst>
            </p:cNvPr>
            <p:cNvSpPr/>
            <p:nvPr/>
          </p:nvSpPr>
          <p:spPr>
            <a:xfrm rot="761688">
              <a:off x="7497010" y="239115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3B579BE-1DB8-435F-99C3-B7952A145021}"/>
                </a:ext>
              </a:extLst>
            </p:cNvPr>
            <p:cNvSpPr/>
            <p:nvPr/>
          </p:nvSpPr>
          <p:spPr>
            <a:xfrm rot="19276661">
              <a:off x="6884388" y="164954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5D31E795-B0D6-4862-9DE0-4D73B901E851}"/>
                </a:ext>
              </a:extLst>
            </p:cNvPr>
            <p:cNvSpPr/>
            <p:nvPr/>
          </p:nvSpPr>
          <p:spPr>
            <a:xfrm rot="18223124">
              <a:off x="6341444" y="210603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15CAEBA6-DFF6-4C00-BCEB-196C044D0575}"/>
                </a:ext>
              </a:extLst>
            </p:cNvPr>
            <p:cNvSpPr/>
            <p:nvPr/>
          </p:nvSpPr>
          <p:spPr>
            <a:xfrm rot="18223124">
              <a:off x="6687145" y="269021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A668164-850B-49F7-B0E6-C56915679315}"/>
                </a:ext>
              </a:extLst>
            </p:cNvPr>
            <p:cNvSpPr/>
            <p:nvPr/>
          </p:nvSpPr>
          <p:spPr>
            <a:xfrm rot="17327013">
              <a:off x="5968853" y="319817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85DF751-AF08-4316-9BAB-180EFF3533D5}"/>
                </a:ext>
              </a:extLst>
            </p:cNvPr>
            <p:cNvSpPr/>
            <p:nvPr/>
          </p:nvSpPr>
          <p:spPr>
            <a:xfrm rot="21139994">
              <a:off x="4975991" y="379240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F7BBB80-4DC7-4E86-A549-15D662DA2CE4}"/>
                </a:ext>
              </a:extLst>
            </p:cNvPr>
            <p:cNvSpPr/>
            <p:nvPr/>
          </p:nvSpPr>
          <p:spPr>
            <a:xfrm rot="167427">
              <a:off x="4468356" y="37546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5A88C73-790B-4BBC-83AA-4C1D4720F256}"/>
                </a:ext>
              </a:extLst>
            </p:cNvPr>
            <p:cNvSpPr/>
            <p:nvPr/>
          </p:nvSpPr>
          <p:spPr>
            <a:xfrm rot="167427">
              <a:off x="3508740" y="371421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92F62BA-3CF3-4ED8-B41E-95AD6A71A15D}"/>
                </a:ext>
              </a:extLst>
            </p:cNvPr>
            <p:cNvSpPr/>
            <p:nvPr/>
          </p:nvSpPr>
          <p:spPr>
            <a:xfrm rot="7568797">
              <a:off x="3439955" y="1100166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6E30CEB-CA0C-43E2-8FD7-C96AEFBCB445}"/>
                </a:ext>
              </a:extLst>
            </p:cNvPr>
            <p:cNvSpPr/>
            <p:nvPr/>
          </p:nvSpPr>
          <p:spPr>
            <a:xfrm rot="10391720">
              <a:off x="4091587" y="62631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68D494BA-F5F7-48E4-ABEA-81EA740DD177}"/>
                </a:ext>
              </a:extLst>
            </p:cNvPr>
            <p:cNvSpPr/>
            <p:nvPr/>
          </p:nvSpPr>
          <p:spPr>
            <a:xfrm rot="16200000">
              <a:off x="6427373" y="294949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4787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1291" y="1200146"/>
            <a:ext cx="11513054" cy="1362139"/>
            <a:chOff x="271291" y="1200146"/>
            <a:chExt cx="11513054" cy="1362139"/>
          </a:xfrm>
        </p:grpSpPr>
        <p:sp>
          <p:nvSpPr>
            <p:cNvPr id="4" name="TextBox 3"/>
            <p:cNvSpPr txBox="1"/>
            <p:nvPr/>
          </p:nvSpPr>
          <p:spPr>
            <a:xfrm>
              <a:off x="271291" y="1200149"/>
              <a:ext cx="6575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4426" y="1200149"/>
              <a:ext cx="18395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Dry human skin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9519" y="1200149"/>
              <a:ext cx="857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2422" y="1200149"/>
              <a:ext cx="1506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Human hair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74570" y="1200149"/>
              <a:ext cx="783406" cy="369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Wool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3544" y="1200147"/>
              <a:ext cx="654989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Silk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4101" y="1200148"/>
              <a:ext cx="9239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Amber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7427" y="1200146"/>
              <a:ext cx="1330023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Polyester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16852" y="1200147"/>
              <a:ext cx="12656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Styrofoam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291" y="2095500"/>
              <a:ext cx="3076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positive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08026" y="2162175"/>
              <a:ext cx="3176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negative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363075" y="1971675"/>
              <a:ext cx="1428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928859" y="1966910"/>
              <a:ext cx="1419225" cy="4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1638471" y="3444658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374109" y="3417657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5447049" y="3444434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3526" y="334573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46275" y="3488978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1853" y="3491991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66194" y="3422100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11960" y="334573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43583" y="328372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41526" y="345180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53906" y="332424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441526" y="336034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267887" y="336757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59298" y="34089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4268461" y="2720331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blipFill>
                <a:blip r:embed="rId3"/>
                <a:stretch>
                  <a:fillRect l="-3433" r="-257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𝑝𝑜𝑙𝑎𝑟𝑖𝑧𝑒𝑑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blipFill>
                <a:blip r:embed="rId4"/>
                <a:stretch>
                  <a:fillRect l="-1647" r="-117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884656" y="32517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2143" y="3165702"/>
            <a:ext cx="25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2" name="Oval 61"/>
          <p:cNvSpPr/>
          <p:nvPr/>
        </p:nvSpPr>
        <p:spPr>
          <a:xfrm>
            <a:off x="4631915" y="3314709"/>
            <a:ext cx="500236" cy="5197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605236" y="32454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59317" y="349723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8239" y="3491811"/>
            <a:ext cx="33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41187" y="3306068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69580" y="336575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8778" y="35570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31478" y="337758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740049" y="3428975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2143524" y="5438660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140058" y="527795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38001" y="544603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53432" y="53599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62174" y="543866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25972" y="52596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83015" y="524626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4357121" y="6075906"/>
                <a:ext cx="9378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𝑔𝑟𝑜𝑢𝑛𝑑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21" y="6075906"/>
                <a:ext cx="937885" cy="307777"/>
              </a:xfrm>
              <a:prstGeom prst="rect">
                <a:avLst/>
              </a:prstGeom>
              <a:blipFill>
                <a:blip r:embed="rId5"/>
                <a:stretch>
                  <a:fillRect l="-9091" r="-7143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/>
          <p:cNvGrpSpPr/>
          <p:nvPr/>
        </p:nvGrpSpPr>
        <p:grpSpPr>
          <a:xfrm>
            <a:off x="4534652" y="5899600"/>
            <a:ext cx="508381" cy="143616"/>
            <a:chOff x="4711198" y="5269452"/>
            <a:chExt cx="508381" cy="143616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4711198" y="5269452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/>
          <p:cNvCxnSpPr/>
          <p:nvPr/>
        </p:nvCxnSpPr>
        <p:spPr>
          <a:xfrm>
            <a:off x="4339895" y="5578226"/>
            <a:ext cx="448948" cy="5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788843" y="5564658"/>
            <a:ext cx="0" cy="326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>
            <a:off x="4382186" y="5167480"/>
            <a:ext cx="813315" cy="663857"/>
          </a:xfrm>
          <a:custGeom>
            <a:avLst/>
            <a:gdLst>
              <a:gd name="connsiteX0" fmla="*/ 276087 w 552174"/>
              <a:gd name="connsiteY0" fmla="*/ 0 h 602669"/>
              <a:gd name="connsiteX1" fmla="*/ 552174 w 552174"/>
              <a:gd name="connsiteY1" fmla="*/ 301335 h 602669"/>
              <a:gd name="connsiteX2" fmla="*/ 276087 w 552174"/>
              <a:gd name="connsiteY2" fmla="*/ 301335 h 602669"/>
              <a:gd name="connsiteX3" fmla="*/ 276087 w 552174"/>
              <a:gd name="connsiteY3" fmla="*/ 0 h 602669"/>
              <a:gd name="connsiteX0" fmla="*/ 276087 w 552174"/>
              <a:gd name="connsiteY0" fmla="*/ 0 h 602669"/>
              <a:gd name="connsiteX1" fmla="*/ 552174 w 552174"/>
              <a:gd name="connsiteY1" fmla="*/ 301335 h 602669"/>
              <a:gd name="connsiteX0" fmla="*/ 0 w 310286"/>
              <a:gd name="connsiteY0" fmla="*/ 1852 h 303187"/>
              <a:gd name="connsiteX1" fmla="*/ 276087 w 310286"/>
              <a:gd name="connsiteY1" fmla="*/ 303187 h 303187"/>
              <a:gd name="connsiteX2" fmla="*/ 0 w 310286"/>
              <a:gd name="connsiteY2" fmla="*/ 303187 h 303187"/>
              <a:gd name="connsiteX3" fmla="*/ 0 w 310286"/>
              <a:gd name="connsiteY3" fmla="*/ 1852 h 303187"/>
              <a:gd name="connsiteX0" fmla="*/ 0 w 310286"/>
              <a:gd name="connsiteY0" fmla="*/ 1852 h 303187"/>
              <a:gd name="connsiteX1" fmla="*/ 276087 w 310286"/>
              <a:gd name="connsiteY1" fmla="*/ 303187 h 303187"/>
              <a:gd name="connsiteX0" fmla="*/ 0 w 320005"/>
              <a:gd name="connsiteY0" fmla="*/ 26953 h 328288"/>
              <a:gd name="connsiteX1" fmla="*/ 276087 w 320005"/>
              <a:gd name="connsiteY1" fmla="*/ 328288 h 328288"/>
              <a:gd name="connsiteX2" fmla="*/ 0 w 320005"/>
              <a:gd name="connsiteY2" fmla="*/ 328288 h 328288"/>
              <a:gd name="connsiteX3" fmla="*/ 0 w 320005"/>
              <a:gd name="connsiteY3" fmla="*/ 26953 h 328288"/>
              <a:gd name="connsiteX0" fmla="*/ 0 w 320005"/>
              <a:gd name="connsiteY0" fmla="*/ 26953 h 328288"/>
              <a:gd name="connsiteX1" fmla="*/ 276087 w 320005"/>
              <a:gd name="connsiteY1" fmla="*/ 328288 h 32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005" h="328288" stroke="0" extrusionOk="0">
                <a:moveTo>
                  <a:pt x="0" y="26953"/>
                </a:moveTo>
                <a:cubicBezTo>
                  <a:pt x="242126" y="-32812"/>
                  <a:pt x="401593" y="-17429"/>
                  <a:pt x="276087" y="328288"/>
                </a:cubicBezTo>
                <a:lnTo>
                  <a:pt x="0" y="328288"/>
                </a:lnTo>
                <a:lnTo>
                  <a:pt x="0" y="26953"/>
                </a:lnTo>
                <a:close/>
              </a:path>
              <a:path w="320005" h="328288" fill="none">
                <a:moveTo>
                  <a:pt x="0" y="26953"/>
                </a:moveTo>
                <a:cubicBezTo>
                  <a:pt x="152479" y="26953"/>
                  <a:pt x="276087" y="161865"/>
                  <a:pt x="276087" y="328288"/>
                </a:cubicBezTo>
              </a:path>
            </a:pathLst>
          </a:cu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5373413" y="4907914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617826" y="5430893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9" name="TextBox 148"/>
          <p:cNvSpPr txBox="1"/>
          <p:nvPr/>
        </p:nvSpPr>
        <p:spPr>
          <a:xfrm>
            <a:off x="5596582" y="5389273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  +   +   +    +    +    +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986175" y="6039735"/>
                <a:ext cx="1475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𝑝𝑜𝑠𝑖𝑡𝑖𝑣𝑒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175" y="6039735"/>
                <a:ext cx="1475724" cy="307777"/>
              </a:xfrm>
              <a:prstGeom prst="rect">
                <a:avLst/>
              </a:prstGeom>
              <a:blipFill>
                <a:blip r:embed="rId6"/>
                <a:stretch>
                  <a:fillRect l="-4959" r="-2893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65EA9777-8363-4E5D-9695-8919A6018E28}"/>
              </a:ext>
            </a:extLst>
          </p:cNvPr>
          <p:cNvSpPr txBox="1"/>
          <p:nvPr/>
        </p:nvSpPr>
        <p:spPr>
          <a:xfrm>
            <a:off x="1683911" y="528760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6F369B-8ADF-407C-9B7C-0D1C2F6EDCB0}"/>
              </a:ext>
            </a:extLst>
          </p:cNvPr>
          <p:cNvSpPr txBox="1"/>
          <p:nvPr/>
        </p:nvSpPr>
        <p:spPr>
          <a:xfrm>
            <a:off x="1561398" y="5201549"/>
            <a:ext cx="25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2E3A25E-C323-455E-BEAD-05598227465B}"/>
              </a:ext>
            </a:extLst>
          </p:cNvPr>
          <p:cNvSpPr/>
          <p:nvPr/>
        </p:nvSpPr>
        <p:spPr>
          <a:xfrm>
            <a:off x="1431170" y="5350556"/>
            <a:ext cx="500236" cy="5197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AA6D1B-2C94-464A-9253-9EC644D8C17E}"/>
              </a:ext>
            </a:extLst>
          </p:cNvPr>
          <p:cNvSpPr txBox="1"/>
          <p:nvPr/>
        </p:nvSpPr>
        <p:spPr>
          <a:xfrm>
            <a:off x="1404491" y="528130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0011C1-31C1-4AFF-8121-C24658681CF3}"/>
              </a:ext>
            </a:extLst>
          </p:cNvPr>
          <p:cNvSpPr txBox="1"/>
          <p:nvPr/>
        </p:nvSpPr>
        <p:spPr>
          <a:xfrm>
            <a:off x="1658572" y="553308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2CCC5A-9E66-4024-95B7-0100EFFC9B04}"/>
              </a:ext>
            </a:extLst>
          </p:cNvPr>
          <p:cNvSpPr txBox="1"/>
          <p:nvPr/>
        </p:nvSpPr>
        <p:spPr>
          <a:xfrm>
            <a:off x="1417494" y="5527658"/>
            <a:ext cx="33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3CFF61-00E3-4D1A-A9AC-112C21958059}"/>
              </a:ext>
            </a:extLst>
          </p:cNvPr>
          <p:cNvSpPr txBox="1"/>
          <p:nvPr/>
        </p:nvSpPr>
        <p:spPr>
          <a:xfrm>
            <a:off x="1540442" y="5341915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442001-B9DE-48C9-87BC-EF8C7F8F0B50}"/>
              </a:ext>
            </a:extLst>
          </p:cNvPr>
          <p:cNvSpPr txBox="1"/>
          <p:nvPr/>
        </p:nvSpPr>
        <p:spPr>
          <a:xfrm>
            <a:off x="1368835" y="540160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84E1959-6DFA-4293-9DDA-871BD6BA9B07}"/>
              </a:ext>
            </a:extLst>
          </p:cNvPr>
          <p:cNvSpPr txBox="1"/>
          <p:nvPr/>
        </p:nvSpPr>
        <p:spPr>
          <a:xfrm>
            <a:off x="1538033" y="559291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3A4F392-EF3D-40A8-917C-99692FFD7702}"/>
              </a:ext>
            </a:extLst>
          </p:cNvPr>
          <p:cNvSpPr txBox="1"/>
          <p:nvPr/>
        </p:nvSpPr>
        <p:spPr>
          <a:xfrm>
            <a:off x="1730733" y="54134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806408-0525-4517-BFDB-A64184A8259D}"/>
              </a:ext>
            </a:extLst>
          </p:cNvPr>
          <p:cNvSpPr txBox="1"/>
          <p:nvPr/>
        </p:nvSpPr>
        <p:spPr>
          <a:xfrm>
            <a:off x="1539304" y="5464822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C4C75BC-1FA5-4303-A5B3-10B01C7F8251}"/>
              </a:ext>
            </a:extLst>
          </p:cNvPr>
          <p:cNvSpPr txBox="1"/>
          <p:nvPr/>
        </p:nvSpPr>
        <p:spPr>
          <a:xfrm>
            <a:off x="2127237" y="5337063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4BFA457-4F43-4208-BFA7-20424C5506A9}"/>
              </a:ext>
            </a:extLst>
          </p:cNvPr>
          <p:cNvSpPr txBox="1"/>
          <p:nvPr/>
        </p:nvSpPr>
        <p:spPr>
          <a:xfrm>
            <a:off x="2129986" y="5480309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42F93D3-0FF8-4027-8417-167849FF7769}"/>
              </a:ext>
            </a:extLst>
          </p:cNvPr>
          <p:cNvSpPr txBox="1"/>
          <p:nvPr/>
        </p:nvSpPr>
        <p:spPr>
          <a:xfrm>
            <a:off x="2295564" y="548332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0C04C22-6B0B-493E-A294-537232DF43AA}"/>
              </a:ext>
            </a:extLst>
          </p:cNvPr>
          <p:cNvSpPr txBox="1"/>
          <p:nvPr/>
        </p:nvSpPr>
        <p:spPr>
          <a:xfrm>
            <a:off x="2449905" y="5413431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0BFA783-DA41-4AD5-B75E-A04058F1467A}"/>
              </a:ext>
            </a:extLst>
          </p:cNvPr>
          <p:cNvSpPr txBox="1"/>
          <p:nvPr/>
        </p:nvSpPr>
        <p:spPr>
          <a:xfrm>
            <a:off x="2295671" y="5337063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4984D2A-008B-4720-9176-733739378D76}"/>
              </a:ext>
            </a:extLst>
          </p:cNvPr>
          <p:cNvSpPr txBox="1"/>
          <p:nvPr/>
        </p:nvSpPr>
        <p:spPr>
          <a:xfrm>
            <a:off x="1566652" y="3420750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  +   +   +    +    +    +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0B393D8-00E1-4F52-A604-F192E3A0CBB3}"/>
              </a:ext>
            </a:extLst>
          </p:cNvPr>
          <p:cNvSpPr txBox="1"/>
          <p:nvPr/>
        </p:nvSpPr>
        <p:spPr>
          <a:xfrm>
            <a:off x="1718664" y="3404482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   -    -    -     -     -     - </a:t>
            </a:r>
          </a:p>
        </p:txBody>
      </p:sp>
    </p:spTree>
    <p:extLst>
      <p:ext uri="{BB962C8B-B14F-4D97-AF65-F5344CB8AC3E}">
        <p14:creationId xmlns:p14="http://schemas.microsoft.com/office/powerpoint/2010/main" val="118561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882095" y="7371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409048" y="209786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</p:cNvCxnSpPr>
          <p:nvPr/>
        </p:nvCxnSpPr>
        <p:spPr>
          <a:xfrm flipV="1">
            <a:off x="3526083" y="954040"/>
            <a:ext cx="479440" cy="9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611568" y="1073984"/>
            <a:ext cx="36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81803" y="1326713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" y="1326713"/>
                <a:ext cx="1037272" cy="307777"/>
              </a:xfrm>
              <a:prstGeom prst="rect">
                <a:avLst/>
              </a:prstGeom>
              <a:blipFill>
                <a:blip r:embed="rId2"/>
                <a:stretch>
                  <a:fillRect l="-7018" r="-7018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266881" y="1323603"/>
                <a:ext cx="947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881" y="1323603"/>
                <a:ext cx="947503" cy="307777"/>
              </a:xfrm>
              <a:prstGeom prst="rect">
                <a:avLst/>
              </a:prstGeom>
              <a:blipFill>
                <a:blip r:embed="rId3"/>
                <a:stretch>
                  <a:fillRect l="-5806" r="-5161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2531369" y="1320773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369" y="1320773"/>
                <a:ext cx="1037272" cy="307777"/>
              </a:xfrm>
              <a:prstGeom prst="rect">
                <a:avLst/>
              </a:prstGeom>
              <a:blipFill>
                <a:blip r:embed="rId4"/>
                <a:stretch>
                  <a:fillRect l="-7059" r="-7647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3899929" y="1310296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929" y="1310296"/>
                <a:ext cx="1037272" cy="307777"/>
              </a:xfrm>
              <a:prstGeom prst="rect">
                <a:avLst/>
              </a:prstGeom>
              <a:blipFill>
                <a:blip r:embed="rId5"/>
                <a:stretch>
                  <a:fillRect l="-7647" r="-7059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oup 171"/>
          <p:cNvGrpSpPr/>
          <p:nvPr/>
        </p:nvGrpSpPr>
        <p:grpSpPr>
          <a:xfrm>
            <a:off x="1089750" y="2891326"/>
            <a:ext cx="3643941" cy="1692293"/>
            <a:chOff x="1089750" y="2891326"/>
            <a:chExt cx="3643941" cy="1692293"/>
          </a:xfrm>
        </p:grpSpPr>
        <p:sp>
          <p:nvSpPr>
            <p:cNvPr id="145" name="Oval 144"/>
            <p:cNvSpPr/>
            <p:nvPr/>
          </p:nvSpPr>
          <p:spPr>
            <a:xfrm>
              <a:off x="2136535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/>
            <p:nvPr/>
          </p:nvSpPr>
          <p:spPr>
            <a:xfrm>
              <a:off x="4351193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/>
            <p:cNvCxnSpPr>
              <a:stCxn id="147" idx="2"/>
            </p:cNvCxnSpPr>
            <p:nvPr/>
          </p:nvCxnSpPr>
          <p:spPr>
            <a:xfrm flipH="1">
              <a:off x="2422974" y="3458635"/>
              <a:ext cx="1928219" cy="3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1089750" y="3873624"/>
              <a:ext cx="881499" cy="709995"/>
              <a:chOff x="758520" y="708040"/>
              <a:chExt cx="2546161" cy="2135605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758520" y="708040"/>
                <a:ext cx="2546161" cy="2135605"/>
                <a:chOff x="785815" y="680744"/>
                <a:chExt cx="2546161" cy="2135605"/>
              </a:xfrm>
            </p:grpSpPr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flipV="1">
                  <a:off x="1457072" y="2491317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3" name="Rectangle 1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60" name="Straight Arrow Connector 159"/>
            <p:cNvCxnSpPr>
              <a:endCxn id="145" idx="3"/>
            </p:cNvCxnSpPr>
            <p:nvPr/>
          </p:nvCxnSpPr>
          <p:spPr>
            <a:xfrm flipV="1">
              <a:off x="1344052" y="3563801"/>
              <a:ext cx="834431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147" idx="3"/>
            </p:cNvCxnSpPr>
            <p:nvPr/>
          </p:nvCxnSpPr>
          <p:spPr>
            <a:xfrm flipV="1">
              <a:off x="1342747" y="3563801"/>
              <a:ext cx="3050394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3581920" y="3288532"/>
              <a:ext cx="400739" cy="2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  <a:blipFill>
                  <a:blip r:embed="rId30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  <a:blipFill>
                  <a:blip r:embed="rId31"/>
                  <a:stretch>
                    <a:fillRect t="-22951"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  <a:blipFill>
                  <a:blip r:embed="rId32"/>
                  <a:stretch>
                    <a:fillRect t="-22951" r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/>
          <p:cNvGrpSpPr/>
          <p:nvPr/>
        </p:nvGrpSpPr>
        <p:grpSpPr>
          <a:xfrm>
            <a:off x="5465554" y="78407"/>
            <a:ext cx="4002984" cy="3105945"/>
            <a:chOff x="5859256" y="2187669"/>
            <a:chExt cx="4002984" cy="3105945"/>
          </a:xfrm>
        </p:grpSpPr>
        <p:grpSp>
          <p:nvGrpSpPr>
            <p:cNvPr id="188" name="Group 187"/>
            <p:cNvGrpSpPr/>
            <p:nvPr/>
          </p:nvGrpSpPr>
          <p:grpSpPr>
            <a:xfrm>
              <a:off x="6397862" y="2187669"/>
              <a:ext cx="3464378" cy="2744844"/>
              <a:chOff x="6397862" y="2187669"/>
              <a:chExt cx="3464378" cy="274484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796599" y="2612691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Rectangle 175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6" name="Rectangle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Rectangle 176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7" name="Rectangle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/>
                  <p:cNvSpPr/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8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0" name="Straight Connector 179"/>
              <p:cNvCxnSpPr>
                <a:stCxn id="173" idx="3"/>
                <a:endCxn id="174" idx="7"/>
              </p:cNvCxnSpPr>
              <p:nvPr/>
            </p:nvCxnSpPr>
            <p:spPr>
              <a:xfrm flipH="1">
                <a:off x="7098337" y="2866585"/>
                <a:ext cx="740210" cy="13761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73" idx="5"/>
                <a:endCxn id="175" idx="0"/>
              </p:cNvCxnSpPr>
              <p:nvPr/>
            </p:nvCxnSpPr>
            <p:spPr>
              <a:xfrm>
                <a:off x="8041090" y="2866585"/>
                <a:ext cx="795409" cy="1313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74" idx="6"/>
                <a:endCxn id="175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959" r="-414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192" name="Straight Arrow Connector 191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1" name="Rectangle 19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7074740" y="3178805"/>
            <a:ext cx="4002984" cy="3423598"/>
            <a:chOff x="7074740" y="3178805"/>
            <a:chExt cx="4002984" cy="3423598"/>
          </a:xfrm>
        </p:grpSpPr>
        <p:grpSp>
          <p:nvGrpSpPr>
            <p:cNvPr id="232" name="Group 231"/>
            <p:cNvGrpSpPr/>
            <p:nvPr/>
          </p:nvGrpSpPr>
          <p:grpSpPr>
            <a:xfrm>
              <a:off x="7074740" y="3178805"/>
              <a:ext cx="4002984" cy="3423598"/>
              <a:chOff x="5546329" y="3148425"/>
              <a:chExt cx="4002984" cy="3423598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5546329" y="3466078"/>
                <a:ext cx="4002984" cy="3105945"/>
                <a:chOff x="5859256" y="2187669"/>
                <a:chExt cx="4002984" cy="3105945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6397862" y="2187669"/>
                  <a:ext cx="3464378" cy="2744844"/>
                  <a:chOff x="6397862" y="2187669"/>
                  <a:chExt cx="3464378" cy="2744844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7796599" y="2612691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853846" y="4199182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8693279" y="4180319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1" name="Rectangle 2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2" name="Rectangle 2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3" name="Rectangle 2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4" name="Straight Connector 213"/>
                  <p:cNvCxnSpPr>
                    <a:stCxn id="208" idx="3"/>
                    <a:endCxn id="209" idx="7"/>
                  </p:cNvCxnSpPr>
                  <p:nvPr/>
                </p:nvCxnSpPr>
                <p:spPr>
                  <a:xfrm flipH="1">
                    <a:off x="7098337" y="2866585"/>
                    <a:ext cx="740210" cy="137615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>
                    <a:stCxn id="208" idx="5"/>
                    <a:endCxn id="210" idx="0"/>
                  </p:cNvCxnSpPr>
                  <p:nvPr/>
                </p:nvCxnSpPr>
                <p:spPr>
                  <a:xfrm>
                    <a:off x="8041090" y="2866585"/>
                    <a:ext cx="795409" cy="13137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09" idx="6"/>
                    <a:endCxn id="210" idx="2"/>
                  </p:cNvCxnSpPr>
                  <p:nvPr/>
                </p:nvCxnSpPr>
                <p:spPr>
                  <a:xfrm flipV="1">
                    <a:off x="7140285" y="4329047"/>
                    <a:ext cx="1552994" cy="188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TextBox 216"/>
                      <p:cNvSpPr txBox="1"/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𝑐𝑚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TextBox 2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2959" r="-414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5859256" y="4583619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03" name="Straight Arrow Connector 202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Arrow Connector 203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7202565" y="4146848"/>
                <a:ext cx="320516" cy="5827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H="1" flipV="1">
                <a:off x="7067108" y="3148425"/>
                <a:ext cx="479008" cy="772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2857" t="-30645" r="-35714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2676" t="-32258" r="-3380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3" name="Straight Connector 232"/>
            <p:cNvCxnSpPr>
              <a:stCxn id="208" idx="2"/>
            </p:cNvCxnSpPr>
            <p:nvPr/>
          </p:nvCxnSpPr>
          <p:spPr>
            <a:xfrm flipH="1" flipV="1">
              <a:off x="8029575" y="4064166"/>
              <a:ext cx="982508" cy="60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Arc 237"/>
            <p:cNvSpPr/>
            <p:nvPr/>
          </p:nvSpPr>
          <p:spPr>
            <a:xfrm>
              <a:off x="8656253" y="3752388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c 238"/>
            <p:cNvSpPr/>
            <p:nvPr/>
          </p:nvSpPr>
          <p:spPr>
            <a:xfrm>
              <a:off x="8777588" y="3893584"/>
              <a:ext cx="530272" cy="540089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4A5748D2-422F-4615-96B1-BD972B0EDD49}"/>
              </a:ext>
            </a:extLst>
          </p:cNvPr>
          <p:cNvSpPr txBox="1"/>
          <p:nvPr/>
        </p:nvSpPr>
        <p:spPr>
          <a:xfrm>
            <a:off x="493846" y="109529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7EC97E5-1F3F-4CD5-9853-EA64A7B4B9C3}"/>
              </a:ext>
            </a:extLst>
          </p:cNvPr>
          <p:cNvSpPr txBox="1"/>
          <p:nvPr/>
        </p:nvSpPr>
        <p:spPr>
          <a:xfrm>
            <a:off x="517373" y="36962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8863539-4B37-4A12-8464-8846D1441A42}"/>
              </a:ext>
            </a:extLst>
          </p:cNvPr>
          <p:cNvSpPr txBox="1"/>
          <p:nvPr/>
        </p:nvSpPr>
        <p:spPr>
          <a:xfrm>
            <a:off x="150855" y="7303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9EAE96D-7009-4CF9-A32E-3FFD4FC27C9D}"/>
              </a:ext>
            </a:extLst>
          </p:cNvPr>
          <p:cNvSpPr txBox="1"/>
          <p:nvPr/>
        </p:nvSpPr>
        <p:spPr>
          <a:xfrm>
            <a:off x="781364" y="47736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9EA180E-9CDB-4837-829E-819AE1FAA116}"/>
              </a:ext>
            </a:extLst>
          </p:cNvPr>
          <p:cNvSpPr txBox="1"/>
          <p:nvPr/>
        </p:nvSpPr>
        <p:spPr>
          <a:xfrm>
            <a:off x="258435" y="4870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EAA484F-4E30-49AC-8801-7454581FB218}"/>
              </a:ext>
            </a:extLst>
          </p:cNvPr>
          <p:cNvSpPr txBox="1"/>
          <p:nvPr/>
        </p:nvSpPr>
        <p:spPr>
          <a:xfrm>
            <a:off x="250974" y="9771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8A83930-8C88-40DF-ADDF-467E336BD1F1}"/>
              </a:ext>
            </a:extLst>
          </p:cNvPr>
          <p:cNvSpPr txBox="1"/>
          <p:nvPr/>
        </p:nvSpPr>
        <p:spPr>
          <a:xfrm>
            <a:off x="769595" y="9771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DD04947-BFA2-4A8C-9E5D-F83E280999EF}"/>
              </a:ext>
            </a:extLst>
          </p:cNvPr>
          <p:cNvSpPr txBox="1"/>
          <p:nvPr/>
        </p:nvSpPr>
        <p:spPr>
          <a:xfrm>
            <a:off x="3308560" y="7378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F9AAFA8-7BB8-4EAA-A522-839018B015FE}"/>
              </a:ext>
            </a:extLst>
          </p:cNvPr>
          <p:cNvSpPr txBox="1"/>
          <p:nvPr/>
        </p:nvSpPr>
        <p:spPr>
          <a:xfrm>
            <a:off x="2928661" y="107149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1D2EE30-8F20-48F0-92DA-0ECE7519D10C}"/>
              </a:ext>
            </a:extLst>
          </p:cNvPr>
          <p:cNvSpPr txBox="1"/>
          <p:nvPr/>
        </p:nvSpPr>
        <p:spPr>
          <a:xfrm>
            <a:off x="2928084" y="36563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136AF70-44D2-44C0-B86B-7BA77D02B004}"/>
              </a:ext>
            </a:extLst>
          </p:cNvPr>
          <p:cNvSpPr txBox="1"/>
          <p:nvPr/>
        </p:nvSpPr>
        <p:spPr>
          <a:xfrm>
            <a:off x="2576881" y="74198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89D5656-08A0-4D1C-9EE3-588A5D21677E}"/>
              </a:ext>
            </a:extLst>
          </p:cNvPr>
          <p:cNvSpPr txBox="1"/>
          <p:nvPr/>
        </p:nvSpPr>
        <p:spPr>
          <a:xfrm>
            <a:off x="3192075" y="47338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4AA0DF-0974-4B8C-AF2C-865858B4C6A5}"/>
              </a:ext>
            </a:extLst>
          </p:cNvPr>
          <p:cNvSpPr txBox="1"/>
          <p:nvPr/>
        </p:nvSpPr>
        <p:spPr>
          <a:xfrm>
            <a:off x="2669146" y="48301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93F3A47-3248-4969-B336-01FA8B0B8580}"/>
              </a:ext>
            </a:extLst>
          </p:cNvPr>
          <p:cNvSpPr txBox="1"/>
          <p:nvPr/>
        </p:nvSpPr>
        <p:spPr>
          <a:xfrm>
            <a:off x="2661685" y="9732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EDA6D4-5656-444D-926B-6D52F51BD264}"/>
              </a:ext>
            </a:extLst>
          </p:cNvPr>
          <p:cNvSpPr txBox="1"/>
          <p:nvPr/>
        </p:nvSpPr>
        <p:spPr>
          <a:xfrm>
            <a:off x="3180306" y="9732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4181442-9099-4D72-9815-16B09DA45753}"/>
              </a:ext>
            </a:extLst>
          </p:cNvPr>
          <p:cNvSpPr txBox="1"/>
          <p:nvPr/>
        </p:nvSpPr>
        <p:spPr>
          <a:xfrm>
            <a:off x="854729" y="60082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A1B94A4-ED5A-4C35-8D3E-EDDD88C8CCCA}"/>
              </a:ext>
            </a:extLst>
          </p:cNvPr>
          <p:cNvSpPr txBox="1"/>
          <p:nvPr/>
        </p:nvSpPr>
        <p:spPr>
          <a:xfrm>
            <a:off x="852430" y="86946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900A9FA-4D1A-4F51-8B79-BBD49584F10C}"/>
              </a:ext>
            </a:extLst>
          </p:cNvPr>
          <p:cNvSpPr txBox="1"/>
          <p:nvPr/>
        </p:nvSpPr>
        <p:spPr>
          <a:xfrm>
            <a:off x="652756" y="106726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3E52E5E-9D3C-4F56-AB4F-7E64F9A25068}"/>
              </a:ext>
            </a:extLst>
          </p:cNvPr>
          <p:cNvSpPr txBox="1"/>
          <p:nvPr/>
        </p:nvSpPr>
        <p:spPr>
          <a:xfrm>
            <a:off x="336243" y="106467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D518209-8FF1-4A59-9D7A-1FBC98FA5E1B}"/>
              </a:ext>
            </a:extLst>
          </p:cNvPr>
          <p:cNvSpPr txBox="1"/>
          <p:nvPr/>
        </p:nvSpPr>
        <p:spPr>
          <a:xfrm>
            <a:off x="180790" y="86355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C9326C2-3092-45FF-8B40-5280FA8AED65}"/>
              </a:ext>
            </a:extLst>
          </p:cNvPr>
          <p:cNvSpPr txBox="1"/>
          <p:nvPr/>
        </p:nvSpPr>
        <p:spPr>
          <a:xfrm>
            <a:off x="183706" y="60082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E06CCEF-64FC-4187-AC09-723488B958C4}"/>
              </a:ext>
            </a:extLst>
          </p:cNvPr>
          <p:cNvSpPr txBox="1"/>
          <p:nvPr/>
        </p:nvSpPr>
        <p:spPr>
          <a:xfrm>
            <a:off x="661838" y="4077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4743274-A6F4-424E-999A-154066948230}"/>
              </a:ext>
            </a:extLst>
          </p:cNvPr>
          <p:cNvSpPr txBox="1"/>
          <p:nvPr/>
        </p:nvSpPr>
        <p:spPr>
          <a:xfrm>
            <a:off x="380902" y="4124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F59E236-E74B-4326-AEC2-52C3DFF971EA}"/>
              </a:ext>
            </a:extLst>
          </p:cNvPr>
          <p:cNvGrpSpPr/>
          <p:nvPr/>
        </p:nvGrpSpPr>
        <p:grpSpPr>
          <a:xfrm>
            <a:off x="358483" y="669992"/>
            <a:ext cx="575213" cy="575212"/>
            <a:chOff x="5099538" y="1274206"/>
            <a:chExt cx="2365131" cy="2365130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0A8D2D6-5E95-474C-B5B6-E239214E186F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B37DC673-7B12-44F8-9549-09DF2811B7D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38320F09-EC7F-4983-9A5B-7D2C41675AE7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448E81F-3200-4BE2-B8D2-BD71738D0B0A}"/>
              </a:ext>
            </a:extLst>
          </p:cNvPr>
          <p:cNvGrpSpPr/>
          <p:nvPr/>
        </p:nvGrpSpPr>
        <p:grpSpPr>
          <a:xfrm>
            <a:off x="1468640" y="662241"/>
            <a:ext cx="575213" cy="575212"/>
            <a:chOff x="5099538" y="1274206"/>
            <a:chExt cx="2365131" cy="2365130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86C5593-98EB-4235-9D0E-F8E05DCB11AB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AEA94A01-1E10-48F1-8EDC-DB85D15A98E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2260EC6B-8E49-4555-AB8F-0812A5BBF22E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55E5E1B-685C-4B5B-B5A5-184BC65854A1}"/>
              </a:ext>
            </a:extLst>
          </p:cNvPr>
          <p:cNvGrpSpPr/>
          <p:nvPr/>
        </p:nvGrpSpPr>
        <p:grpSpPr>
          <a:xfrm>
            <a:off x="2787417" y="656945"/>
            <a:ext cx="575213" cy="575212"/>
            <a:chOff x="5099538" y="1274206"/>
            <a:chExt cx="2365131" cy="2365130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E6D7269E-B14F-4ACA-89D5-897FD7AF2295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6E9A2916-3185-4F34-902F-10A191041F1A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B4B0F67B-3117-4F52-91FC-D497F5AB274E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BD2EEC5A-E9D4-4141-8AB7-760CC1D71782}"/>
              </a:ext>
            </a:extLst>
          </p:cNvPr>
          <p:cNvSpPr txBox="1"/>
          <p:nvPr/>
        </p:nvSpPr>
        <p:spPr>
          <a:xfrm>
            <a:off x="4707281" y="71774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60EF307-7488-49BB-9EF1-2B715039DBB6}"/>
              </a:ext>
            </a:extLst>
          </p:cNvPr>
          <p:cNvSpPr txBox="1"/>
          <p:nvPr/>
        </p:nvSpPr>
        <p:spPr>
          <a:xfrm>
            <a:off x="4327382" y="10514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DA39DFF-33A5-422D-92D8-173A14C46244}"/>
              </a:ext>
            </a:extLst>
          </p:cNvPr>
          <p:cNvSpPr txBox="1"/>
          <p:nvPr/>
        </p:nvSpPr>
        <p:spPr>
          <a:xfrm>
            <a:off x="4326805" y="34553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FA18EF6-3B38-412B-A352-83F62F82593C}"/>
              </a:ext>
            </a:extLst>
          </p:cNvPr>
          <p:cNvSpPr txBox="1"/>
          <p:nvPr/>
        </p:nvSpPr>
        <p:spPr>
          <a:xfrm>
            <a:off x="3975602" y="7218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56B5AA4-DC82-4319-BC8A-481A89B2742B}"/>
              </a:ext>
            </a:extLst>
          </p:cNvPr>
          <p:cNvSpPr txBox="1"/>
          <p:nvPr/>
        </p:nvSpPr>
        <p:spPr>
          <a:xfrm>
            <a:off x="4590796" y="4532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D9E86C1-7AC1-4D53-846D-85CE6FA1E75E}"/>
              </a:ext>
            </a:extLst>
          </p:cNvPr>
          <p:cNvSpPr txBox="1"/>
          <p:nvPr/>
        </p:nvSpPr>
        <p:spPr>
          <a:xfrm>
            <a:off x="4067867" y="46291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A1D24BE-B971-486B-A6C1-0E112EB7E801}"/>
              </a:ext>
            </a:extLst>
          </p:cNvPr>
          <p:cNvSpPr txBox="1"/>
          <p:nvPr/>
        </p:nvSpPr>
        <p:spPr>
          <a:xfrm>
            <a:off x="4060406" y="9531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6399118-9011-4D13-A24A-2ABC83DA5BD3}"/>
              </a:ext>
            </a:extLst>
          </p:cNvPr>
          <p:cNvSpPr txBox="1"/>
          <p:nvPr/>
        </p:nvSpPr>
        <p:spPr>
          <a:xfrm>
            <a:off x="4579027" y="9531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3AF4B06-25A2-4369-8037-DB94C0094031}"/>
              </a:ext>
            </a:extLst>
          </p:cNvPr>
          <p:cNvGrpSpPr/>
          <p:nvPr/>
        </p:nvGrpSpPr>
        <p:grpSpPr>
          <a:xfrm>
            <a:off x="4186138" y="636847"/>
            <a:ext cx="575213" cy="575212"/>
            <a:chOff x="5099538" y="1274206"/>
            <a:chExt cx="2365131" cy="2365130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FE5F4B6-8077-4DA4-9DF2-5053B74F8BA4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Arc 278">
              <a:extLst>
                <a:ext uri="{FF2B5EF4-FFF2-40B4-BE49-F238E27FC236}">
                  <a16:creationId xmlns:a16="http://schemas.microsoft.com/office/drawing/2014/main" id="{0BD86369-C965-4D59-84D7-BA2E267D5103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Arc 279">
              <a:extLst>
                <a:ext uri="{FF2B5EF4-FFF2-40B4-BE49-F238E27FC236}">
                  <a16:creationId xmlns:a16="http://schemas.microsoft.com/office/drawing/2014/main" id="{A4559089-7D9E-4F8B-8A88-2E3279E04217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50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968" y="370072"/>
            <a:ext cx="4002984" cy="2434856"/>
            <a:chOff x="5859256" y="2943314"/>
            <a:chExt cx="4002984" cy="2350300"/>
          </a:xfrm>
        </p:grpSpPr>
        <p:grpSp>
          <p:nvGrpSpPr>
            <p:cNvPr id="3" name="Group 2"/>
            <p:cNvGrpSpPr/>
            <p:nvPr/>
          </p:nvGrpSpPr>
          <p:grpSpPr>
            <a:xfrm>
              <a:off x="6397862" y="2943314"/>
              <a:ext cx="3464378" cy="1989199"/>
              <a:chOff x="6397862" y="2943314"/>
              <a:chExt cx="3464378" cy="198919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3" idx="7"/>
              </p:cNvCxnSpPr>
              <p:nvPr/>
            </p:nvCxnSpPr>
            <p:spPr>
              <a:xfrm flipH="1">
                <a:off x="7098337" y="2943314"/>
                <a:ext cx="833263" cy="129942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4" idx="0"/>
              </p:cNvCxnSpPr>
              <p:nvPr/>
            </p:nvCxnSpPr>
            <p:spPr>
              <a:xfrm>
                <a:off x="7931600" y="2943314"/>
                <a:ext cx="904899" cy="123700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53" r="-4118" b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4968" y="3323508"/>
            <a:ext cx="4002984" cy="3071982"/>
            <a:chOff x="6275915" y="1267262"/>
            <a:chExt cx="4002984" cy="3071982"/>
          </a:xfrm>
        </p:grpSpPr>
        <p:grpSp>
          <p:nvGrpSpPr>
            <p:cNvPr id="24" name="Group 23"/>
            <p:cNvGrpSpPr/>
            <p:nvPr/>
          </p:nvGrpSpPr>
          <p:grpSpPr>
            <a:xfrm>
              <a:off x="6275915" y="1904388"/>
              <a:ext cx="4002984" cy="2434856"/>
              <a:chOff x="5859256" y="2943314"/>
              <a:chExt cx="4002984" cy="23503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397862" y="2943314"/>
                <a:ext cx="3464378" cy="1989199"/>
                <a:chOff x="6397862" y="2943314"/>
                <a:chExt cx="3464378" cy="1989199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853846" y="4199182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693279" y="4180319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7" name="Rectangle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Connector 37"/>
                <p:cNvCxnSpPr>
                  <a:endCxn id="34" idx="7"/>
                </p:cNvCxnSpPr>
                <p:nvPr/>
              </p:nvCxnSpPr>
              <p:spPr>
                <a:xfrm flipH="1">
                  <a:off x="7098337" y="2943314"/>
                  <a:ext cx="833263" cy="12994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endCxn id="35" idx="0"/>
                </p:cNvCxnSpPr>
                <p:nvPr/>
              </p:nvCxnSpPr>
              <p:spPr>
                <a:xfrm>
                  <a:off x="7931600" y="2943314"/>
                  <a:ext cx="904899" cy="12370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4" idx="6"/>
                  <a:endCxn id="35" idx="2"/>
                </p:cNvCxnSpPr>
                <p:nvPr/>
              </p:nvCxnSpPr>
              <p:spPr>
                <a:xfrm flipV="1">
                  <a:off x="7140285" y="4329047"/>
                  <a:ext cx="1552994" cy="188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𝑐𝑚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353" r="-4118" b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/>
              <p:cNvGrpSpPr/>
              <p:nvPr/>
            </p:nvGrpSpPr>
            <p:grpSpPr>
              <a:xfrm>
                <a:off x="5859256" y="4583619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3" name="Straight Connector 102"/>
            <p:cNvCxnSpPr/>
            <p:nvPr/>
          </p:nvCxnSpPr>
          <p:spPr>
            <a:xfrm>
              <a:off x="8304668" y="1904388"/>
              <a:ext cx="1225566" cy="143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/>
            <p:cNvSpPr/>
            <p:nvPr/>
          </p:nvSpPr>
          <p:spPr>
            <a:xfrm rot="6137967">
              <a:off x="8320017" y="1569676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4815476">
              <a:off x="8272495" y="1654288"/>
              <a:ext cx="453591" cy="466608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V="1">
              <a:off x="8332022" y="1355897"/>
              <a:ext cx="356622" cy="579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8368695" y="1907176"/>
              <a:ext cx="576625" cy="8237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6667" r="-555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286" r="-535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Group 159"/>
          <p:cNvGrpSpPr/>
          <p:nvPr/>
        </p:nvGrpSpPr>
        <p:grpSpPr>
          <a:xfrm>
            <a:off x="6616588" y="521662"/>
            <a:ext cx="2073729" cy="2451226"/>
            <a:chOff x="6616588" y="521662"/>
            <a:chExt cx="2073729" cy="245122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616588" y="521662"/>
              <a:ext cx="2073729" cy="2451226"/>
              <a:chOff x="5412920" y="1679903"/>
              <a:chExt cx="2073729" cy="2451226"/>
            </a:xfrm>
          </p:grpSpPr>
          <p:sp>
            <p:nvSpPr>
              <p:cNvPr id="143" name="Arc 142"/>
              <p:cNvSpPr/>
              <p:nvPr/>
            </p:nvSpPr>
            <p:spPr>
              <a:xfrm rot="10800000">
                <a:off x="5412920" y="2049236"/>
                <a:ext cx="2073729" cy="2081893"/>
              </a:xfrm>
              <a:prstGeom prst="arc">
                <a:avLst>
                  <a:gd name="adj1" fmla="val 16220217"/>
                  <a:gd name="adj2" fmla="val 5373956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066191" y="2083894"/>
                <a:ext cx="1177394" cy="1246577"/>
                <a:chOff x="1129904" y="1614682"/>
                <a:chExt cx="1177394" cy="1246577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136901" y="1912196"/>
                  <a:ext cx="1170397" cy="949063"/>
                  <a:chOff x="1164196" y="1884900"/>
                  <a:chExt cx="1170397" cy="949063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8" name="Rectangle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/>
                  <p:cNvSpPr/>
                  <p:nvPr/>
                </p:nvSpPr>
                <p:spPr>
                  <a:xfrm>
                    <a:off x="5866297" y="1679903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5" name="Rectangle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297" y="1679903"/>
                    <a:ext cx="572914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3" name="Straight Connector 152"/>
            <p:cNvCxnSpPr/>
            <p:nvPr/>
          </p:nvCxnSpPr>
          <p:spPr>
            <a:xfrm>
              <a:off x="6811004" y="1395049"/>
              <a:ext cx="830745" cy="47032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/>
          <p:cNvGrpSpPr/>
          <p:nvPr/>
        </p:nvGrpSpPr>
        <p:grpSpPr>
          <a:xfrm>
            <a:off x="9235556" y="151409"/>
            <a:ext cx="2303918" cy="2589917"/>
            <a:chOff x="9253655" y="510699"/>
            <a:chExt cx="2303918" cy="2589917"/>
          </a:xfrm>
        </p:grpSpPr>
        <p:grpSp>
          <p:nvGrpSpPr>
            <p:cNvPr id="120" name="Group 119"/>
            <p:cNvGrpSpPr/>
            <p:nvPr/>
          </p:nvGrpSpPr>
          <p:grpSpPr>
            <a:xfrm>
              <a:off x="9253655" y="510699"/>
              <a:ext cx="2303918" cy="2589917"/>
              <a:chOff x="9476938" y="1791951"/>
              <a:chExt cx="2303918" cy="2589917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9707127" y="1791951"/>
                <a:ext cx="2073729" cy="2451226"/>
                <a:chOff x="5412920" y="1679903"/>
                <a:chExt cx="2073729" cy="2451226"/>
              </a:xfrm>
            </p:grpSpPr>
            <p:sp>
              <p:nvSpPr>
                <p:cNvPr id="132" name="Arc 131"/>
                <p:cNvSpPr/>
                <p:nvPr/>
              </p:nvSpPr>
              <p:spPr>
                <a:xfrm rot="10800000">
                  <a:off x="5412920" y="2049236"/>
                  <a:ext cx="2073729" cy="2081893"/>
                </a:xfrm>
                <a:prstGeom prst="arc">
                  <a:avLst>
                    <a:gd name="adj1" fmla="val 16220217"/>
                    <a:gd name="adj2" fmla="val 5373956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6066191" y="2083894"/>
                  <a:ext cx="1177394" cy="1246577"/>
                  <a:chOff x="1129904" y="1614682"/>
                  <a:chExt cx="1177394" cy="1246577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1136901" y="1912196"/>
                    <a:ext cx="1170397" cy="949063"/>
                    <a:chOff x="1164196" y="1884900"/>
                    <a:chExt cx="1170397" cy="949063"/>
                  </a:xfrm>
                </p:grpSpPr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 flipV="1">
                      <a:off x="1516583" y="1884900"/>
                      <a:ext cx="7346" cy="6553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/>
                    <p:nvPr/>
                  </p:nvCxnSpPr>
                  <p:spPr>
                    <a:xfrm>
                      <a:off x="1509817" y="2538065"/>
                      <a:ext cx="712531" cy="2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Rectangle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1" name="Rectangle 140"/>
                        <p:cNvSpPr/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866297" y="1679903"/>
                      <a:ext cx="57291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4" name="Rectangle 1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6297" y="1679903"/>
                      <a:ext cx="572914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Straight Connector 122"/>
              <p:cNvCxnSpPr/>
              <p:nvPr/>
            </p:nvCxnSpPr>
            <p:spPr>
              <a:xfrm>
                <a:off x="9965926" y="2678122"/>
                <a:ext cx="735439" cy="46849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0720037" y="3150127"/>
                <a:ext cx="628234" cy="3961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10732288" y="2725749"/>
                <a:ext cx="532504" cy="42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Connector 127"/>
              <p:cNvCxnSpPr/>
              <p:nvPr/>
            </p:nvCxnSpPr>
            <p:spPr>
              <a:xfrm>
                <a:off x="9823322" y="3148442"/>
                <a:ext cx="87804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/>
                  <p:cNvSpPr/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Rectangle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7" name="Arc 156"/>
            <p:cNvSpPr/>
            <p:nvPr/>
          </p:nvSpPr>
          <p:spPr>
            <a:xfrm rot="10800000">
              <a:off x="9483844" y="890995"/>
              <a:ext cx="2073729" cy="2081893"/>
            </a:xfrm>
            <a:prstGeom prst="arc">
              <a:avLst>
                <a:gd name="adj1" fmla="val 1709102"/>
                <a:gd name="adj2" fmla="val 2499957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/>
            <p:cNvSpPr/>
            <p:nvPr/>
          </p:nvSpPr>
          <p:spPr>
            <a:xfrm rot="10800000">
              <a:off x="9483844" y="884417"/>
              <a:ext cx="2073729" cy="2081893"/>
            </a:xfrm>
            <a:prstGeom prst="arc">
              <a:avLst>
                <a:gd name="adj1" fmla="val 18224128"/>
                <a:gd name="adj2" fmla="val 19031511"/>
              </a:avLst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368755" y="3537071"/>
            <a:ext cx="3724224" cy="1927233"/>
            <a:chOff x="5368755" y="3537071"/>
            <a:chExt cx="3724224" cy="1927233"/>
          </a:xfrm>
        </p:grpSpPr>
        <p:sp>
          <p:nvSpPr>
            <p:cNvPr id="162" name="Freeform 161"/>
            <p:cNvSpPr/>
            <p:nvPr/>
          </p:nvSpPr>
          <p:spPr>
            <a:xfrm>
              <a:off x="5368755" y="3537071"/>
              <a:ext cx="3122639" cy="1338433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354651"/>
                <a:gd name="connsiteY0" fmla="*/ 1133716 h 1133716"/>
                <a:gd name="connsiteX1" fmla="*/ 850604 w 3354651"/>
                <a:gd name="connsiteY1" fmla="*/ 517028 h 1133716"/>
                <a:gd name="connsiteX2" fmla="*/ 2328530 w 3354651"/>
                <a:gd name="connsiteY2" fmla="*/ 772209 h 1133716"/>
                <a:gd name="connsiteX3" fmla="*/ 3354651 w 3354651"/>
                <a:gd name="connsiteY3" fmla="*/ 0 h 1133716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2639" h="1338433">
                  <a:moveTo>
                    <a:pt x="0" y="1338433"/>
                  </a:moveTo>
                  <a:cubicBezTo>
                    <a:pt x="231258" y="1060214"/>
                    <a:pt x="462516" y="781996"/>
                    <a:pt x="850604" y="721745"/>
                  </a:cubicBezTo>
                  <a:cubicBezTo>
                    <a:pt x="1238692" y="661494"/>
                    <a:pt x="1949857" y="1097217"/>
                    <a:pt x="2328530" y="976926"/>
                  </a:cubicBezTo>
                  <a:cubicBezTo>
                    <a:pt x="2707203" y="856635"/>
                    <a:pt x="2921176" y="354960"/>
                    <a:pt x="312263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442530" y="3814709"/>
              <a:ext cx="3361475" cy="1208779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02418"/>
                <a:gd name="connsiteY0" fmla="*/ 1120068 h 1120068"/>
                <a:gd name="connsiteX1" fmla="*/ 850604 w 3402418"/>
                <a:gd name="connsiteY1" fmla="*/ 503380 h 1120068"/>
                <a:gd name="connsiteX2" fmla="*/ 2328530 w 3402418"/>
                <a:gd name="connsiteY2" fmla="*/ 758561 h 1120068"/>
                <a:gd name="connsiteX3" fmla="*/ 3402418 w 3402418"/>
                <a:gd name="connsiteY3" fmla="*/ 0 h 1120068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1475" h="1208779">
                  <a:moveTo>
                    <a:pt x="0" y="1208779"/>
                  </a:moveTo>
                  <a:cubicBezTo>
                    <a:pt x="231258" y="930560"/>
                    <a:pt x="462516" y="652342"/>
                    <a:pt x="850604" y="592091"/>
                  </a:cubicBezTo>
                  <a:cubicBezTo>
                    <a:pt x="1238692" y="531840"/>
                    <a:pt x="1910052" y="945954"/>
                    <a:pt x="2328530" y="847272"/>
                  </a:cubicBezTo>
                  <a:cubicBezTo>
                    <a:pt x="2747008" y="748590"/>
                    <a:pt x="3071302" y="320841"/>
                    <a:pt x="33614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5481821" y="4187882"/>
              <a:ext cx="3429713" cy="983591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29713"/>
                <a:gd name="connsiteY0" fmla="*/ 983591 h 983591"/>
                <a:gd name="connsiteX1" fmla="*/ 850604 w 3429713"/>
                <a:gd name="connsiteY1" fmla="*/ 366903 h 983591"/>
                <a:gd name="connsiteX2" fmla="*/ 2328530 w 3429713"/>
                <a:gd name="connsiteY2" fmla="*/ 622084 h 983591"/>
                <a:gd name="connsiteX3" fmla="*/ 3429713 w 3429713"/>
                <a:gd name="connsiteY3" fmla="*/ 0 h 98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713" h="983591">
                  <a:moveTo>
                    <a:pt x="0" y="983591"/>
                  </a:moveTo>
                  <a:cubicBezTo>
                    <a:pt x="231258" y="705372"/>
                    <a:pt x="462516" y="427154"/>
                    <a:pt x="850604" y="366903"/>
                  </a:cubicBezTo>
                  <a:cubicBezTo>
                    <a:pt x="1238692" y="306652"/>
                    <a:pt x="1898679" y="683234"/>
                    <a:pt x="2328530" y="622084"/>
                  </a:cubicBezTo>
                  <a:cubicBezTo>
                    <a:pt x="2758381" y="560934"/>
                    <a:pt x="3105420" y="300369"/>
                    <a:pt x="342971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5511975" y="4490233"/>
              <a:ext cx="3559367" cy="847114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97952"/>
                <a:gd name="connsiteY0" fmla="*/ 901705 h 901705"/>
                <a:gd name="connsiteX1" fmla="*/ 850604 w 3497952"/>
                <a:gd name="connsiteY1" fmla="*/ 285017 h 901705"/>
                <a:gd name="connsiteX2" fmla="*/ 2328530 w 3497952"/>
                <a:gd name="connsiteY2" fmla="*/ 540198 h 901705"/>
                <a:gd name="connsiteX3" fmla="*/ 3497952 w 3497952"/>
                <a:gd name="connsiteY3" fmla="*/ 0 h 901705"/>
                <a:gd name="connsiteX0" fmla="*/ 0 w 3559367"/>
                <a:gd name="connsiteY0" fmla="*/ 847114 h 847114"/>
                <a:gd name="connsiteX1" fmla="*/ 850604 w 3559367"/>
                <a:gd name="connsiteY1" fmla="*/ 230426 h 847114"/>
                <a:gd name="connsiteX2" fmla="*/ 2328530 w 3559367"/>
                <a:gd name="connsiteY2" fmla="*/ 485607 h 847114"/>
                <a:gd name="connsiteX3" fmla="*/ 3559367 w 3559367"/>
                <a:gd name="connsiteY3" fmla="*/ 0 h 84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9367" h="847114">
                  <a:moveTo>
                    <a:pt x="0" y="847114"/>
                  </a:moveTo>
                  <a:cubicBezTo>
                    <a:pt x="231258" y="568895"/>
                    <a:pt x="462516" y="290677"/>
                    <a:pt x="850604" y="230426"/>
                  </a:cubicBezTo>
                  <a:cubicBezTo>
                    <a:pt x="1238692" y="170175"/>
                    <a:pt x="1877070" y="524011"/>
                    <a:pt x="2328530" y="485607"/>
                  </a:cubicBezTo>
                  <a:cubicBezTo>
                    <a:pt x="2779990" y="447203"/>
                    <a:pt x="3235074" y="300369"/>
                    <a:pt x="355936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552338" y="4730658"/>
              <a:ext cx="3540641" cy="733646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540641"/>
                <a:gd name="connsiteY0" fmla="*/ 733646 h 733646"/>
                <a:gd name="connsiteX1" fmla="*/ 850604 w 3540641"/>
                <a:gd name="connsiteY1" fmla="*/ 116958 h 733646"/>
                <a:gd name="connsiteX2" fmla="*/ 2328530 w 3540641"/>
                <a:gd name="connsiteY2" fmla="*/ 372139 h 733646"/>
                <a:gd name="connsiteX3" fmla="*/ 3540641 w 3540641"/>
                <a:gd name="connsiteY3" fmla="*/ 0 h 73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641" h="733646">
                  <a:moveTo>
                    <a:pt x="0" y="733646"/>
                  </a:moveTo>
                  <a:cubicBezTo>
                    <a:pt x="231258" y="455427"/>
                    <a:pt x="462516" y="177209"/>
                    <a:pt x="850604" y="116958"/>
                  </a:cubicBezTo>
                  <a:cubicBezTo>
                    <a:pt x="1238692" y="56707"/>
                    <a:pt x="1880191" y="391632"/>
                    <a:pt x="2328530" y="372139"/>
                  </a:cubicBezTo>
                  <a:cubicBezTo>
                    <a:pt x="2776870" y="352646"/>
                    <a:pt x="3216348" y="300369"/>
                    <a:pt x="354064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322658" y="4631045"/>
              <a:ext cx="656084" cy="156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8436895" y="4022008"/>
              <a:ext cx="226501" cy="2219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7279719" y="4583512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388812" y="4204021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363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50540" y="599751"/>
            <a:ext cx="2798370" cy="4881104"/>
            <a:chOff x="2568707" y="791137"/>
            <a:chExt cx="2798370" cy="4881104"/>
          </a:xfrm>
        </p:grpSpPr>
        <p:grpSp>
          <p:nvGrpSpPr>
            <p:cNvPr id="4" name="Group 3"/>
            <p:cNvGrpSpPr/>
            <p:nvPr/>
          </p:nvGrpSpPr>
          <p:grpSpPr>
            <a:xfrm>
              <a:off x="2829138" y="821216"/>
              <a:ext cx="2537939" cy="4851025"/>
              <a:chOff x="9231347" y="1683788"/>
              <a:chExt cx="2537939" cy="48510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31347" y="1683788"/>
                <a:ext cx="2537939" cy="4851025"/>
                <a:chOff x="9231347" y="1683788"/>
                <a:chExt cx="2537939" cy="48510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9231347" y="1690688"/>
                  <a:ext cx="2537939" cy="4844125"/>
                  <a:chOff x="9231347" y="1690688"/>
                  <a:chExt cx="2537939" cy="4844125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591892" y="3087193"/>
                    <a:ext cx="1177394" cy="1246577"/>
                    <a:chOff x="1129904" y="1614682"/>
                    <a:chExt cx="1177394" cy="1246577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136901" y="1912196"/>
                      <a:ext cx="1170397" cy="949063"/>
                      <a:chOff x="1164196" y="1884900"/>
                      <a:chExt cx="1170397" cy="949063"/>
                    </a:xfrm>
                  </p:grpSpPr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 flipV="1">
                        <a:off x="1516583" y="1884900"/>
                        <a:ext cx="7346" cy="6553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>
                        <a:off x="1509817" y="2538065"/>
                        <a:ext cx="712531" cy="221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Rectangle 1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Rectangle 6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Rectangle 6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9861264" y="3247819"/>
                    <a:ext cx="1071595" cy="790053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10963782" y="3617000"/>
                    <a:ext cx="532504" cy="4234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3" name="Rectangle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9823322" y="4037872"/>
                    <a:ext cx="1109537" cy="1821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9801482" y="1690688"/>
                    <a:ext cx="21840" cy="484412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9804548" y="3121786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9816121" y="4643253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4549067" y="3202228"/>
              <a:ext cx="484872" cy="3946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67944" y="791137"/>
              <a:ext cx="10632" cy="48510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4537968" y="863756"/>
            <a:ext cx="3176668" cy="3812004"/>
            <a:chOff x="4537968" y="863756"/>
            <a:chExt cx="3176668" cy="3812004"/>
          </a:xfrm>
        </p:grpSpPr>
        <p:grpSp>
          <p:nvGrpSpPr>
            <p:cNvPr id="78" name="Group 77"/>
            <p:cNvGrpSpPr/>
            <p:nvPr/>
          </p:nvGrpSpPr>
          <p:grpSpPr>
            <a:xfrm>
              <a:off x="4537968" y="863756"/>
              <a:ext cx="3176668" cy="3812004"/>
              <a:chOff x="5048330" y="1332430"/>
              <a:chExt cx="3176668" cy="381200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769348" y="1332430"/>
                <a:ext cx="2306592" cy="2324888"/>
                <a:chOff x="1129904" y="-3473283"/>
                <a:chExt cx="6662466" cy="6993065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129905" y="-3473283"/>
                  <a:ext cx="6662465" cy="6993065"/>
                  <a:chOff x="1157200" y="-3500579"/>
                  <a:chExt cx="6662465" cy="6993065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16586" y="-3217471"/>
                    <a:ext cx="56143" cy="575775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1445588" y="2503276"/>
                    <a:ext cx="5957990" cy="31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1" name="Rectangle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 flipH="1">
                <a:off x="5332031" y="3333125"/>
                <a:ext cx="561740" cy="7973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5652110" y="1794910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2" name="Arc 5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Arc 56"/>
              <p:cNvSpPr/>
              <p:nvPr/>
            </p:nvSpPr>
            <p:spPr>
              <a:xfrm>
                <a:off x="5664938" y="1800202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10800000">
                <a:off x="5670619" y="1813309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a14:m>
                    <a:r>
                      <a:rPr lang="en-CA" dirty="0">
                        <a:solidFill>
                          <a:srgbClr val="FF0000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614" t="-8197" r="-963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/>
              <p:cNvCxnSpPr/>
              <p:nvPr/>
            </p:nvCxnSpPr>
            <p:spPr>
              <a:xfrm>
                <a:off x="5894724" y="1783165"/>
                <a:ext cx="1556448" cy="1562479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/>
              <p:nvPr/>
            </p:nvCxnSpPr>
            <p:spPr>
              <a:xfrm>
                <a:off x="7451172" y="3362683"/>
                <a:ext cx="442508" cy="45322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461237" y="2836415"/>
                <a:ext cx="465053" cy="46063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/>
            <p:cNvCxnSpPr/>
            <p:nvPr/>
          </p:nvCxnSpPr>
          <p:spPr>
            <a:xfrm flipH="1" flipV="1">
              <a:off x="5174309" y="2144611"/>
              <a:ext cx="212352" cy="6929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42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557157"/>
            <a:ext cx="7243174" cy="3071562"/>
            <a:chOff x="1448142" y="1418394"/>
            <a:chExt cx="7243174" cy="3071562"/>
          </a:xfrm>
        </p:grpSpPr>
        <p:grpSp>
          <p:nvGrpSpPr>
            <p:cNvPr id="21" name="Group 20"/>
            <p:cNvGrpSpPr/>
            <p:nvPr/>
          </p:nvGrpSpPr>
          <p:grpSpPr>
            <a:xfrm>
              <a:off x="5732023" y="1418394"/>
              <a:ext cx="2959293" cy="2959293"/>
              <a:chOff x="6344197" y="1102058"/>
              <a:chExt cx="2959293" cy="29592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344197" y="1102058"/>
                <a:ext cx="2959293" cy="29592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38604" y="1596465"/>
                <a:ext cx="1970476" cy="197047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046037" y="1803898"/>
                <a:ext cx="1555611" cy="155561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10" idx="2"/>
                <a:endCxn id="9" idx="2"/>
              </p:cNvCxnSpPr>
              <p:nvPr/>
            </p:nvCxnSpPr>
            <p:spPr>
              <a:xfrm>
                <a:off x="6838604" y="2581703"/>
                <a:ext cx="2074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375" r="-625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7082045" y="2528505"/>
                <a:ext cx="741797" cy="5632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1448142" y="1930234"/>
              <a:ext cx="3535617" cy="2559722"/>
              <a:chOff x="930057" y="1453219"/>
              <a:chExt cx="3535617" cy="255972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39702" y="1453220"/>
                <a:ext cx="3125972" cy="19491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719453" y="1453219"/>
                <a:ext cx="178918" cy="1949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1719453" y="2188225"/>
                <a:ext cx="1789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754" r="-983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/>
              <p:cNvCxnSpPr/>
              <p:nvPr/>
            </p:nvCxnSpPr>
            <p:spPr>
              <a:xfrm flipH="1">
                <a:off x="1204425" y="1464145"/>
                <a:ext cx="10632" cy="19273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1339702" y="3705164"/>
                <a:ext cx="312597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286" r="-857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/>
            <p:cNvCxnSpPr/>
            <p:nvPr/>
          </p:nvCxnSpPr>
          <p:spPr>
            <a:xfrm flipV="1">
              <a:off x="1793432" y="1778860"/>
              <a:ext cx="319032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4815" r="-129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endCxn id="8" idx="0"/>
            </p:cNvCxnSpPr>
            <p:nvPr/>
          </p:nvCxnSpPr>
          <p:spPr>
            <a:xfrm flipV="1">
              <a:off x="7196130" y="1418394"/>
              <a:ext cx="15540" cy="142644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8248391" y="596230"/>
            <a:ext cx="3210536" cy="2678280"/>
            <a:chOff x="8248391" y="596230"/>
            <a:chExt cx="3210536" cy="2678280"/>
          </a:xfrm>
        </p:grpSpPr>
        <p:sp>
          <p:nvSpPr>
            <p:cNvPr id="47" name="Oval 46"/>
            <p:cNvSpPr/>
            <p:nvPr/>
          </p:nvSpPr>
          <p:spPr>
            <a:xfrm>
              <a:off x="8499634" y="1843240"/>
              <a:ext cx="2959293" cy="1028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986269" y="2048041"/>
              <a:ext cx="1970476" cy="58476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201474" y="2164534"/>
              <a:ext cx="1555611" cy="356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cxnSpLocks/>
              <a:stCxn id="48" idx="2"/>
            </p:cNvCxnSpPr>
            <p:nvPr/>
          </p:nvCxnSpPr>
          <p:spPr>
            <a:xfrm flipV="1">
              <a:off x="8986269" y="2334024"/>
              <a:ext cx="215205" cy="63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9979279" y="2357275"/>
              <a:ext cx="790475" cy="14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68190" y="2093245"/>
                  <a:ext cx="54396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190" y="2093245"/>
                  <a:ext cx="543966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467827" y="2564515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827" y="2564515"/>
                  <a:ext cx="24154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V="1">
              <a:off x="9979279" y="1200794"/>
              <a:ext cx="1673" cy="11564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047245" y="142838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7245" y="1428384"/>
                  <a:ext cx="21948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0742336" y="1923852"/>
                  <a:ext cx="3652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2336" y="1923852"/>
                  <a:ext cx="36522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1667" r="-21667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V="1">
              <a:off x="9979123" y="604989"/>
              <a:ext cx="156" cy="5867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>
              <a:cxnSpLocks/>
            </p:cNvCxnSpPr>
            <p:nvPr/>
          </p:nvCxnSpPr>
          <p:spPr>
            <a:xfrm flipV="1">
              <a:off x="9170868" y="2351491"/>
              <a:ext cx="794244" cy="43134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1075226" y="2172252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5226" y="2172252"/>
                  <a:ext cx="22749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514" r="-10811" b="-19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/>
            <p:cNvGrpSpPr/>
            <p:nvPr/>
          </p:nvGrpSpPr>
          <p:grpSpPr>
            <a:xfrm>
              <a:off x="8248391" y="2564515"/>
              <a:ext cx="983624" cy="709995"/>
              <a:chOff x="8248391" y="2564515"/>
              <a:chExt cx="983624" cy="709995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8248391" y="2564515"/>
                <a:ext cx="888156" cy="709995"/>
                <a:chOff x="758520" y="708040"/>
                <a:chExt cx="2565390" cy="213560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758520" y="708040"/>
                  <a:ext cx="2565390" cy="2135605"/>
                  <a:chOff x="785815" y="680744"/>
                  <a:chExt cx="2565390" cy="2135605"/>
                </a:xfrm>
              </p:grpSpPr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1476301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8" name="Rectangle 7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4" name="Rectangle 7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1" name="Straight Arrow Connector 80"/>
              <p:cNvCxnSpPr/>
              <p:nvPr/>
            </p:nvCxnSpPr>
            <p:spPr>
              <a:xfrm flipV="1">
                <a:off x="8499634" y="2899233"/>
                <a:ext cx="474314" cy="2731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24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31622" y="844010"/>
            <a:ext cx="2725093" cy="1258600"/>
            <a:chOff x="1331622" y="844010"/>
            <a:chExt cx="2725093" cy="1258600"/>
          </a:xfrm>
        </p:grpSpPr>
        <p:sp>
          <p:nvSpPr>
            <p:cNvPr id="12" name="Oval 11"/>
            <p:cNvSpPr/>
            <p:nvPr/>
          </p:nvSpPr>
          <p:spPr>
            <a:xfrm>
              <a:off x="1787606" y="1356183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627039" y="1336642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31622" y="173327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>
              <a:stCxn id="12" idx="6"/>
              <a:endCxn id="13" idx="2"/>
            </p:cNvCxnSpPr>
            <p:nvPr/>
          </p:nvCxnSpPr>
          <p:spPr>
            <a:xfrm flipV="1">
              <a:off x="2074045" y="1490721"/>
              <a:ext cx="1552994" cy="195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1930825" y="1152764"/>
              <a:ext cx="18394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130829" y="1684691"/>
              <a:ext cx="143942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t="-33333" r="-94444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Oval 29"/>
          <p:cNvSpPr/>
          <p:nvPr/>
        </p:nvSpPr>
        <p:spPr>
          <a:xfrm>
            <a:off x="6842593" y="1487007"/>
            <a:ext cx="813164" cy="81316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31" name="Oval 30"/>
          <p:cNvSpPr/>
          <p:nvPr/>
        </p:nvSpPr>
        <p:spPr>
          <a:xfrm>
            <a:off x="7341257" y="1297465"/>
            <a:ext cx="519004" cy="51900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70380" y="2546781"/>
            <a:ext cx="651750" cy="2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23927" y="2546781"/>
                <a:ext cx="2163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27" y="2546781"/>
                <a:ext cx="216341" cy="307777"/>
              </a:xfrm>
              <a:prstGeom prst="rect">
                <a:avLst/>
              </a:prstGeom>
              <a:blipFill>
                <a:blip r:embed="rId6"/>
                <a:stretch>
                  <a:fillRect l="-25000" t="-36000" r="-94444" b="-3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879295" y="3073473"/>
            <a:ext cx="4553031" cy="1973537"/>
            <a:chOff x="879295" y="3073473"/>
            <a:chExt cx="4553031" cy="1973537"/>
          </a:xfrm>
        </p:grpSpPr>
        <p:grpSp>
          <p:nvGrpSpPr>
            <p:cNvPr id="86" name="Group 85"/>
            <p:cNvGrpSpPr/>
            <p:nvPr/>
          </p:nvGrpSpPr>
          <p:grpSpPr>
            <a:xfrm>
              <a:off x="879295" y="3122670"/>
              <a:ext cx="4553031" cy="1924340"/>
              <a:chOff x="135016" y="3356586"/>
              <a:chExt cx="4553031" cy="192434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78463" y="3434316"/>
                <a:ext cx="3206732" cy="1846610"/>
                <a:chOff x="1508612" y="3434316"/>
                <a:chExt cx="2251013" cy="184661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4503316" y="4436496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Group 68"/>
              <p:cNvGrpSpPr/>
              <p:nvPr/>
            </p:nvGrpSpPr>
            <p:grpSpPr>
              <a:xfrm rot="19873084">
                <a:off x="960375" y="4064778"/>
                <a:ext cx="2125872" cy="327697"/>
                <a:chOff x="4959300" y="4039860"/>
                <a:chExt cx="2125872" cy="327697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4959300" y="4059401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798733" y="4039860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59" idx="6"/>
                  <a:endCxn id="60" idx="2"/>
                </p:cNvCxnSpPr>
                <p:nvPr/>
              </p:nvCxnSpPr>
              <p:spPr>
                <a:xfrm flipV="1">
                  <a:off x="5245739" y="4193939"/>
                  <a:ext cx="1552994" cy="19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/>
              <p:cNvCxnSpPr/>
              <p:nvPr/>
            </p:nvCxnSpPr>
            <p:spPr>
              <a:xfrm flipV="1">
                <a:off x="1550586" y="3954263"/>
                <a:ext cx="961854" cy="53541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ight Arrow 72"/>
              <p:cNvSpPr/>
              <p:nvPr/>
            </p:nvSpPr>
            <p:spPr>
              <a:xfrm>
                <a:off x="2984061" y="3721534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ight Arrow 73"/>
              <p:cNvSpPr/>
              <p:nvPr/>
            </p:nvSpPr>
            <p:spPr>
              <a:xfrm rot="10800000">
                <a:off x="271933" y="4629540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698" t="-35088" r="-5714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698" t="-33333" r="-5714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>
                <a:off x="1550586" y="4511223"/>
                <a:ext cx="1176694" cy="2027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Arc 83"/>
              <p:cNvSpPr/>
              <p:nvPr/>
            </p:nvSpPr>
            <p:spPr>
              <a:xfrm>
                <a:off x="1543730" y="4170203"/>
                <a:ext cx="691116" cy="691116"/>
              </a:xfrm>
              <a:prstGeom prst="arc">
                <a:avLst>
                  <a:gd name="adj1" fmla="val 17847057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/>
            <p:cNvCxnSpPr/>
            <p:nvPr/>
          </p:nvCxnSpPr>
          <p:spPr>
            <a:xfrm flipV="1">
              <a:off x="2679558" y="3498404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2055395" y="3895151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2AD82A39-14AD-42FD-8A27-59DCFD86E64C}"/>
              </a:ext>
            </a:extLst>
          </p:cNvPr>
          <p:cNvSpPr/>
          <p:nvPr/>
        </p:nvSpPr>
        <p:spPr>
          <a:xfrm>
            <a:off x="7396255" y="1922123"/>
            <a:ext cx="519004" cy="51900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BDF768-EB2B-42BD-B707-E7280942CE42}"/>
                  </a:ext>
                </a:extLst>
              </p:cNvPr>
              <p:cNvSpPr/>
              <p:nvPr/>
            </p:nvSpPr>
            <p:spPr>
              <a:xfrm>
                <a:off x="7357231" y="1319502"/>
                <a:ext cx="487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BDF768-EB2B-42BD-B707-E7280942C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31" y="1319502"/>
                <a:ext cx="48705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2EE96A-230B-4A7C-B034-A6C7A7E3D32E}"/>
                  </a:ext>
                </a:extLst>
              </p:cNvPr>
              <p:cNvSpPr/>
              <p:nvPr/>
            </p:nvSpPr>
            <p:spPr>
              <a:xfrm>
                <a:off x="7412229" y="1961811"/>
                <a:ext cx="487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2EE96A-230B-4A7C-B034-A6C7A7E3D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229" y="1961811"/>
                <a:ext cx="487056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65D64C2-97AC-405E-A52A-825493BA1972}"/>
                  </a:ext>
                </a:extLst>
              </p:cNvPr>
              <p:cNvSpPr/>
              <p:nvPr/>
            </p:nvSpPr>
            <p:spPr>
              <a:xfrm>
                <a:off x="6964955" y="1655988"/>
                <a:ext cx="469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65D64C2-97AC-405E-A52A-825493BA1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55" y="1655988"/>
                <a:ext cx="46948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4F71E32-B5C1-48AF-90DD-77994A8DA4F3}"/>
                  </a:ext>
                </a:extLst>
              </p:cNvPr>
              <p:cNvSpPr/>
              <p:nvPr/>
            </p:nvSpPr>
            <p:spPr>
              <a:xfrm>
                <a:off x="5808426" y="1655988"/>
                <a:ext cx="172592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4F71E32-B5C1-48AF-90DD-77994A8DA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26" y="1655988"/>
                <a:ext cx="1725922" cy="12003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E20216-33C0-493B-B086-82899A2BD121}"/>
                  </a:ext>
                </a:extLst>
              </p:cNvPr>
              <p:cNvSpPr/>
              <p:nvPr/>
            </p:nvSpPr>
            <p:spPr>
              <a:xfrm>
                <a:off x="7671731" y="2117653"/>
                <a:ext cx="72885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E20216-33C0-493B-B086-82899A2BD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731" y="2117653"/>
                <a:ext cx="728854" cy="120032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F3E108-9228-4BC0-BC70-65DDFBD90C45}"/>
                  </a:ext>
                </a:extLst>
              </p:cNvPr>
              <p:cNvSpPr/>
              <p:nvPr/>
            </p:nvSpPr>
            <p:spPr>
              <a:xfrm>
                <a:off x="7636145" y="1133113"/>
                <a:ext cx="72885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F3E108-9228-4BC0-BC70-65DDFBD90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145" y="1133113"/>
                <a:ext cx="728854" cy="120032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CE0D49C3-1534-4E86-B45E-AF89581350B9}"/>
              </a:ext>
            </a:extLst>
          </p:cNvPr>
          <p:cNvSpPr/>
          <p:nvPr/>
        </p:nvSpPr>
        <p:spPr>
          <a:xfrm rot="5400000">
            <a:off x="10018623" y="604281"/>
            <a:ext cx="385452" cy="134985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0220EC51-D2AB-445B-AC1D-FC226B621533}"/>
              </a:ext>
            </a:extLst>
          </p:cNvPr>
          <p:cNvSpPr/>
          <p:nvPr/>
        </p:nvSpPr>
        <p:spPr>
          <a:xfrm rot="5692767">
            <a:off x="10163859" y="695150"/>
            <a:ext cx="189919" cy="92007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BC4560-DAE4-48A4-9912-27F58D2394DB}"/>
              </a:ext>
            </a:extLst>
          </p:cNvPr>
          <p:cNvSpPr/>
          <p:nvPr/>
        </p:nvSpPr>
        <p:spPr>
          <a:xfrm rot="3672346">
            <a:off x="9598851" y="1811686"/>
            <a:ext cx="2462509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B45D28-8F3C-46DC-BF8C-BE8061FD4514}"/>
              </a:ext>
            </a:extLst>
          </p:cNvPr>
          <p:cNvSpPr/>
          <p:nvPr/>
        </p:nvSpPr>
        <p:spPr>
          <a:xfrm>
            <a:off x="3267486" y="2326734"/>
            <a:ext cx="78977" cy="82281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C9228FD-FDEC-454C-A21A-093019309AA1}"/>
              </a:ext>
            </a:extLst>
          </p:cNvPr>
          <p:cNvSpPr/>
          <p:nvPr/>
        </p:nvSpPr>
        <p:spPr>
          <a:xfrm rot="17990140" flipH="1">
            <a:off x="749005" y="3856443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AECF1-6322-4837-BB0C-E709C192AA82}"/>
              </a:ext>
            </a:extLst>
          </p:cNvPr>
          <p:cNvSpPr/>
          <p:nvPr/>
        </p:nvSpPr>
        <p:spPr>
          <a:xfrm rot="3609860">
            <a:off x="2425459" y="3874325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2B726-0077-4C8B-9CD3-83A724AB945F}"/>
              </a:ext>
            </a:extLst>
          </p:cNvPr>
          <p:cNvCxnSpPr/>
          <p:nvPr/>
        </p:nvCxnSpPr>
        <p:spPr>
          <a:xfrm flipV="1">
            <a:off x="5187894" y="3101478"/>
            <a:ext cx="6616" cy="62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AB046-6393-4359-9301-8640CB84D991}"/>
              </a:ext>
            </a:extLst>
          </p:cNvPr>
          <p:cNvCxnSpPr/>
          <p:nvPr/>
        </p:nvCxnSpPr>
        <p:spPr>
          <a:xfrm>
            <a:off x="5181800" y="3717165"/>
            <a:ext cx="641746" cy="2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FFE5C7-A59D-4426-B20D-A95CE2B860AD}"/>
                  </a:ext>
                </a:extLst>
              </p:cNvPr>
              <p:cNvSpPr/>
              <p:nvPr/>
            </p:nvSpPr>
            <p:spPr>
              <a:xfrm>
                <a:off x="5572451" y="3701910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FFE5C7-A59D-4426-B20D-A95CE2B86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51" y="3701910"/>
                <a:ext cx="331428" cy="354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76853C-2ED3-43F7-806E-73113A2714B6}"/>
                  </a:ext>
                </a:extLst>
              </p:cNvPr>
              <p:cNvSpPr/>
              <p:nvPr/>
            </p:nvSpPr>
            <p:spPr>
              <a:xfrm>
                <a:off x="4870514" y="3186087"/>
                <a:ext cx="334490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76853C-2ED3-43F7-806E-73113A271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14" y="3186087"/>
                <a:ext cx="334490" cy="354113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F5AFBE-D8BC-415B-9C2C-0A3F88696274}"/>
                  </a:ext>
                </a:extLst>
              </p:cNvPr>
              <p:cNvSpPr/>
              <p:nvPr/>
            </p:nvSpPr>
            <p:spPr>
              <a:xfrm>
                <a:off x="4942015" y="3640435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F5AFBE-D8BC-415B-9C2C-0A3F88696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015" y="3640435"/>
                <a:ext cx="331428" cy="354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D1FA766-BA5F-4D25-A7F2-A64CE1337007}"/>
              </a:ext>
            </a:extLst>
          </p:cNvPr>
          <p:cNvSpPr/>
          <p:nvPr/>
        </p:nvSpPr>
        <p:spPr>
          <a:xfrm>
            <a:off x="5033595" y="2830925"/>
            <a:ext cx="166379" cy="354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90C4B-0276-44A7-8C6D-8AC256268BC2}"/>
                  </a:ext>
                </a:extLst>
              </p:cNvPr>
              <p:cNvSpPr txBox="1"/>
              <p:nvPr/>
            </p:nvSpPr>
            <p:spPr>
              <a:xfrm>
                <a:off x="4285589" y="3735129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90C4B-0276-44A7-8C6D-8AC25626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589" y="3735129"/>
                <a:ext cx="256191" cy="391907"/>
              </a:xfrm>
              <a:prstGeom prst="rect">
                <a:avLst/>
              </a:prstGeom>
              <a:blipFill>
                <a:blip r:embed="rId5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48043B-B0B0-4A6B-98F0-A9408BA79D22}"/>
                  </a:ext>
                </a:extLst>
              </p:cNvPr>
              <p:cNvSpPr txBox="1"/>
              <p:nvPr/>
            </p:nvSpPr>
            <p:spPr>
              <a:xfrm>
                <a:off x="2057674" y="3730949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48043B-B0B0-4A6B-98F0-A9408BA7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74" y="3730949"/>
                <a:ext cx="256191" cy="391907"/>
              </a:xfrm>
              <a:prstGeom prst="rect">
                <a:avLst/>
              </a:prstGeom>
              <a:blipFill>
                <a:blip r:embed="rId6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543EFE-2861-4212-93F6-9820697ED9C4}"/>
                  </a:ext>
                </a:extLst>
              </p:cNvPr>
              <p:cNvSpPr txBox="1"/>
              <p:nvPr/>
            </p:nvSpPr>
            <p:spPr>
              <a:xfrm>
                <a:off x="3139390" y="5673487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543EFE-2861-4212-93F6-9820697ED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390" y="5673487"/>
                <a:ext cx="256191" cy="391907"/>
              </a:xfrm>
              <a:prstGeom prst="rect">
                <a:avLst/>
              </a:prstGeom>
              <a:blipFill>
                <a:blip r:embed="rId7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5C734B4-36D2-4E72-844D-B059B8365526}"/>
                  </a:ext>
                </a:extLst>
              </p:cNvPr>
              <p:cNvSpPr txBox="1"/>
              <p:nvPr/>
            </p:nvSpPr>
            <p:spPr>
              <a:xfrm>
                <a:off x="8857918" y="2037526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5C734B4-36D2-4E72-844D-B059B8365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918" y="2037526"/>
                <a:ext cx="256191" cy="391907"/>
              </a:xfrm>
              <a:prstGeom prst="rect">
                <a:avLst/>
              </a:prstGeom>
              <a:blipFill>
                <a:blip r:embed="rId8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1667992-C4D7-495C-BAAD-74C14E657198}"/>
                  </a:ext>
                </a:extLst>
              </p:cNvPr>
              <p:cNvSpPr txBox="1"/>
              <p:nvPr/>
            </p:nvSpPr>
            <p:spPr>
              <a:xfrm>
                <a:off x="6630003" y="2033346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1667992-C4D7-495C-BAAD-74C14E657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003" y="2033346"/>
                <a:ext cx="256191" cy="391907"/>
              </a:xfrm>
              <a:prstGeom prst="rect">
                <a:avLst/>
              </a:prstGeom>
              <a:blipFill>
                <a:blip r:embed="rId9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CD4256F-AAEE-4818-A5B7-510D74D9683B}"/>
                  </a:ext>
                </a:extLst>
              </p:cNvPr>
              <p:cNvSpPr txBox="1"/>
              <p:nvPr/>
            </p:nvSpPr>
            <p:spPr>
              <a:xfrm>
                <a:off x="7709454" y="4090027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CD4256F-AAEE-4818-A5B7-510D74D96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454" y="4090027"/>
                <a:ext cx="256191" cy="391907"/>
              </a:xfrm>
              <a:prstGeom prst="rect">
                <a:avLst/>
              </a:prstGeom>
              <a:blipFill>
                <a:blip r:embed="rId10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13D104-04C1-4C93-B080-F9366C69FCBA}"/>
                  </a:ext>
                </a:extLst>
              </p:cNvPr>
              <p:cNvSpPr txBox="1"/>
              <p:nvPr/>
            </p:nvSpPr>
            <p:spPr>
              <a:xfrm>
                <a:off x="2549737" y="4040429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13D104-04C1-4C93-B080-F9366C69F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37" y="4040429"/>
                <a:ext cx="328616" cy="276999"/>
              </a:xfrm>
              <a:prstGeom prst="rect">
                <a:avLst/>
              </a:prstGeom>
              <a:blipFill>
                <a:blip r:embed="rId11"/>
                <a:stretch>
                  <a:fillRect l="-22222" t="-28889" r="-44444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197C69-4F2B-4F2E-A653-706E84F9DE75}"/>
                  </a:ext>
                </a:extLst>
              </p:cNvPr>
              <p:cNvSpPr txBox="1"/>
              <p:nvPr/>
            </p:nvSpPr>
            <p:spPr>
              <a:xfrm>
                <a:off x="3678963" y="4040429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197C69-4F2B-4F2E-A653-706E84F9D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63" y="4040429"/>
                <a:ext cx="328616" cy="276999"/>
              </a:xfrm>
              <a:prstGeom prst="rect">
                <a:avLst/>
              </a:prstGeom>
              <a:blipFill>
                <a:blip r:embed="rId12"/>
                <a:stretch>
                  <a:fillRect l="-24528" t="-28889" r="-45283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E743FE-C635-4F38-BC34-C64D52617773}"/>
                  </a:ext>
                </a:extLst>
              </p:cNvPr>
              <p:cNvSpPr txBox="1"/>
              <p:nvPr/>
            </p:nvSpPr>
            <p:spPr>
              <a:xfrm>
                <a:off x="3039212" y="5063208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E743FE-C635-4F38-BC34-C64D52617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212" y="5063208"/>
                <a:ext cx="328616" cy="276999"/>
              </a:xfrm>
              <a:prstGeom prst="rect">
                <a:avLst/>
              </a:prstGeom>
              <a:blipFill>
                <a:blip r:embed="rId13"/>
                <a:stretch>
                  <a:fillRect l="-13208" t="-28889" r="-45283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414D0A8-7C32-485B-BF42-67873343ACB5}"/>
              </a:ext>
            </a:extLst>
          </p:cNvPr>
          <p:cNvCxnSpPr>
            <a:cxnSpLocks/>
            <a:endCxn id="75" idx="5"/>
          </p:cNvCxnSpPr>
          <p:nvPr/>
        </p:nvCxnSpPr>
        <p:spPr>
          <a:xfrm flipV="1">
            <a:off x="7895120" y="2283509"/>
            <a:ext cx="759938" cy="542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485B17C-5001-45E9-81DB-9BDAADD91F27}"/>
              </a:ext>
            </a:extLst>
          </p:cNvPr>
          <p:cNvCxnSpPr/>
          <p:nvPr/>
        </p:nvCxnSpPr>
        <p:spPr>
          <a:xfrm flipV="1">
            <a:off x="7895120" y="994609"/>
            <a:ext cx="0" cy="1828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B59CCA2-B844-4307-8DE7-E8794AF82037}"/>
              </a:ext>
            </a:extLst>
          </p:cNvPr>
          <p:cNvCxnSpPr>
            <a:cxnSpLocks/>
          </p:cNvCxnSpPr>
          <p:nvPr/>
        </p:nvCxnSpPr>
        <p:spPr>
          <a:xfrm>
            <a:off x="7895120" y="2823013"/>
            <a:ext cx="1531672" cy="802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B522297-CF4A-4FD2-8672-C403C021616A}"/>
              </a:ext>
            </a:extLst>
          </p:cNvPr>
          <p:cNvCxnSpPr>
            <a:cxnSpLocks/>
          </p:cNvCxnSpPr>
          <p:nvPr/>
        </p:nvCxnSpPr>
        <p:spPr>
          <a:xfrm flipV="1">
            <a:off x="6277797" y="2832248"/>
            <a:ext cx="1617322" cy="822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rc 123">
            <a:extLst>
              <a:ext uri="{FF2B5EF4-FFF2-40B4-BE49-F238E27FC236}">
                <a16:creationId xmlns:a16="http://schemas.microsoft.com/office/drawing/2014/main" id="{65D1A517-7B74-452D-81AF-5B9F3426DB34}"/>
              </a:ext>
            </a:extLst>
          </p:cNvPr>
          <p:cNvSpPr/>
          <p:nvPr/>
        </p:nvSpPr>
        <p:spPr>
          <a:xfrm rot="7957126">
            <a:off x="7663716" y="2541926"/>
            <a:ext cx="462805" cy="464414"/>
          </a:xfrm>
          <a:prstGeom prst="arc">
            <a:avLst>
              <a:gd name="adj1" fmla="val 16200000"/>
              <a:gd name="adj2" fmla="val 4723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E38011B5-A22C-44D6-B75E-AF6C517658A8}"/>
              </a:ext>
            </a:extLst>
          </p:cNvPr>
          <p:cNvSpPr/>
          <p:nvPr/>
        </p:nvSpPr>
        <p:spPr>
          <a:xfrm rot="7744290">
            <a:off x="7838366" y="1158602"/>
            <a:ext cx="324141" cy="228672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8DD39CD-C25B-483B-90E5-63A9605CA27D}"/>
                  </a:ext>
                </a:extLst>
              </p:cNvPr>
              <p:cNvSpPr txBox="1"/>
              <p:nvPr/>
            </p:nvSpPr>
            <p:spPr>
              <a:xfrm>
                <a:off x="7786583" y="3059893"/>
                <a:ext cx="194092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8DD39CD-C25B-483B-90E5-63A9605C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583" y="3059893"/>
                <a:ext cx="194092" cy="4724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5B5B6C1-AF95-4AA0-9871-72800B2E4C32}"/>
                  </a:ext>
                </a:extLst>
              </p:cNvPr>
              <p:cNvSpPr txBox="1"/>
              <p:nvPr/>
            </p:nvSpPr>
            <p:spPr>
              <a:xfrm>
                <a:off x="7956522" y="1445973"/>
                <a:ext cx="194092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5B5B6C1-AF95-4AA0-9871-72800B2E4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22" y="1445973"/>
                <a:ext cx="194092" cy="4724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76315E-6227-4998-801C-FD68019ED4F1}"/>
                  </a:ext>
                </a:extLst>
              </p:cNvPr>
              <p:cNvSpPr txBox="1"/>
              <p:nvPr/>
            </p:nvSpPr>
            <p:spPr>
              <a:xfrm>
                <a:off x="11013112" y="1470514"/>
                <a:ext cx="420521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76315E-6227-4998-801C-FD68019ED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112" y="1470514"/>
                <a:ext cx="420521" cy="51674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D5F0A0B-0512-46A6-8180-19263EA87406}"/>
              </a:ext>
            </a:extLst>
          </p:cNvPr>
          <p:cNvCxnSpPr>
            <a:cxnSpLocks/>
          </p:cNvCxnSpPr>
          <p:nvPr/>
        </p:nvCxnSpPr>
        <p:spPr>
          <a:xfrm flipV="1">
            <a:off x="10111228" y="2898093"/>
            <a:ext cx="1429228" cy="90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389E3BB-2C39-4173-9075-F35E301FDD7A}"/>
              </a:ext>
            </a:extLst>
          </p:cNvPr>
          <p:cNvCxnSpPr>
            <a:cxnSpLocks/>
          </p:cNvCxnSpPr>
          <p:nvPr/>
        </p:nvCxnSpPr>
        <p:spPr>
          <a:xfrm flipV="1">
            <a:off x="10117060" y="869763"/>
            <a:ext cx="0" cy="2939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rc 135">
            <a:extLst>
              <a:ext uri="{FF2B5EF4-FFF2-40B4-BE49-F238E27FC236}">
                <a16:creationId xmlns:a16="http://schemas.microsoft.com/office/drawing/2014/main" id="{877A6DD7-3738-4E57-B2C2-586209888F36}"/>
              </a:ext>
            </a:extLst>
          </p:cNvPr>
          <p:cNvSpPr/>
          <p:nvPr/>
        </p:nvSpPr>
        <p:spPr>
          <a:xfrm rot="7726137">
            <a:off x="10038219" y="1100995"/>
            <a:ext cx="453939" cy="370889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E794D83-B8BA-43B8-BF50-1554189D72EC}"/>
                  </a:ext>
                </a:extLst>
              </p:cNvPr>
              <p:cNvSpPr txBox="1"/>
              <p:nvPr/>
            </p:nvSpPr>
            <p:spPr>
              <a:xfrm>
                <a:off x="10188372" y="1536907"/>
                <a:ext cx="318589" cy="754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E794D83-B8BA-43B8-BF50-1554189D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372" y="1536907"/>
                <a:ext cx="318589" cy="7548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2C8808F-9F86-42F6-8B7C-E00C3A998F71}"/>
                  </a:ext>
                </a:extLst>
              </p:cNvPr>
              <p:cNvSpPr txBox="1"/>
              <p:nvPr/>
            </p:nvSpPr>
            <p:spPr>
              <a:xfrm>
                <a:off x="10619847" y="3495392"/>
                <a:ext cx="420521" cy="582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2C8808F-9F86-42F6-8B7C-E00C3A99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847" y="3495392"/>
                <a:ext cx="420521" cy="58272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B158091-1F04-46D5-B67D-17D54C5D755C}"/>
              </a:ext>
            </a:extLst>
          </p:cNvPr>
          <p:cNvSpPr/>
          <p:nvPr/>
        </p:nvSpPr>
        <p:spPr>
          <a:xfrm>
            <a:off x="1384703" y="2269770"/>
            <a:ext cx="3844545" cy="331426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60D82DC-F6F8-446B-8F39-BA33B60195B4}"/>
              </a:ext>
            </a:extLst>
          </p:cNvPr>
          <p:cNvSpPr/>
          <p:nvPr/>
        </p:nvSpPr>
        <p:spPr>
          <a:xfrm>
            <a:off x="1783751" y="2719910"/>
            <a:ext cx="3063604" cy="2641038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6F2C62-F8B5-47E1-9117-72E508DF042D}"/>
              </a:ext>
            </a:extLst>
          </p:cNvPr>
          <p:cNvSpPr/>
          <p:nvPr/>
        </p:nvSpPr>
        <p:spPr>
          <a:xfrm>
            <a:off x="1533078" y="5382489"/>
            <a:ext cx="3550096" cy="183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97EBB4C-273F-4766-9E7B-A432584A3DAF}"/>
              </a:ext>
            </a:extLst>
          </p:cNvPr>
          <p:cNvSpPr/>
          <p:nvPr/>
        </p:nvSpPr>
        <p:spPr>
          <a:xfrm rot="14423507">
            <a:off x="4995541" y="5461546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AE47010-41E3-4201-A1D9-3360D564E067}"/>
              </a:ext>
            </a:extLst>
          </p:cNvPr>
          <p:cNvSpPr/>
          <p:nvPr/>
        </p:nvSpPr>
        <p:spPr>
          <a:xfrm rot="7039668">
            <a:off x="1434666" y="5454514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6AE9EFB-900A-423C-8A82-27C5B82816C9}"/>
              </a:ext>
            </a:extLst>
          </p:cNvPr>
          <p:cNvSpPr/>
          <p:nvPr/>
        </p:nvSpPr>
        <p:spPr>
          <a:xfrm>
            <a:off x="7841090" y="569814"/>
            <a:ext cx="78977" cy="82281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9757ED-9849-43D7-9653-5397A37F9A80}"/>
              </a:ext>
            </a:extLst>
          </p:cNvPr>
          <p:cNvSpPr/>
          <p:nvPr/>
        </p:nvSpPr>
        <p:spPr>
          <a:xfrm rot="17990140" flipH="1">
            <a:off x="5322609" y="2099523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5A85DB-6670-4B01-843E-B0AAEF410ABE}"/>
              </a:ext>
            </a:extLst>
          </p:cNvPr>
          <p:cNvSpPr/>
          <p:nvPr/>
        </p:nvSpPr>
        <p:spPr>
          <a:xfrm rot="3609860">
            <a:off x="6999063" y="2117405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9E567ED4-066D-4C8B-B112-2DBD611780DE}"/>
              </a:ext>
            </a:extLst>
          </p:cNvPr>
          <p:cNvSpPr/>
          <p:nvPr/>
        </p:nvSpPr>
        <p:spPr>
          <a:xfrm>
            <a:off x="5958307" y="512850"/>
            <a:ext cx="3844545" cy="331426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4E47B6B-C39B-491B-A6AF-139CFA5528B0}"/>
              </a:ext>
            </a:extLst>
          </p:cNvPr>
          <p:cNvSpPr/>
          <p:nvPr/>
        </p:nvSpPr>
        <p:spPr>
          <a:xfrm>
            <a:off x="6357355" y="962990"/>
            <a:ext cx="3063604" cy="2641038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D808B38-C41C-4660-AE9F-EA5A373BE5EE}"/>
              </a:ext>
            </a:extLst>
          </p:cNvPr>
          <p:cNvSpPr/>
          <p:nvPr/>
        </p:nvSpPr>
        <p:spPr>
          <a:xfrm>
            <a:off x="6106682" y="3625569"/>
            <a:ext cx="3550096" cy="183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1D731752-2979-47CB-A24E-5B86CAC6221C}"/>
              </a:ext>
            </a:extLst>
          </p:cNvPr>
          <p:cNvSpPr/>
          <p:nvPr/>
        </p:nvSpPr>
        <p:spPr>
          <a:xfrm rot="14423507">
            <a:off x="9569145" y="3704626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0D4A1CFB-1D0A-405B-BFAB-844D9F355662}"/>
              </a:ext>
            </a:extLst>
          </p:cNvPr>
          <p:cNvSpPr/>
          <p:nvPr/>
        </p:nvSpPr>
        <p:spPr>
          <a:xfrm rot="7039668">
            <a:off x="6008270" y="3697594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325719-A6C5-497F-BC1A-8B10DEBC33C1}"/>
              </a:ext>
            </a:extLst>
          </p:cNvPr>
          <p:cNvCxnSpPr/>
          <p:nvPr/>
        </p:nvCxnSpPr>
        <p:spPr>
          <a:xfrm>
            <a:off x="10117060" y="864498"/>
            <a:ext cx="1210007" cy="2182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D234E5-62BD-42BE-90A1-D76B3CADD98F}"/>
              </a:ext>
            </a:extLst>
          </p:cNvPr>
          <p:cNvCxnSpPr/>
          <p:nvPr/>
        </p:nvCxnSpPr>
        <p:spPr>
          <a:xfrm>
            <a:off x="10324741" y="746477"/>
            <a:ext cx="1210007" cy="2182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41CD559-FA5D-48C9-A970-EBA91D6217D3}"/>
              </a:ext>
            </a:extLst>
          </p:cNvPr>
          <p:cNvCxnSpPr>
            <a:cxnSpLocks/>
          </p:cNvCxnSpPr>
          <p:nvPr/>
        </p:nvCxnSpPr>
        <p:spPr>
          <a:xfrm>
            <a:off x="10124288" y="387066"/>
            <a:ext cx="300866" cy="543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4CF51BD-C37C-4B58-A3AB-0E0AA1EE469F}"/>
              </a:ext>
            </a:extLst>
          </p:cNvPr>
          <p:cNvCxnSpPr>
            <a:cxnSpLocks/>
          </p:cNvCxnSpPr>
          <p:nvPr/>
        </p:nvCxnSpPr>
        <p:spPr>
          <a:xfrm>
            <a:off x="10119755" y="371047"/>
            <a:ext cx="148" cy="509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1F54154-44EE-47A2-AC4B-F8F34E833864}"/>
              </a:ext>
            </a:extLst>
          </p:cNvPr>
          <p:cNvCxnSpPr/>
          <p:nvPr/>
        </p:nvCxnSpPr>
        <p:spPr>
          <a:xfrm flipV="1">
            <a:off x="579039" y="4902965"/>
            <a:ext cx="6616" cy="62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A93B68-E6E6-474E-ADE4-C7A142B67DA8}"/>
              </a:ext>
            </a:extLst>
          </p:cNvPr>
          <p:cNvCxnSpPr/>
          <p:nvPr/>
        </p:nvCxnSpPr>
        <p:spPr>
          <a:xfrm>
            <a:off x="572945" y="5518652"/>
            <a:ext cx="641746" cy="2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76D2A92-F663-41DC-BB30-8A8A0412404C}"/>
                  </a:ext>
                </a:extLst>
              </p:cNvPr>
              <p:cNvSpPr/>
              <p:nvPr/>
            </p:nvSpPr>
            <p:spPr>
              <a:xfrm>
                <a:off x="963596" y="5503397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76D2A92-F663-41DC-BB30-8A8A04124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6" y="5503397"/>
                <a:ext cx="331428" cy="35411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5832FB5-F49C-4ADD-A373-D685BA4306B2}"/>
                  </a:ext>
                </a:extLst>
              </p:cNvPr>
              <p:cNvSpPr/>
              <p:nvPr/>
            </p:nvSpPr>
            <p:spPr>
              <a:xfrm>
                <a:off x="261659" y="4987574"/>
                <a:ext cx="334490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5832FB5-F49C-4ADD-A373-D685BA430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9" y="4987574"/>
                <a:ext cx="334490" cy="354113"/>
              </a:xfrm>
              <a:prstGeom prst="rect">
                <a:avLst/>
              </a:prstGeom>
              <a:blipFill>
                <a:blip r:embed="rId20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75C2F71-92E4-4B94-9065-559F013DC560}"/>
                  </a:ext>
                </a:extLst>
              </p:cNvPr>
              <p:cNvSpPr/>
              <p:nvPr/>
            </p:nvSpPr>
            <p:spPr>
              <a:xfrm>
                <a:off x="333160" y="5441922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75C2F71-92E4-4B94-9065-559F013DC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60" y="5441922"/>
                <a:ext cx="331428" cy="3541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D8A3689F-2CC8-4132-9DBA-26079F233FBA}"/>
              </a:ext>
            </a:extLst>
          </p:cNvPr>
          <p:cNvSpPr/>
          <p:nvPr/>
        </p:nvSpPr>
        <p:spPr>
          <a:xfrm>
            <a:off x="424740" y="4632412"/>
            <a:ext cx="166379" cy="354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2008BE-98DD-4753-B949-D084834CF6A4}"/>
                  </a:ext>
                </a:extLst>
              </p:cNvPr>
              <p:cNvSpPr/>
              <p:nvPr/>
            </p:nvSpPr>
            <p:spPr>
              <a:xfrm>
                <a:off x="1847595" y="1847265"/>
                <a:ext cx="502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𝑑𝑞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2008BE-98DD-4753-B949-D084834CF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95" y="1847265"/>
                <a:ext cx="50263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3C5280-F2AC-4682-9E2F-567DA6779EEA}"/>
              </a:ext>
            </a:extLst>
          </p:cNvPr>
          <p:cNvCxnSpPr/>
          <p:nvPr/>
        </p:nvCxnSpPr>
        <p:spPr>
          <a:xfrm>
            <a:off x="2477512" y="2079709"/>
            <a:ext cx="1071595" cy="79005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5D7148-67DC-4A36-B15C-DE1FC3739D41}"/>
                  </a:ext>
                </a:extLst>
              </p:cNvPr>
              <p:cNvSpPr/>
              <p:nvPr/>
            </p:nvSpPr>
            <p:spPr>
              <a:xfrm>
                <a:off x="2882442" y="2541780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5D7148-67DC-4A36-B15C-DE1FC3739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442" y="2541780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F00211-29BA-4220-A684-D4DEB7A76A12}"/>
              </a:ext>
            </a:extLst>
          </p:cNvPr>
          <p:cNvCxnSpPr/>
          <p:nvPr/>
        </p:nvCxnSpPr>
        <p:spPr>
          <a:xfrm>
            <a:off x="2476984" y="2869762"/>
            <a:ext cx="1109537" cy="182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332092-73BE-4765-9980-649C3FA57FB6}"/>
                  </a:ext>
                </a:extLst>
              </p:cNvPr>
              <p:cNvSpPr/>
              <p:nvPr/>
            </p:nvSpPr>
            <p:spPr>
              <a:xfrm>
                <a:off x="2935140" y="2216597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332092-73BE-4765-9980-649C3FA57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140" y="2216597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7CADDB-7B9C-455E-98C9-5CA0EC64BE63}"/>
                  </a:ext>
                </a:extLst>
              </p:cNvPr>
              <p:cNvSpPr/>
              <p:nvPr/>
            </p:nvSpPr>
            <p:spPr>
              <a:xfrm>
                <a:off x="2479175" y="1249111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7CADDB-7B9C-455E-98C9-5CA0EC64B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175" y="1249111"/>
                <a:ext cx="39978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BA0431-917B-447C-A2C6-6F02DBD357F6}"/>
                  </a:ext>
                </a:extLst>
              </p:cNvPr>
              <p:cNvSpPr/>
              <p:nvPr/>
            </p:nvSpPr>
            <p:spPr>
              <a:xfrm>
                <a:off x="3586521" y="2685095"/>
                <a:ext cx="390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BA0431-917B-447C-A2C6-6F02DBD35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521" y="2685095"/>
                <a:ext cx="3908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FD9B2017-C05D-4A38-8C77-CF451C88C58D}"/>
              </a:ext>
            </a:extLst>
          </p:cNvPr>
          <p:cNvSpPr/>
          <p:nvPr/>
        </p:nvSpPr>
        <p:spPr>
          <a:xfrm>
            <a:off x="3529592" y="2822590"/>
            <a:ext cx="94343" cy="94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AC3E10-EF07-44EC-A1DF-6DF51E8B0570}"/>
                  </a:ext>
                </a:extLst>
              </p:cNvPr>
              <p:cNvSpPr/>
              <p:nvPr/>
            </p:nvSpPr>
            <p:spPr>
              <a:xfrm>
                <a:off x="449301" y="2197827"/>
                <a:ext cx="5026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𝑑𝑞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AC3E10-EF07-44EC-A1DF-6DF51E8B0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01" y="2197827"/>
                <a:ext cx="50263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7057FA-8B14-464F-9DEE-603FE076F801}"/>
              </a:ext>
            </a:extLst>
          </p:cNvPr>
          <p:cNvCxnSpPr>
            <a:cxnSpLocks/>
          </p:cNvCxnSpPr>
          <p:nvPr/>
        </p:nvCxnSpPr>
        <p:spPr>
          <a:xfrm flipH="1">
            <a:off x="969457" y="1137823"/>
            <a:ext cx="14140" cy="22911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00F1D6-00F2-4210-A50E-82E54FE8FC11}"/>
              </a:ext>
            </a:extLst>
          </p:cNvPr>
          <p:cNvCxnSpPr>
            <a:cxnSpLocks/>
          </p:cNvCxnSpPr>
          <p:nvPr/>
        </p:nvCxnSpPr>
        <p:spPr>
          <a:xfrm>
            <a:off x="976527" y="2313314"/>
            <a:ext cx="3349" cy="253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6D0ECCB-C629-473E-A3AD-DE86002330A2}"/>
                  </a:ext>
                </a:extLst>
              </p:cNvPr>
              <p:cNvSpPr/>
              <p:nvPr/>
            </p:nvSpPr>
            <p:spPr>
              <a:xfrm>
                <a:off x="470465" y="1243596"/>
                <a:ext cx="3997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6D0ECCB-C629-473E-A3AD-DE8600233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65" y="1243596"/>
                <a:ext cx="399788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DACDBF-21E1-40B6-ABFB-A07F5EF28135}"/>
                  </a:ext>
                </a:extLst>
              </p:cNvPr>
              <p:cNvSpPr/>
              <p:nvPr/>
            </p:nvSpPr>
            <p:spPr>
              <a:xfrm>
                <a:off x="611926" y="355453"/>
                <a:ext cx="3908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DACDBF-21E1-40B6-ABFB-A07F5EF28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6" y="355453"/>
                <a:ext cx="3908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7C4C37BA-C72E-41F5-A43A-9E02819993FE}"/>
              </a:ext>
            </a:extLst>
          </p:cNvPr>
          <p:cNvSpPr/>
          <p:nvPr/>
        </p:nvSpPr>
        <p:spPr>
          <a:xfrm>
            <a:off x="929355" y="492948"/>
            <a:ext cx="94343" cy="94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4DFA9F-5663-4D93-AE3D-5F8432A8AB5A}"/>
              </a:ext>
            </a:extLst>
          </p:cNvPr>
          <p:cNvCxnSpPr>
            <a:cxnSpLocks/>
          </p:cNvCxnSpPr>
          <p:nvPr/>
        </p:nvCxnSpPr>
        <p:spPr>
          <a:xfrm>
            <a:off x="1104678" y="540120"/>
            <a:ext cx="0" cy="196660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5FDB179-97E4-4F0D-A013-748D6DFF9C26}"/>
                  </a:ext>
                </a:extLst>
              </p:cNvPr>
              <p:cNvSpPr/>
              <p:nvPr/>
            </p:nvSpPr>
            <p:spPr>
              <a:xfrm>
                <a:off x="1061467" y="1428262"/>
                <a:ext cx="3908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5FDB179-97E4-4F0D-A013-748D6DFF9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67" y="1428262"/>
                <a:ext cx="39087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72D3A8-E962-4D07-8284-10DB147CA21D}"/>
              </a:ext>
            </a:extLst>
          </p:cNvPr>
          <p:cNvCxnSpPr>
            <a:cxnSpLocks/>
          </p:cNvCxnSpPr>
          <p:nvPr/>
        </p:nvCxnSpPr>
        <p:spPr>
          <a:xfrm flipH="1">
            <a:off x="2421033" y="1137823"/>
            <a:ext cx="14140" cy="22911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E5375B-561B-4EE1-A5DE-C834B33B977C}"/>
              </a:ext>
            </a:extLst>
          </p:cNvPr>
          <p:cNvCxnSpPr/>
          <p:nvPr/>
        </p:nvCxnSpPr>
        <p:spPr>
          <a:xfrm>
            <a:off x="2428650" y="1952786"/>
            <a:ext cx="3349" cy="253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6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31610</TotalTime>
  <Words>308</Words>
  <Application>Microsoft Office PowerPoint</Application>
  <PresentationFormat>Widescreen</PresentationFormat>
  <Paragraphs>265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535</cp:revision>
  <dcterms:created xsi:type="dcterms:W3CDTF">2017-07-11T12:03:09Z</dcterms:created>
  <dcterms:modified xsi:type="dcterms:W3CDTF">2019-08-14T16:11:31Z</dcterms:modified>
</cp:coreProperties>
</file>