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91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007A-2F60-481F-A7BF-035A7140660D}" v="247" dt="2019-07-12T16:16:2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 varScale="1">
        <p:scale>
          <a:sx n="72" d="100"/>
          <a:sy n="72" d="100"/>
        </p:scale>
        <p:origin x="60" y="41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75695"/>
                  </p:ext>
                </p:extLst>
              </p:nvPr>
            </p:nvGraphicFramePr>
            <p:xfrm>
              <a:off x="4884710" y="284813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4710" y="284813"/>
                <a:ext cx="5696646" cy="54562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33331</TotalTime>
  <Words>267</Words>
  <Application>Microsoft Office PowerPoint</Application>
  <PresentationFormat>Widescreen</PresentationFormat>
  <Paragraphs>278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577</cp:revision>
  <dcterms:created xsi:type="dcterms:W3CDTF">2017-07-11T12:03:09Z</dcterms:created>
  <dcterms:modified xsi:type="dcterms:W3CDTF">2019-08-19T12:51:56Z</dcterms:modified>
</cp:coreProperties>
</file>