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89" r:id="rId3"/>
    <p:sldId id="2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FAFAF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37" autoAdjust="0"/>
  </p:normalViewPr>
  <p:slideViewPr>
    <p:cSldViewPr snapToGrid="0">
      <p:cViewPr>
        <p:scale>
          <a:sx n="65" d="100"/>
          <a:sy n="65" d="100"/>
        </p:scale>
        <p:origin x="2192" y="91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75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2020-07-11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2020-07-11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5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506972" y="649890"/>
            <a:ext cx="5904567" cy="4305491"/>
            <a:chOff x="2178456" y="699051"/>
            <a:chExt cx="5904567" cy="4305491"/>
          </a:xfrm>
        </p:grpSpPr>
        <p:sp>
          <p:nvSpPr>
            <p:cNvPr id="8" name="Can 7"/>
            <p:cNvSpPr/>
            <p:nvPr/>
          </p:nvSpPr>
          <p:spPr>
            <a:xfrm>
              <a:off x="5799277" y="1685926"/>
              <a:ext cx="498021" cy="2188028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Can 5"/>
            <p:cNvSpPr/>
            <p:nvPr/>
          </p:nvSpPr>
          <p:spPr>
            <a:xfrm>
              <a:off x="3690258" y="1690007"/>
              <a:ext cx="498021" cy="2188028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/>
            <p:cNvSpPr/>
            <p:nvPr/>
          </p:nvSpPr>
          <p:spPr>
            <a:xfrm>
              <a:off x="3784969" y="3384534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+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5548136" y="3580302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+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5603333" y="3939598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+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5814160" y="352978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-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5932025" y="3303473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-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5966560" y="368218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-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157948" y="3330360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+</a:t>
              </a:r>
            </a:p>
          </p:txBody>
        </p:sp>
        <p:sp>
          <p:nvSpPr>
            <p:cNvPr id="19" name="Oval 18"/>
            <p:cNvSpPr/>
            <p:nvPr/>
          </p:nvSpPr>
          <p:spPr>
            <a:xfrm>
              <a:off x="5069512" y="3934632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+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832141" y="3434703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+</a:t>
              </a:r>
            </a:p>
          </p:txBody>
        </p:sp>
        <p:sp>
          <p:nvSpPr>
            <p:cNvPr id="21" name="Oval 20"/>
            <p:cNvSpPr/>
            <p:nvPr/>
          </p:nvSpPr>
          <p:spPr>
            <a:xfrm>
              <a:off x="4704718" y="4012797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+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570344" y="3678186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+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4219497" y="363047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-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4387034" y="3512606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-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4371897" y="378287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-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633786" y="3425536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-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4515921" y="4051748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-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4810285" y="381469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-</a:t>
              </a:r>
            </a:p>
          </p:txBody>
        </p:sp>
        <p:sp>
          <p:nvSpPr>
            <p:cNvPr id="30" name="Oval 29"/>
            <p:cNvSpPr/>
            <p:nvPr/>
          </p:nvSpPr>
          <p:spPr>
            <a:xfrm>
              <a:off x="4964186" y="3668612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-</a:t>
              </a:r>
            </a:p>
          </p:txBody>
        </p:sp>
        <p:sp>
          <p:nvSpPr>
            <p:cNvPr id="2" name="Rectangle 1"/>
            <p:cNvSpPr/>
            <p:nvPr/>
          </p:nvSpPr>
          <p:spPr>
            <a:xfrm>
              <a:off x="3363687" y="2563586"/>
              <a:ext cx="3322864" cy="17634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80017" y="3216729"/>
              <a:ext cx="3290206" cy="1102179"/>
            </a:xfrm>
            <a:prstGeom prst="rect">
              <a:avLst/>
            </a:prstGeom>
            <a:solidFill>
              <a:srgbClr val="00B0F0">
                <a:alpha val="36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/>
            <p:cNvSpPr/>
            <p:nvPr/>
          </p:nvSpPr>
          <p:spPr>
            <a:xfrm>
              <a:off x="5989987" y="2938382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-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5856365" y="2721007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-</a:t>
              </a:r>
            </a:p>
          </p:txBody>
        </p:sp>
        <p:sp>
          <p:nvSpPr>
            <p:cNvPr id="16" name="Oval 15"/>
            <p:cNvSpPr/>
            <p:nvPr/>
          </p:nvSpPr>
          <p:spPr>
            <a:xfrm>
              <a:off x="6043133" y="2371813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-</a:t>
              </a:r>
            </a:p>
          </p:txBody>
        </p:sp>
        <p:sp>
          <p:nvSpPr>
            <p:cNvPr id="17" name="Oval 16"/>
            <p:cNvSpPr/>
            <p:nvPr/>
          </p:nvSpPr>
          <p:spPr>
            <a:xfrm>
              <a:off x="5856365" y="200689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-</a:t>
              </a:r>
            </a:p>
          </p:txBody>
        </p:sp>
        <p:sp>
          <p:nvSpPr>
            <p:cNvPr id="24" name="Arc 23"/>
            <p:cNvSpPr/>
            <p:nvPr/>
          </p:nvSpPr>
          <p:spPr>
            <a:xfrm>
              <a:off x="5345768" y="3222535"/>
              <a:ext cx="507467" cy="247408"/>
            </a:xfrm>
            <a:prstGeom prst="arc">
              <a:avLst>
                <a:gd name="adj1" fmla="val 11523573"/>
                <a:gd name="adj2" fmla="val 0"/>
              </a:avLst>
            </a:prstGeom>
            <a:ln w="38100">
              <a:solidFill>
                <a:schemeClr val="accent4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Arc 30"/>
            <p:cNvSpPr/>
            <p:nvPr/>
          </p:nvSpPr>
          <p:spPr>
            <a:xfrm>
              <a:off x="3980737" y="3310999"/>
              <a:ext cx="507467" cy="247408"/>
            </a:xfrm>
            <a:prstGeom prst="arc">
              <a:avLst>
                <a:gd name="adj1" fmla="val 11523573"/>
                <a:gd name="adj2" fmla="val 0"/>
              </a:avLst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/>
            <p:cNvSpPr/>
            <p:nvPr/>
          </p:nvSpPr>
          <p:spPr>
            <a:xfrm>
              <a:off x="3935813" y="3107067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+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740045" y="2893342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+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4020860" y="2721007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+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3784150" y="1939884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+</a:t>
              </a:r>
            </a:p>
          </p:txBody>
        </p:sp>
        <p:sp>
          <p:nvSpPr>
            <p:cNvPr id="37" name="Oval 36"/>
            <p:cNvSpPr/>
            <p:nvPr/>
          </p:nvSpPr>
          <p:spPr>
            <a:xfrm>
              <a:off x="3740045" y="2459310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+</a:t>
              </a:r>
            </a:p>
          </p:txBody>
        </p:sp>
        <p:sp>
          <p:nvSpPr>
            <p:cNvPr id="38" name="Oval 37"/>
            <p:cNvSpPr/>
            <p:nvPr/>
          </p:nvSpPr>
          <p:spPr>
            <a:xfrm>
              <a:off x="3959894" y="2211253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290079" y="1054945"/>
                  <a:ext cx="279294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𝑁𝑒𝑔𝑎𝑡𝑖𝑣𝑒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𝑡𝑒𝑟𝑚𝑖𝑛𝑎𝑙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0079" y="1054945"/>
                  <a:ext cx="2792944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02" r="-2620" b="-4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811997" y="699051"/>
                  <a:ext cx="25337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𝑃𝑜𝑠𝑖𝑡𝑖𝑣𝑒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𝑡𝑒𝑟𝑚𝑖𝑛𝑎𝑙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1997" y="699051"/>
                  <a:ext cx="2533771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42" r="-2885" b="-4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stCxn id="40" idx="2"/>
            </p:cNvCxnSpPr>
            <p:nvPr/>
          </p:nvCxnSpPr>
          <p:spPr>
            <a:xfrm flipH="1">
              <a:off x="4020860" y="1006828"/>
              <a:ext cx="58023" cy="5434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9" idx="2"/>
            </p:cNvCxnSpPr>
            <p:nvPr/>
          </p:nvCxnSpPr>
          <p:spPr>
            <a:xfrm flipH="1">
              <a:off x="6400800" y="1362722"/>
              <a:ext cx="285751" cy="2999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779451" y="4696765"/>
                  <a:ext cx="23544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𝐸𝑙𝑒𝑐𝑡𝑟𝑜𝑙𝑦𝑡𝑒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SO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451" y="4696765"/>
                  <a:ext cx="2354491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109" r="-3368" b="-3725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stCxn id="48" idx="0"/>
            </p:cNvCxnSpPr>
            <p:nvPr/>
          </p:nvCxnSpPr>
          <p:spPr>
            <a:xfrm flipH="1" flipV="1">
              <a:off x="3695878" y="4130401"/>
              <a:ext cx="260819" cy="5663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646020" y="4602819"/>
                  <a:ext cx="10047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𝑍𝑖𝑛𝑐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𝑖𝑜𝑛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6020" y="4602819"/>
                  <a:ext cx="100476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55" r="-3636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>
              <a:stCxn id="52" idx="0"/>
            </p:cNvCxnSpPr>
            <p:nvPr/>
          </p:nvCxnSpPr>
          <p:spPr>
            <a:xfrm flipH="1" flipV="1">
              <a:off x="5790790" y="4169613"/>
              <a:ext cx="357611" cy="4332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178456" y="1726518"/>
                  <a:ext cx="13392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𝐶𝑎𝑟𝑏𝑜𝑛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𝑖𝑜𝑛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456" y="1726518"/>
                  <a:ext cx="133921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636" r="-3182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6" idx="2"/>
            </p:cNvCxnSpPr>
            <p:nvPr/>
          </p:nvCxnSpPr>
          <p:spPr>
            <a:xfrm>
              <a:off x="2848063" y="2034295"/>
              <a:ext cx="836889" cy="4553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6051554" y="3024491"/>
              <a:ext cx="1034936" cy="1949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842812" y="3263761"/>
                  <a:ext cx="10687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𝐸𝑙𝑒𝑐𝑡𝑟𝑜𝑛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2812" y="3263761"/>
                  <a:ext cx="1068754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545" r="-4545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4235742" y="2070294"/>
              <a:ext cx="14654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4834678" y="1753849"/>
                  <a:ext cx="3912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678" y="1753849"/>
                  <a:ext cx="391261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4063" r="-10938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7146844" y="1568046"/>
            <a:ext cx="4380751" cy="3139500"/>
            <a:chOff x="7146844" y="1568046"/>
            <a:chExt cx="4380751" cy="31395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146844" y="1568046"/>
              <a:ext cx="4380751" cy="3139500"/>
            </a:xfrm>
            <a:prstGeom prst="rect">
              <a:avLst/>
            </a:prstGeom>
            <a:solidFill>
              <a:schemeClr val="bg2">
                <a:lumMod val="90000"/>
                <a:alpha val="47000"/>
              </a:schemeClr>
            </a:solidFill>
          </p:spPr>
        </p:pic>
        <p:sp>
          <p:nvSpPr>
            <p:cNvPr id="5" name="Rectangle 4"/>
            <p:cNvSpPr/>
            <p:nvPr/>
          </p:nvSpPr>
          <p:spPr>
            <a:xfrm>
              <a:off x="7467638" y="1907878"/>
              <a:ext cx="1248099" cy="271369"/>
            </a:xfrm>
            <a:prstGeom prst="rect">
              <a:avLst/>
            </a:prstGeom>
            <a:solidFill>
              <a:schemeClr val="bg2">
                <a:lumMod val="90000"/>
                <a:alpha val="4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9793082" y="1890723"/>
              <a:ext cx="1304881" cy="271369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9325645" y="3592662"/>
              <a:ext cx="1778104" cy="282095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7467893" y="3581310"/>
              <a:ext cx="1696671" cy="273558"/>
            </a:xfrm>
            <a:prstGeom prst="rect">
              <a:avLst/>
            </a:prstGeom>
            <a:solidFill>
              <a:schemeClr val="bg2">
                <a:lumMod val="90000"/>
                <a:alpha val="4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7469289" y="2179571"/>
              <a:ext cx="226525" cy="1401091"/>
            </a:xfrm>
            <a:prstGeom prst="rect">
              <a:avLst/>
            </a:prstGeom>
            <a:solidFill>
              <a:schemeClr val="bg2">
                <a:lumMod val="90000"/>
                <a:alpha val="47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0871438" y="2162092"/>
              <a:ext cx="226525" cy="1430323"/>
            </a:xfrm>
            <a:prstGeom prst="rect">
              <a:avLst/>
            </a:prstGeom>
            <a:solidFill>
              <a:srgbClr val="FF0000">
                <a:alpha val="35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27514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42401" y="232236"/>
            <a:ext cx="4085552" cy="1842187"/>
            <a:chOff x="2018950" y="2309231"/>
            <a:chExt cx="4085552" cy="1842187"/>
          </a:xfrm>
        </p:grpSpPr>
        <p:sp>
          <p:nvSpPr>
            <p:cNvPr id="5" name="Rectangle 4"/>
            <p:cNvSpPr/>
            <p:nvPr/>
          </p:nvSpPr>
          <p:spPr>
            <a:xfrm>
              <a:off x="2018950" y="2623822"/>
              <a:ext cx="211018" cy="124950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Rectangle 17"/>
            <p:cNvSpPr/>
            <p:nvPr/>
          </p:nvSpPr>
          <p:spPr>
            <a:xfrm>
              <a:off x="3223498" y="2623047"/>
              <a:ext cx="707354" cy="211017"/>
            </a:xfrm>
            <a:custGeom>
              <a:avLst/>
              <a:gdLst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462" h="342901">
                  <a:moveTo>
                    <a:pt x="0" y="0"/>
                  </a:moveTo>
                  <a:cubicBezTo>
                    <a:pt x="780907" y="140677"/>
                    <a:pt x="1456308" y="140677"/>
                    <a:pt x="2184462" y="0"/>
                  </a:cubicBezTo>
                  <a:lnTo>
                    <a:pt x="2184462" y="342901"/>
                  </a:lnTo>
                  <a:cubicBezTo>
                    <a:pt x="1491478" y="184639"/>
                    <a:pt x="763323" y="211016"/>
                    <a:pt x="0" y="3429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2621224" y="2231790"/>
              <a:ext cx="211018" cy="99353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4322108" y="2231791"/>
              <a:ext cx="211018" cy="99353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2607256" y="3271054"/>
              <a:ext cx="211018" cy="99353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4308140" y="3271054"/>
              <a:ext cx="211018" cy="99353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79607" y="3384219"/>
              <a:ext cx="767199" cy="76719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30"/>
                <p:cNvSpPr txBox="1"/>
                <p:nvPr/>
              </p:nvSpPr>
              <p:spPr>
                <a:xfrm>
                  <a:off x="3477549" y="2309231"/>
                  <a:ext cx="2071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549" y="2309231"/>
                  <a:ext cx="20710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471" r="-23529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31"/>
                <p:cNvSpPr txBox="1"/>
                <p:nvPr/>
              </p:nvSpPr>
              <p:spPr>
                <a:xfrm>
                  <a:off x="3050020" y="3043915"/>
                  <a:ext cx="10263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𝑃𝑢𝑚𝑝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020" y="3043915"/>
                  <a:ext cx="1026371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7101" r="-4734" b="-326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eft Arrow 21"/>
            <p:cNvSpPr/>
            <p:nvPr/>
          </p:nvSpPr>
          <p:spPr>
            <a:xfrm rot="10800000">
              <a:off x="3168263" y="3698337"/>
              <a:ext cx="756138" cy="138499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12168" y="2623822"/>
              <a:ext cx="211018" cy="124950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017677" y="2955471"/>
              <a:ext cx="0" cy="4898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201241" y="2894322"/>
                  <a:ext cx="903261" cy="576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241" y="2894322"/>
                  <a:ext cx="903261" cy="57618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72BC9A81-9720-8441-89D0-ABC8AFD555E4}"/>
              </a:ext>
            </a:extLst>
          </p:cNvPr>
          <p:cNvGrpSpPr/>
          <p:nvPr/>
        </p:nvGrpSpPr>
        <p:grpSpPr>
          <a:xfrm>
            <a:off x="5904503" y="1393510"/>
            <a:ext cx="4990374" cy="2961013"/>
            <a:chOff x="5766999" y="1585315"/>
            <a:chExt cx="4990374" cy="2961013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6BF9C38-DE72-8843-9464-A9507AEBA142}"/>
                </a:ext>
              </a:extLst>
            </p:cNvPr>
            <p:cNvCxnSpPr>
              <a:cxnSpLocks/>
            </p:cNvCxnSpPr>
            <p:nvPr/>
          </p:nvCxnSpPr>
          <p:spPr>
            <a:xfrm>
              <a:off x="10495005" y="1612161"/>
              <a:ext cx="252000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108C3FEF-79D5-984E-A97F-99FCC0537E12}"/>
                </a:ext>
              </a:extLst>
            </p:cNvPr>
            <p:cNvCxnSpPr>
              <a:cxnSpLocks/>
            </p:cNvCxnSpPr>
            <p:nvPr/>
          </p:nvCxnSpPr>
          <p:spPr>
            <a:xfrm>
              <a:off x="5799439" y="3225377"/>
              <a:ext cx="360000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608E735-DF25-8849-94BB-EB3D4BEB09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54493" y="2777098"/>
              <a:ext cx="372888" cy="109162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9B92B7A-69CF-244D-B40C-0F0A7C4B0780}"/>
                </a:ext>
              </a:extLst>
            </p:cNvPr>
            <p:cNvCxnSpPr>
              <a:cxnSpLocks/>
            </p:cNvCxnSpPr>
            <p:nvPr/>
          </p:nvCxnSpPr>
          <p:spPr>
            <a:xfrm>
              <a:off x="7146416" y="2765478"/>
              <a:ext cx="371351" cy="1062815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C2B1A57-406B-2448-A987-2E059E7151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17309" y="2736672"/>
              <a:ext cx="379943" cy="110297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3B5CF064-6F95-6B4A-ABDB-93C280EE6EA3}"/>
                </a:ext>
              </a:extLst>
            </p:cNvPr>
            <p:cNvCxnSpPr>
              <a:cxnSpLocks/>
            </p:cNvCxnSpPr>
            <p:nvPr/>
          </p:nvCxnSpPr>
          <p:spPr>
            <a:xfrm>
              <a:off x="7916737" y="2730472"/>
              <a:ext cx="360000" cy="1120156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2DF8248-6F9A-0541-9AB8-8FA9B9AD93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8236" y="2067045"/>
              <a:ext cx="379950" cy="177339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1B3108F-67F4-FB4F-9349-236E2C09E6F5}"/>
                </a:ext>
              </a:extLst>
            </p:cNvPr>
            <p:cNvCxnSpPr>
              <a:cxnSpLocks/>
            </p:cNvCxnSpPr>
            <p:nvPr/>
          </p:nvCxnSpPr>
          <p:spPr>
            <a:xfrm>
              <a:off x="8646036" y="2070734"/>
              <a:ext cx="361233" cy="1758083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C2EB5291-FA45-4C4A-96A9-22D47DAB5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1559" y="2026502"/>
              <a:ext cx="357927" cy="1801791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A1C94DC-58BB-4341-8FE6-619B8F95C898}"/>
                </a:ext>
              </a:extLst>
            </p:cNvPr>
            <p:cNvCxnSpPr>
              <a:cxnSpLocks/>
            </p:cNvCxnSpPr>
            <p:nvPr/>
          </p:nvCxnSpPr>
          <p:spPr>
            <a:xfrm>
              <a:off x="9390422" y="2045977"/>
              <a:ext cx="370172" cy="1770696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226B9F2-B6BB-7F48-8A10-040DF2F796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71409" y="1801720"/>
              <a:ext cx="366227" cy="202037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3FD6E5D9-4931-DB45-96EC-E108AE0269FD}"/>
                </a:ext>
              </a:extLst>
            </p:cNvPr>
            <p:cNvCxnSpPr>
              <a:cxnSpLocks/>
            </p:cNvCxnSpPr>
            <p:nvPr/>
          </p:nvCxnSpPr>
          <p:spPr>
            <a:xfrm>
              <a:off x="10152517" y="1759842"/>
              <a:ext cx="357927" cy="2050630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8CD8002-59F0-D641-A200-5DC8452D7526}"/>
                </a:ext>
              </a:extLst>
            </p:cNvPr>
            <p:cNvCxnSpPr>
              <a:cxnSpLocks/>
            </p:cNvCxnSpPr>
            <p:nvPr/>
          </p:nvCxnSpPr>
          <p:spPr>
            <a:xfrm>
              <a:off x="6380204" y="3210644"/>
              <a:ext cx="381277" cy="646454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FBA7E18F-6EBE-304A-AABB-EFC602A726D7}"/>
                </a:ext>
              </a:extLst>
            </p:cNvPr>
            <p:cNvCxnSpPr>
              <a:cxnSpLocks/>
            </p:cNvCxnSpPr>
            <p:nvPr/>
          </p:nvCxnSpPr>
          <p:spPr>
            <a:xfrm>
              <a:off x="5822995" y="3241853"/>
              <a:ext cx="206260" cy="626865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A2C17D9-EBD7-EE48-B187-BF56ADBD87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4562" y="1612161"/>
              <a:ext cx="214468" cy="2186169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904EB91-7057-374A-94C5-04968588DCA8}"/>
                </a:ext>
              </a:extLst>
            </p:cNvPr>
            <p:cNvSpPr/>
            <p:nvPr/>
          </p:nvSpPr>
          <p:spPr>
            <a:xfrm>
              <a:off x="9711047" y="3813786"/>
              <a:ext cx="117877" cy="526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EA410245-6E5C-7848-972C-CF7BA691B9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4672" y="4037023"/>
              <a:ext cx="353130" cy="50225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FE14D23-B91E-9448-9509-B0ABDDB0B73F}"/>
                </a:ext>
              </a:extLst>
            </p:cNvPr>
            <p:cNvCxnSpPr>
              <a:cxnSpLocks/>
            </p:cNvCxnSpPr>
            <p:nvPr/>
          </p:nvCxnSpPr>
          <p:spPr>
            <a:xfrm>
              <a:off x="6147802" y="4053499"/>
              <a:ext cx="385904" cy="47416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78B422D7-0B50-9C40-818E-C2D15E373A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40180" y="4237533"/>
              <a:ext cx="338490" cy="29690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51108AA-45D5-354D-9722-228FFFD24F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7949" y="2463033"/>
              <a:ext cx="366227" cy="2020372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68CAE2D7-46BC-1248-978A-8FD7585F956E}"/>
                </a:ext>
              </a:extLst>
            </p:cNvPr>
            <p:cNvCxnSpPr>
              <a:cxnSpLocks/>
            </p:cNvCxnSpPr>
            <p:nvPr/>
          </p:nvCxnSpPr>
          <p:spPr>
            <a:xfrm>
              <a:off x="10371103" y="2457646"/>
              <a:ext cx="355881" cy="2014139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FB33BF99-8887-0C48-AC20-DD84645DE2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57907" y="3429000"/>
              <a:ext cx="381665" cy="107518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A81A5A54-F613-3B4D-BF6C-69F72AFD8B6E}"/>
                </a:ext>
              </a:extLst>
            </p:cNvPr>
            <p:cNvCxnSpPr>
              <a:cxnSpLocks/>
            </p:cNvCxnSpPr>
            <p:nvPr/>
          </p:nvCxnSpPr>
          <p:spPr>
            <a:xfrm>
              <a:off x="9643690" y="3429000"/>
              <a:ext cx="353251" cy="106356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3248597-D1B6-0B4C-B82A-E7738DB496AF}"/>
                </a:ext>
              </a:extLst>
            </p:cNvPr>
            <p:cNvCxnSpPr>
              <a:cxnSpLocks/>
            </p:cNvCxnSpPr>
            <p:nvPr/>
          </p:nvCxnSpPr>
          <p:spPr>
            <a:xfrm>
              <a:off x="10729699" y="2421930"/>
              <a:ext cx="0" cy="2052000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419B40E1-33A5-7346-93E2-C5427EA432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9108" y="4024717"/>
              <a:ext cx="0" cy="521611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1D059CF-B26D-8F48-A640-6BC9367FD852}"/>
                </a:ext>
              </a:extLst>
            </p:cNvPr>
            <p:cNvCxnSpPr>
              <a:cxnSpLocks/>
              <a:endCxn id="224" idx="2"/>
            </p:cNvCxnSpPr>
            <p:nvPr/>
          </p:nvCxnSpPr>
          <p:spPr>
            <a:xfrm>
              <a:off x="6878670" y="4222599"/>
              <a:ext cx="247925" cy="30778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2AF80C9-6257-CB48-9940-48BAACEF18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7273" y="4450244"/>
              <a:ext cx="94546" cy="96084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B043DB2-F276-E94E-BE16-14D55388C8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5773" y="2437516"/>
              <a:ext cx="991386" cy="2065506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C7077FA7-F3A0-7E42-9A1E-BF3EFB887C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15321" y="4029973"/>
              <a:ext cx="883013" cy="49174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F750814-D3C3-D548-9112-A401227964A7}"/>
                </a:ext>
              </a:extLst>
            </p:cNvPr>
            <p:cNvCxnSpPr>
              <a:cxnSpLocks/>
            </p:cNvCxnSpPr>
            <p:nvPr/>
          </p:nvCxnSpPr>
          <p:spPr>
            <a:xfrm>
              <a:off x="10055274" y="2450303"/>
              <a:ext cx="691731" cy="20968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FDB3E174-351A-B24D-942F-9CEF855D1F94}"/>
                </a:ext>
              </a:extLst>
            </p:cNvPr>
            <p:cNvCxnSpPr>
              <a:cxnSpLocks/>
            </p:cNvCxnSpPr>
            <p:nvPr/>
          </p:nvCxnSpPr>
          <p:spPr>
            <a:xfrm>
              <a:off x="8728949" y="2026506"/>
              <a:ext cx="720000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ED59D73E-F56D-6B4E-BE6A-807073F8B7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2447" y="3216586"/>
              <a:ext cx="363947" cy="652132"/>
            </a:xfrm>
            <a:prstGeom prst="line">
              <a:avLst/>
            </a:prstGeom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Freeform 182">
              <a:extLst>
                <a:ext uri="{FF2B5EF4-FFF2-40B4-BE49-F238E27FC236}">
                  <a16:creationId xmlns:a16="http://schemas.microsoft.com/office/drawing/2014/main" id="{F0FD618D-A1B5-4C4C-9CB5-CBD76DC2D895}"/>
                </a:ext>
              </a:extLst>
            </p:cNvPr>
            <p:cNvSpPr/>
            <p:nvPr/>
          </p:nvSpPr>
          <p:spPr>
            <a:xfrm>
              <a:off x="7784757" y="2026502"/>
              <a:ext cx="972065" cy="710171"/>
            </a:xfrm>
            <a:custGeom>
              <a:avLst/>
              <a:gdLst>
                <a:gd name="connsiteX0" fmla="*/ 972065 w 972065"/>
                <a:gd name="connsiteY0" fmla="*/ 1717 h 710171"/>
                <a:gd name="connsiteX1" fmla="*/ 749643 w 972065"/>
                <a:gd name="connsiteY1" fmla="*/ 84095 h 710171"/>
                <a:gd name="connsiteX2" fmla="*/ 469557 w 972065"/>
                <a:gd name="connsiteY2" fmla="*/ 545414 h 710171"/>
                <a:gd name="connsiteX3" fmla="*/ 0 w 972065"/>
                <a:gd name="connsiteY3" fmla="*/ 710171 h 71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710171">
                  <a:moveTo>
                    <a:pt x="972065" y="1717"/>
                  </a:moveTo>
                  <a:cubicBezTo>
                    <a:pt x="902729" y="-2402"/>
                    <a:pt x="833394" y="-6521"/>
                    <a:pt x="749643" y="84095"/>
                  </a:cubicBezTo>
                  <a:cubicBezTo>
                    <a:pt x="665892" y="174711"/>
                    <a:pt x="594498" y="441068"/>
                    <a:pt x="469557" y="545414"/>
                  </a:cubicBezTo>
                  <a:cubicBezTo>
                    <a:pt x="344616" y="649760"/>
                    <a:pt x="172308" y="679965"/>
                    <a:pt x="0" y="710171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3720E0E7-8559-0742-AF05-EEB60FF2BD88}"/>
                </a:ext>
              </a:extLst>
            </p:cNvPr>
            <p:cNvSpPr/>
            <p:nvPr/>
          </p:nvSpPr>
          <p:spPr>
            <a:xfrm>
              <a:off x="6145298" y="2736673"/>
              <a:ext cx="1202724" cy="488482"/>
            </a:xfrm>
            <a:custGeom>
              <a:avLst/>
              <a:gdLst>
                <a:gd name="connsiteX0" fmla="*/ 972065 w 972065"/>
                <a:gd name="connsiteY0" fmla="*/ 1717 h 710171"/>
                <a:gd name="connsiteX1" fmla="*/ 749643 w 972065"/>
                <a:gd name="connsiteY1" fmla="*/ 84095 h 710171"/>
                <a:gd name="connsiteX2" fmla="*/ 469557 w 972065"/>
                <a:gd name="connsiteY2" fmla="*/ 545414 h 710171"/>
                <a:gd name="connsiteX3" fmla="*/ 0 w 972065"/>
                <a:gd name="connsiteY3" fmla="*/ 710171 h 71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710171">
                  <a:moveTo>
                    <a:pt x="972065" y="1717"/>
                  </a:moveTo>
                  <a:cubicBezTo>
                    <a:pt x="902729" y="-2402"/>
                    <a:pt x="833394" y="-6521"/>
                    <a:pt x="749643" y="84095"/>
                  </a:cubicBezTo>
                  <a:cubicBezTo>
                    <a:pt x="665892" y="174711"/>
                    <a:pt x="594498" y="441068"/>
                    <a:pt x="469557" y="545414"/>
                  </a:cubicBezTo>
                  <a:cubicBezTo>
                    <a:pt x="344616" y="649760"/>
                    <a:pt x="172308" y="679965"/>
                    <a:pt x="0" y="710171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3134E585-3CB2-C546-8C46-1E61D47787B8}"/>
                </a:ext>
              </a:extLst>
            </p:cNvPr>
            <p:cNvSpPr/>
            <p:nvPr/>
          </p:nvSpPr>
          <p:spPr>
            <a:xfrm>
              <a:off x="9448949" y="1612161"/>
              <a:ext cx="1046056" cy="414341"/>
            </a:xfrm>
            <a:custGeom>
              <a:avLst/>
              <a:gdLst>
                <a:gd name="connsiteX0" fmla="*/ 972065 w 972065"/>
                <a:gd name="connsiteY0" fmla="*/ 1717 h 710171"/>
                <a:gd name="connsiteX1" fmla="*/ 749643 w 972065"/>
                <a:gd name="connsiteY1" fmla="*/ 84095 h 710171"/>
                <a:gd name="connsiteX2" fmla="*/ 469557 w 972065"/>
                <a:gd name="connsiteY2" fmla="*/ 545414 h 710171"/>
                <a:gd name="connsiteX3" fmla="*/ 0 w 972065"/>
                <a:gd name="connsiteY3" fmla="*/ 710171 h 710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2065" h="710171">
                  <a:moveTo>
                    <a:pt x="972065" y="1717"/>
                  </a:moveTo>
                  <a:cubicBezTo>
                    <a:pt x="902729" y="-2402"/>
                    <a:pt x="833394" y="-6521"/>
                    <a:pt x="749643" y="84095"/>
                  </a:cubicBezTo>
                  <a:cubicBezTo>
                    <a:pt x="665892" y="174711"/>
                    <a:pt x="594498" y="441068"/>
                    <a:pt x="469557" y="545414"/>
                  </a:cubicBezTo>
                  <a:cubicBezTo>
                    <a:pt x="344616" y="649760"/>
                    <a:pt x="172308" y="679965"/>
                    <a:pt x="0" y="710171"/>
                  </a:cubicBezTo>
                </a:path>
              </a:pathLst>
            </a:cu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B4376866-5506-2B44-8F04-E988771B94DC}"/>
                </a:ext>
              </a:extLst>
            </p:cNvPr>
            <p:cNvCxnSpPr>
              <a:cxnSpLocks/>
            </p:cNvCxnSpPr>
            <p:nvPr/>
          </p:nvCxnSpPr>
          <p:spPr>
            <a:xfrm>
              <a:off x="7348022" y="2736673"/>
              <a:ext cx="468000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7931BFB7-2CB6-2F4E-AB1B-E06C2291FB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3559" y="4029973"/>
              <a:ext cx="720000" cy="0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17C8BA4E-6CB3-8C45-AC44-6C82BAB663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6450" y="4503476"/>
              <a:ext cx="1740255" cy="1455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0B8B5DB-1B8D-C446-97C0-2C1FC90D0D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92158" y="3198125"/>
              <a:ext cx="2514" cy="864472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EA4C43F2-2CD4-2F43-B77B-0D13D0E6AE8C}"/>
                </a:ext>
              </a:extLst>
            </p:cNvPr>
            <p:cNvCxnSpPr>
              <a:cxnSpLocks/>
            </p:cNvCxnSpPr>
            <p:nvPr/>
          </p:nvCxnSpPr>
          <p:spPr>
            <a:xfrm>
              <a:off x="10725665" y="1585315"/>
              <a:ext cx="9038" cy="921324"/>
            </a:xfrm>
            <a:prstGeom prst="line">
              <a:avLst/>
            </a:prstGeom>
            <a:ln w="571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65961091-9DF6-E04A-B4D7-54FB4CD57548}"/>
                </a:ext>
              </a:extLst>
            </p:cNvPr>
            <p:cNvSpPr/>
            <p:nvPr/>
          </p:nvSpPr>
          <p:spPr>
            <a:xfrm>
              <a:off x="5971237" y="3828392"/>
              <a:ext cx="117877" cy="526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8C7DE617-1BC0-D74B-BAF6-D1C49DAEC77D}"/>
                </a:ext>
              </a:extLst>
            </p:cNvPr>
            <p:cNvSpPr/>
            <p:nvPr/>
          </p:nvSpPr>
          <p:spPr>
            <a:xfrm>
              <a:off x="6692839" y="3824312"/>
              <a:ext cx="117877" cy="526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E9FD7C42-EE85-494E-B7E2-EA2AA32244BF}"/>
                </a:ext>
              </a:extLst>
            </p:cNvPr>
            <p:cNvSpPr/>
            <p:nvPr/>
          </p:nvSpPr>
          <p:spPr>
            <a:xfrm>
              <a:off x="7450539" y="3815171"/>
              <a:ext cx="117877" cy="526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B42ACE25-AD37-154E-A0A4-D95CAD339BF8}"/>
                </a:ext>
              </a:extLst>
            </p:cNvPr>
            <p:cNvSpPr/>
            <p:nvPr/>
          </p:nvSpPr>
          <p:spPr>
            <a:xfrm>
              <a:off x="8205179" y="3819991"/>
              <a:ext cx="117877" cy="526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56D97CB3-279C-654A-96CC-98C140379675}"/>
                </a:ext>
              </a:extLst>
            </p:cNvPr>
            <p:cNvSpPr/>
            <p:nvPr/>
          </p:nvSpPr>
          <p:spPr>
            <a:xfrm>
              <a:off x="8955476" y="3820412"/>
              <a:ext cx="117877" cy="526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1DA882A5-7F49-EB4C-AAE0-10787363CEC7}"/>
                </a:ext>
              </a:extLst>
            </p:cNvPr>
            <p:cNvSpPr/>
            <p:nvPr/>
          </p:nvSpPr>
          <p:spPr>
            <a:xfrm>
              <a:off x="10454885" y="3813786"/>
              <a:ext cx="117877" cy="52632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 w="38100"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7E67CCE1-4962-8942-81F7-EC010CF7E42A}"/>
                </a:ext>
              </a:extLst>
            </p:cNvPr>
            <p:cNvSpPr/>
            <p:nvPr/>
          </p:nvSpPr>
          <p:spPr>
            <a:xfrm>
              <a:off x="5766999" y="4476706"/>
              <a:ext cx="117877" cy="526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A0539837-4F49-354E-9F85-CCC767F4BE58}"/>
                </a:ext>
              </a:extLst>
            </p:cNvPr>
            <p:cNvSpPr/>
            <p:nvPr/>
          </p:nvSpPr>
          <p:spPr>
            <a:xfrm>
              <a:off x="6487752" y="4483817"/>
              <a:ext cx="117877" cy="526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54A99EDF-D185-B84C-AF1D-39F7B7CF5367}"/>
                </a:ext>
              </a:extLst>
            </p:cNvPr>
            <p:cNvSpPr/>
            <p:nvPr/>
          </p:nvSpPr>
          <p:spPr>
            <a:xfrm>
              <a:off x="7067656" y="4477754"/>
              <a:ext cx="117877" cy="526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227F7C9C-BEEA-FE42-A912-1BA4647EC9E4}"/>
                </a:ext>
              </a:extLst>
            </p:cNvPr>
            <p:cNvSpPr/>
            <p:nvPr/>
          </p:nvSpPr>
          <p:spPr>
            <a:xfrm>
              <a:off x="9184840" y="4469866"/>
              <a:ext cx="117877" cy="526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7F61FBED-A2A4-C049-A30C-741C551EB7F9}"/>
                </a:ext>
              </a:extLst>
            </p:cNvPr>
            <p:cNvSpPr/>
            <p:nvPr/>
          </p:nvSpPr>
          <p:spPr>
            <a:xfrm>
              <a:off x="9927653" y="4475098"/>
              <a:ext cx="117877" cy="526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90DDDD0E-045B-E54B-BE17-77D7B69F25A7}"/>
                </a:ext>
              </a:extLst>
            </p:cNvPr>
            <p:cNvSpPr/>
            <p:nvPr/>
          </p:nvSpPr>
          <p:spPr>
            <a:xfrm>
              <a:off x="10639496" y="4476706"/>
              <a:ext cx="117877" cy="5263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0" name="Rectangle 229">
            <a:extLst>
              <a:ext uri="{FF2B5EF4-FFF2-40B4-BE49-F238E27FC236}">
                <a16:creationId xmlns:a16="http://schemas.microsoft.com/office/drawing/2014/main" id="{A5C33B4F-DAED-AC4B-B27B-AB0372C8BD55}"/>
              </a:ext>
            </a:extLst>
          </p:cNvPr>
          <p:cNvSpPr/>
          <p:nvPr/>
        </p:nvSpPr>
        <p:spPr>
          <a:xfrm>
            <a:off x="8152731" y="4142439"/>
            <a:ext cx="439532" cy="149372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D7D3AA4-D32F-4D4F-8AA0-E57CC330118F}"/>
              </a:ext>
            </a:extLst>
          </p:cNvPr>
          <p:cNvSpPr/>
          <p:nvPr/>
        </p:nvSpPr>
        <p:spPr>
          <a:xfrm rot="17792609">
            <a:off x="9482490" y="3012583"/>
            <a:ext cx="439532" cy="149372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98BEE365-7C17-D248-838D-1D60A4EBB8E5}"/>
              </a:ext>
            </a:extLst>
          </p:cNvPr>
          <p:cNvCxnSpPr>
            <a:cxnSpLocks/>
          </p:cNvCxnSpPr>
          <p:nvPr/>
        </p:nvCxnSpPr>
        <p:spPr>
          <a:xfrm flipH="1" flipV="1">
            <a:off x="6689190" y="3841207"/>
            <a:ext cx="883013" cy="491744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36FC122-8615-524E-A4E0-B5074A115359}"/>
              </a:ext>
            </a:extLst>
          </p:cNvPr>
          <p:cNvCxnSpPr>
            <a:cxnSpLocks/>
          </p:cNvCxnSpPr>
          <p:nvPr/>
        </p:nvCxnSpPr>
        <p:spPr>
          <a:xfrm flipH="1">
            <a:off x="9242067" y="2234756"/>
            <a:ext cx="979688" cy="204336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Rectangle 236">
            <a:extLst>
              <a:ext uri="{FF2B5EF4-FFF2-40B4-BE49-F238E27FC236}">
                <a16:creationId xmlns:a16="http://schemas.microsoft.com/office/drawing/2014/main" id="{04DFB201-B9D4-524A-B98C-B08FF66E05DB}"/>
              </a:ext>
            </a:extLst>
          </p:cNvPr>
          <p:cNvSpPr/>
          <p:nvPr/>
        </p:nvSpPr>
        <p:spPr>
          <a:xfrm>
            <a:off x="10251442" y="2097218"/>
            <a:ext cx="439532" cy="149372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B4C12D5-DCEA-C04A-B802-42CDF0004B8B}"/>
              </a:ext>
            </a:extLst>
          </p:cNvPr>
          <p:cNvSpPr/>
          <p:nvPr/>
        </p:nvSpPr>
        <p:spPr>
          <a:xfrm rot="18927880">
            <a:off x="10085048" y="1446278"/>
            <a:ext cx="306888" cy="112228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B3AF2B97-B3B3-6C48-BE3A-2CE0102BEA9E}"/>
              </a:ext>
            </a:extLst>
          </p:cNvPr>
          <p:cNvSpPr/>
          <p:nvPr/>
        </p:nvSpPr>
        <p:spPr>
          <a:xfrm rot="17720038">
            <a:off x="8339255" y="2021641"/>
            <a:ext cx="303822" cy="112228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24A5B4DC-1846-6645-81F5-C4E280CC436C}"/>
              </a:ext>
            </a:extLst>
          </p:cNvPr>
          <p:cNvSpPr/>
          <p:nvPr/>
        </p:nvSpPr>
        <p:spPr>
          <a:xfrm rot="18753659">
            <a:off x="6854092" y="2621197"/>
            <a:ext cx="321076" cy="112228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Pie 243">
            <a:extLst>
              <a:ext uri="{FF2B5EF4-FFF2-40B4-BE49-F238E27FC236}">
                <a16:creationId xmlns:a16="http://schemas.microsoft.com/office/drawing/2014/main" id="{B368B781-3739-8D48-9455-AE45F6396D00}"/>
              </a:ext>
            </a:extLst>
          </p:cNvPr>
          <p:cNvSpPr/>
          <p:nvPr/>
        </p:nvSpPr>
        <p:spPr>
          <a:xfrm>
            <a:off x="8422109" y="4142439"/>
            <a:ext cx="332295" cy="299732"/>
          </a:xfrm>
          <a:prstGeom prst="pie">
            <a:avLst>
              <a:gd name="adj1" fmla="val 16082683"/>
              <a:gd name="adj2" fmla="val 21568076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5" name="Pie 244">
            <a:extLst>
              <a:ext uri="{FF2B5EF4-FFF2-40B4-BE49-F238E27FC236}">
                <a16:creationId xmlns:a16="http://schemas.microsoft.com/office/drawing/2014/main" id="{F97C057A-ADF3-2D46-BE00-1124C3274557}"/>
              </a:ext>
            </a:extLst>
          </p:cNvPr>
          <p:cNvSpPr/>
          <p:nvPr/>
        </p:nvSpPr>
        <p:spPr>
          <a:xfrm rot="17807860">
            <a:off x="9691301" y="2779708"/>
            <a:ext cx="332295" cy="299732"/>
          </a:xfrm>
          <a:prstGeom prst="pie">
            <a:avLst>
              <a:gd name="adj1" fmla="val 16082683"/>
              <a:gd name="adj2" fmla="val 21568076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6" name="Pie 245">
            <a:extLst>
              <a:ext uri="{FF2B5EF4-FFF2-40B4-BE49-F238E27FC236}">
                <a16:creationId xmlns:a16="http://schemas.microsoft.com/office/drawing/2014/main" id="{2C7ACB24-647B-444A-9FBA-3F4BAF8266AD}"/>
              </a:ext>
            </a:extLst>
          </p:cNvPr>
          <p:cNvSpPr/>
          <p:nvPr/>
        </p:nvSpPr>
        <p:spPr>
          <a:xfrm>
            <a:off x="10513382" y="2097808"/>
            <a:ext cx="332295" cy="299732"/>
          </a:xfrm>
          <a:prstGeom prst="pie">
            <a:avLst>
              <a:gd name="adj1" fmla="val 16082683"/>
              <a:gd name="adj2" fmla="val 21568076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7" name="Pie 246">
            <a:extLst>
              <a:ext uri="{FF2B5EF4-FFF2-40B4-BE49-F238E27FC236}">
                <a16:creationId xmlns:a16="http://schemas.microsoft.com/office/drawing/2014/main" id="{F809107E-46B5-1B4D-9A94-55DB936DCFBC}"/>
              </a:ext>
            </a:extLst>
          </p:cNvPr>
          <p:cNvSpPr/>
          <p:nvPr/>
        </p:nvSpPr>
        <p:spPr>
          <a:xfrm rot="19243573">
            <a:off x="10067678" y="1527050"/>
            <a:ext cx="236251" cy="222910"/>
          </a:xfrm>
          <a:prstGeom prst="pie">
            <a:avLst>
              <a:gd name="adj1" fmla="val 10681927"/>
              <a:gd name="adj2" fmla="val 15872251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8" name="Pie 247">
            <a:extLst>
              <a:ext uri="{FF2B5EF4-FFF2-40B4-BE49-F238E27FC236}">
                <a16:creationId xmlns:a16="http://schemas.microsoft.com/office/drawing/2014/main" id="{FE313805-1392-AF42-A374-47B4F5E4BA0F}"/>
              </a:ext>
            </a:extLst>
          </p:cNvPr>
          <p:cNvSpPr/>
          <p:nvPr/>
        </p:nvSpPr>
        <p:spPr>
          <a:xfrm rot="18168921">
            <a:off x="8373877" y="2131672"/>
            <a:ext cx="200949" cy="207854"/>
          </a:xfrm>
          <a:prstGeom prst="pie">
            <a:avLst>
              <a:gd name="adj1" fmla="val 10681927"/>
              <a:gd name="adj2" fmla="val 15872251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9" name="Pie 248">
            <a:extLst>
              <a:ext uri="{FF2B5EF4-FFF2-40B4-BE49-F238E27FC236}">
                <a16:creationId xmlns:a16="http://schemas.microsoft.com/office/drawing/2014/main" id="{C5435C1F-DA6A-D24D-A928-64AC6F5703EC}"/>
              </a:ext>
            </a:extLst>
          </p:cNvPr>
          <p:cNvSpPr/>
          <p:nvPr/>
        </p:nvSpPr>
        <p:spPr>
          <a:xfrm rot="19084447">
            <a:off x="6843452" y="2709940"/>
            <a:ext cx="233302" cy="227311"/>
          </a:xfrm>
          <a:prstGeom prst="pie">
            <a:avLst>
              <a:gd name="adj1" fmla="val 10681927"/>
              <a:gd name="adj2" fmla="val 15872251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5C1986C6-1E2F-8442-8B1E-2609BF399B7B}"/>
              </a:ext>
            </a:extLst>
          </p:cNvPr>
          <p:cNvSpPr/>
          <p:nvPr/>
        </p:nvSpPr>
        <p:spPr>
          <a:xfrm rot="1750628">
            <a:off x="6822947" y="3859549"/>
            <a:ext cx="439532" cy="149372"/>
          </a:xfrm>
          <a:prstGeom prst="rect">
            <a:avLst/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Pie 250">
            <a:extLst>
              <a:ext uri="{FF2B5EF4-FFF2-40B4-BE49-F238E27FC236}">
                <a16:creationId xmlns:a16="http://schemas.microsoft.com/office/drawing/2014/main" id="{5AF8785A-C542-7144-8B84-94543099C78F}"/>
              </a:ext>
            </a:extLst>
          </p:cNvPr>
          <p:cNvSpPr/>
          <p:nvPr/>
        </p:nvSpPr>
        <p:spPr>
          <a:xfrm rot="1750628">
            <a:off x="7022969" y="3952794"/>
            <a:ext cx="332295" cy="299732"/>
          </a:xfrm>
          <a:prstGeom prst="pie">
            <a:avLst>
              <a:gd name="adj1" fmla="val 16082683"/>
              <a:gd name="adj2" fmla="val 21568076"/>
            </a:avLst>
          </a:prstGeom>
          <a:solidFill>
            <a:srgbClr val="0070C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0DF69C61-4BD4-FB4C-9309-124EADFF1932}"/>
              </a:ext>
            </a:extLst>
          </p:cNvPr>
          <p:cNvSpPr/>
          <p:nvPr/>
        </p:nvSpPr>
        <p:spPr>
          <a:xfrm>
            <a:off x="5881585" y="3770974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1952CFF-A6C6-E44A-A29F-115B21D38705}"/>
              </a:ext>
            </a:extLst>
          </p:cNvPr>
          <p:cNvSpPr/>
          <p:nvPr/>
        </p:nvSpPr>
        <p:spPr>
          <a:xfrm>
            <a:off x="5882664" y="2988352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5A7C530D-2A65-F44A-A5E9-49C0D2E62AD3}"/>
              </a:ext>
            </a:extLst>
          </p:cNvPr>
          <p:cNvSpPr/>
          <p:nvPr/>
        </p:nvSpPr>
        <p:spPr>
          <a:xfrm>
            <a:off x="7622659" y="2480937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40952F16-68F5-0647-806D-34739E60CD23}"/>
              </a:ext>
            </a:extLst>
          </p:cNvPr>
          <p:cNvSpPr/>
          <p:nvPr/>
        </p:nvSpPr>
        <p:spPr>
          <a:xfrm>
            <a:off x="9318902" y="1789946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8EC1F374-5D06-EE46-AFF7-C6AED322D003}"/>
              </a:ext>
            </a:extLst>
          </p:cNvPr>
          <p:cNvSpPr/>
          <p:nvPr/>
        </p:nvSpPr>
        <p:spPr>
          <a:xfrm>
            <a:off x="10809169" y="1382300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4402C3A6-329B-834B-A6FF-C22A9023AD37}"/>
              </a:ext>
            </a:extLst>
          </p:cNvPr>
          <p:cNvSpPr/>
          <p:nvPr/>
        </p:nvSpPr>
        <p:spPr>
          <a:xfrm>
            <a:off x="10839255" y="2222173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7F055DF5-411E-E14F-8A33-5FA53F7A0D81}"/>
              </a:ext>
            </a:extLst>
          </p:cNvPr>
          <p:cNvSpPr/>
          <p:nvPr/>
        </p:nvSpPr>
        <p:spPr>
          <a:xfrm>
            <a:off x="8374370" y="4264328"/>
            <a:ext cx="108000" cy="108000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FD252AD-7082-5A44-A293-1771930A237C}"/>
                  </a:ext>
                </a:extLst>
              </p:cNvPr>
              <p:cNvSpPr txBox="1"/>
              <p:nvPr/>
            </p:nvSpPr>
            <p:spPr>
              <a:xfrm>
                <a:off x="5664949" y="3636689"/>
                <a:ext cx="2194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1FD252AD-7082-5A44-A293-1771930A2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4949" y="3636689"/>
                <a:ext cx="219483" cy="307777"/>
              </a:xfrm>
              <a:prstGeom prst="rect">
                <a:avLst/>
              </a:prstGeom>
              <a:blipFill>
                <a:blip r:embed="rId6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86780DB3-71DD-2D4B-A072-2E300308A479}"/>
                  </a:ext>
                </a:extLst>
              </p:cNvPr>
              <p:cNvSpPr txBox="1"/>
              <p:nvPr/>
            </p:nvSpPr>
            <p:spPr>
              <a:xfrm>
                <a:off x="8335404" y="4337178"/>
                <a:ext cx="2194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86780DB3-71DD-2D4B-A072-2E300308A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404" y="4337178"/>
                <a:ext cx="219483" cy="307777"/>
              </a:xfrm>
              <a:prstGeom prst="rect">
                <a:avLst/>
              </a:prstGeom>
              <a:blipFill>
                <a:blip r:embed="rId7"/>
                <a:stretch>
                  <a:fillRect l="-15789" r="-15789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CCF60C1-6AA1-ED45-BC2A-0D81A9C53640}"/>
                  </a:ext>
                </a:extLst>
              </p:cNvPr>
              <p:cNvSpPr txBox="1"/>
              <p:nvPr/>
            </p:nvSpPr>
            <p:spPr>
              <a:xfrm>
                <a:off x="10976942" y="2094836"/>
                <a:ext cx="1972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1CCF60C1-6AA1-ED45-BC2A-0D81A9C53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6942" y="2094836"/>
                <a:ext cx="197298" cy="307777"/>
              </a:xfrm>
              <a:prstGeom prst="rect">
                <a:avLst/>
              </a:prstGeom>
              <a:blipFill>
                <a:blip r:embed="rId8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BD551BE6-5C6B-D14B-9374-0035D5D9FCC2}"/>
                  </a:ext>
                </a:extLst>
              </p:cNvPr>
              <p:cNvSpPr txBox="1"/>
              <p:nvPr/>
            </p:nvSpPr>
            <p:spPr>
              <a:xfrm>
                <a:off x="10947291" y="1266020"/>
                <a:ext cx="2277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𝑑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BD551BE6-5C6B-D14B-9374-0035D5D9F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7291" y="1266020"/>
                <a:ext cx="227755" cy="307777"/>
              </a:xfrm>
              <a:prstGeom prst="rect">
                <a:avLst/>
              </a:prstGeom>
              <a:blipFill>
                <a:blip r:embed="rId9"/>
                <a:stretch>
                  <a:fillRect l="-21053" r="-15789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72DF9429-CE4F-0E45-82AB-3998D2F71585}"/>
                  </a:ext>
                </a:extLst>
              </p:cNvPr>
              <p:cNvSpPr txBox="1"/>
              <p:nvPr/>
            </p:nvSpPr>
            <p:spPr>
              <a:xfrm>
                <a:off x="9278906" y="1423509"/>
                <a:ext cx="2028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𝑒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72DF9429-CE4F-0E45-82AB-3998D2F71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8906" y="1423509"/>
                <a:ext cx="202812" cy="307777"/>
              </a:xfrm>
              <a:prstGeom prst="rect">
                <a:avLst/>
              </a:prstGeom>
              <a:blipFill>
                <a:blip r:embed="rId10"/>
                <a:stretch>
                  <a:fillRect l="-11765" r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46A1CD6-10A9-FE44-9CFB-E18129FF1CC3}"/>
                  </a:ext>
                </a:extLst>
              </p:cNvPr>
              <p:cNvSpPr txBox="1"/>
              <p:nvPr/>
            </p:nvSpPr>
            <p:spPr>
              <a:xfrm>
                <a:off x="7580932" y="2148542"/>
                <a:ext cx="21909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𝑓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46A1CD6-10A9-FE44-9CFB-E18129FF1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932" y="2148542"/>
                <a:ext cx="219099" cy="307777"/>
              </a:xfrm>
              <a:prstGeom prst="rect">
                <a:avLst/>
              </a:prstGeom>
              <a:blipFill>
                <a:blip r:embed="rId11"/>
                <a:stretch>
                  <a:fillRect l="-33333" r="-3333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CD1282EB-6522-E048-9C31-CB4ADEE0CAC7}"/>
                  </a:ext>
                </a:extLst>
              </p:cNvPr>
              <p:cNvSpPr txBox="1"/>
              <p:nvPr/>
            </p:nvSpPr>
            <p:spPr>
              <a:xfrm>
                <a:off x="5685332" y="2768971"/>
                <a:ext cx="2319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𝑔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CD1282EB-6522-E048-9C31-CB4ADEE0C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332" y="2768971"/>
                <a:ext cx="231987" cy="307777"/>
              </a:xfrm>
              <a:prstGeom prst="rect">
                <a:avLst/>
              </a:prstGeom>
              <a:blipFill>
                <a:blip r:embed="rId12"/>
                <a:stretch>
                  <a:fillRect l="-21053" r="-15789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32528</TotalTime>
  <Words>80</Words>
  <Application>Microsoft Macintosh PowerPoint</Application>
  <PresentationFormat>Widescreen</PresentationFormat>
  <Paragraphs>59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Olivia Woodman</cp:lastModifiedBy>
  <cp:revision>631</cp:revision>
  <dcterms:created xsi:type="dcterms:W3CDTF">2017-07-11T12:03:09Z</dcterms:created>
  <dcterms:modified xsi:type="dcterms:W3CDTF">2020-07-11T22:56:41Z</dcterms:modified>
</cp:coreProperties>
</file>