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6DB44-79F7-419C-B12B-FB66C82A2D6D}" v="449" dt="2019-07-15T20:54:10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0"/>
    <p:restoredTop sz="87273" autoAdjust="0"/>
  </p:normalViewPr>
  <p:slideViewPr>
    <p:cSldViewPr snapToGrid="0">
      <p:cViewPr varScale="1">
        <p:scale>
          <a:sx n="76" d="100"/>
          <a:sy n="76" d="100"/>
        </p:scale>
        <p:origin x="147" y="57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E99F47A3-76BE-4E81-8476-4E7942C70926}"/>
    <pc:docChg chg="undo custSel addSld delSld modSld">
      <pc:chgData name="Joshua Rinaldo" userId="eeaa994f99e4e508" providerId="LiveId" clId="{E99F47A3-76BE-4E81-8476-4E7942C70926}" dt="2019-06-13T17:31:07.389" v="1963" actId="1076"/>
      <pc:docMkLst>
        <pc:docMk/>
      </pc:docMkLst>
      <pc:sldChg chg="addSp delSp modSp">
        <pc:chgData name="Joshua Rinaldo" userId="eeaa994f99e4e508" providerId="LiveId" clId="{E99F47A3-76BE-4E81-8476-4E7942C70926}" dt="2019-06-13T16:30:33.467" v="1601"/>
        <pc:sldMkLst>
          <pc:docMk/>
          <pc:sldMk cId="3857788506" sldId="271"/>
        </pc:sldMkLst>
        <pc:spChg chg="add del mod">
          <ac:chgData name="Joshua Rinaldo" userId="eeaa994f99e4e508" providerId="LiveId" clId="{E99F47A3-76BE-4E81-8476-4E7942C70926}" dt="2019-06-13T16:23:22.880" v="1513"/>
          <ac:spMkLst>
            <pc:docMk/>
            <pc:sldMk cId="3857788506" sldId="271"/>
            <ac:spMk id="102" creationId="{98E018E0-5498-473C-BB6D-C50826DE3CE9}"/>
          </ac:spMkLst>
        </pc:spChg>
        <pc:spChg chg="add del">
          <ac:chgData name="Joshua Rinaldo" userId="eeaa994f99e4e508" providerId="LiveId" clId="{E99F47A3-76BE-4E81-8476-4E7942C70926}" dt="2019-06-13T16:30:33.467" v="1601"/>
          <ac:spMkLst>
            <pc:docMk/>
            <pc:sldMk cId="3857788506" sldId="271"/>
            <ac:spMk id="103" creationId="{A5017723-9651-43B6-96D2-03F7AC1E48A5}"/>
          </ac:spMkLst>
        </pc:spChg>
      </pc:sldChg>
      <pc:sldChg chg="addSp modSp">
        <pc:chgData name="Joshua Rinaldo" userId="eeaa994f99e4e508" providerId="LiveId" clId="{E99F47A3-76BE-4E81-8476-4E7942C70926}" dt="2019-06-04T18:58:11.301" v="125" actId="1076"/>
        <pc:sldMkLst>
          <pc:docMk/>
          <pc:sldMk cId="2340503291" sldId="284"/>
        </pc:sldMkLst>
        <pc:spChg chg="mod">
          <ac:chgData name="Joshua Rinaldo" userId="eeaa994f99e4e508" providerId="LiveId" clId="{E99F47A3-76BE-4E81-8476-4E7942C70926}" dt="2019-06-04T17:44:54.708" v="104" actId="1076"/>
          <ac:spMkLst>
            <pc:docMk/>
            <pc:sldMk cId="2340503291" sldId="284"/>
            <ac:spMk id="68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1:13.033" v="57" actId="1076"/>
          <ac:spMkLst>
            <pc:docMk/>
            <pc:sldMk cId="2340503291" sldId="284"/>
            <ac:spMk id="69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6:13.841" v="122" actId="1076"/>
          <ac:spMkLst>
            <pc:docMk/>
            <pc:sldMk cId="2340503291" sldId="284"/>
            <ac:spMk id="70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7:42:10.746" v="70" actId="1076"/>
          <ac:spMkLst>
            <pc:docMk/>
            <pc:sldMk cId="2340503291" sldId="284"/>
            <ac:spMk id="95" creationId="{15FB5FD5-A1D2-47F9-ABCD-2B3B7CCACE5B}"/>
          </ac:spMkLst>
        </pc:spChg>
        <pc:spChg chg="add mod">
          <ac:chgData name="Joshua Rinaldo" userId="eeaa994f99e4e508" providerId="LiveId" clId="{E99F47A3-76BE-4E81-8476-4E7942C70926}" dt="2019-06-04T17:42:06.328" v="69" actId="1076"/>
          <ac:spMkLst>
            <pc:docMk/>
            <pc:sldMk cId="2340503291" sldId="284"/>
            <ac:spMk id="96" creationId="{B6D80EDA-6B54-4A7E-949D-81E098AB5252}"/>
          </ac:spMkLst>
        </pc:spChg>
        <pc:spChg chg="add mod">
          <ac:chgData name="Joshua Rinaldo" userId="eeaa994f99e4e508" providerId="LiveId" clId="{E99F47A3-76BE-4E81-8476-4E7942C70926}" dt="2019-06-04T17:41:55.901" v="68" actId="1076"/>
          <ac:spMkLst>
            <pc:docMk/>
            <pc:sldMk cId="2340503291" sldId="284"/>
            <ac:spMk id="97" creationId="{B082C75F-475A-4282-BD1B-139FB0D84ADA}"/>
          </ac:spMkLst>
        </pc:spChg>
        <pc:spChg chg="add mod">
          <ac:chgData name="Joshua Rinaldo" userId="eeaa994f99e4e508" providerId="LiveId" clId="{E99F47A3-76BE-4E81-8476-4E7942C70926}" dt="2019-06-04T17:41:52.244" v="67" actId="1076"/>
          <ac:spMkLst>
            <pc:docMk/>
            <pc:sldMk cId="2340503291" sldId="284"/>
            <ac:spMk id="98" creationId="{9104BB46-A873-46B2-BCFD-BC17492FEC90}"/>
          </ac:spMkLst>
        </pc:spChg>
        <pc:spChg chg="add mod">
          <ac:chgData name="Joshua Rinaldo" userId="eeaa994f99e4e508" providerId="LiveId" clId="{E99F47A3-76BE-4E81-8476-4E7942C70926}" dt="2019-06-04T18:58:11.301" v="125" actId="1076"/>
          <ac:spMkLst>
            <pc:docMk/>
            <pc:sldMk cId="2340503291" sldId="284"/>
            <ac:spMk id="99" creationId="{BD30DDE1-ACB0-4136-9EA5-8D6CBC6EE952}"/>
          </ac:spMkLst>
        </pc:spChg>
        <pc:spChg chg="add mod">
          <ac:chgData name="Joshua Rinaldo" userId="eeaa994f99e4e508" providerId="LiveId" clId="{E99F47A3-76BE-4E81-8476-4E7942C70926}" dt="2019-06-04T17:40:57.415" v="52" actId="1076"/>
          <ac:spMkLst>
            <pc:docMk/>
            <pc:sldMk cId="2340503291" sldId="284"/>
            <ac:spMk id="100" creationId="{0AD51D1C-1814-4229-8E1B-49E9613C3874}"/>
          </ac:spMkLst>
        </pc:spChg>
        <pc:spChg chg="add mod">
          <ac:chgData name="Joshua Rinaldo" userId="eeaa994f99e4e508" providerId="LiveId" clId="{E99F47A3-76BE-4E81-8476-4E7942C70926}" dt="2019-06-04T17:41:04.403" v="54" actId="1076"/>
          <ac:spMkLst>
            <pc:docMk/>
            <pc:sldMk cId="2340503291" sldId="284"/>
            <ac:spMk id="101" creationId="{46DB9D09-FDAB-409C-A853-195F990EA94E}"/>
          </ac:spMkLst>
        </pc:spChg>
        <pc:spChg chg="add mod">
          <ac:chgData name="Joshua Rinaldo" userId="eeaa994f99e4e508" providerId="LiveId" clId="{E99F47A3-76BE-4E81-8476-4E7942C70926}" dt="2019-06-04T18:58:05.317" v="124" actId="1076"/>
          <ac:spMkLst>
            <pc:docMk/>
            <pc:sldMk cId="2340503291" sldId="284"/>
            <ac:spMk id="102" creationId="{8EC09236-49A9-450A-8AFB-2E0A1EEA0F14}"/>
          </ac:spMkLst>
        </pc:spChg>
        <pc:spChg chg="add mod">
          <ac:chgData name="Joshua Rinaldo" userId="eeaa994f99e4e508" providerId="LiveId" clId="{E99F47A3-76BE-4E81-8476-4E7942C70926}" dt="2019-06-04T18:58:01.922" v="123" actId="1076"/>
          <ac:spMkLst>
            <pc:docMk/>
            <pc:sldMk cId="2340503291" sldId="284"/>
            <ac:spMk id="103" creationId="{53F5F5D1-958C-406A-A0C6-6BBAB44858A9}"/>
          </ac:spMkLst>
        </pc:spChg>
        <pc:spChg chg="add mod">
          <ac:chgData name="Joshua Rinaldo" userId="eeaa994f99e4e508" providerId="LiveId" clId="{E99F47A3-76BE-4E81-8476-4E7942C70926}" dt="2019-06-04T17:41:30.325" v="62" actId="1076"/>
          <ac:spMkLst>
            <pc:docMk/>
            <pc:sldMk cId="2340503291" sldId="284"/>
            <ac:spMk id="104" creationId="{BE083980-F1E0-42B5-B38F-6D925BACF10E}"/>
          </ac:spMkLst>
        </pc:spChg>
        <pc:spChg chg="add mod">
          <ac:chgData name="Joshua Rinaldo" userId="eeaa994f99e4e508" providerId="LiveId" clId="{E99F47A3-76BE-4E81-8476-4E7942C70926}" dt="2019-06-04T17:41:36.561" v="64" actId="1076"/>
          <ac:spMkLst>
            <pc:docMk/>
            <pc:sldMk cId="2340503291" sldId="284"/>
            <ac:spMk id="105" creationId="{E1F99B45-4A93-4CBF-8DBB-7BDE4B8529DC}"/>
          </ac:spMkLst>
        </pc:spChg>
        <pc:spChg chg="add mod">
          <ac:chgData name="Joshua Rinaldo" userId="eeaa994f99e4e508" providerId="LiveId" clId="{E99F47A3-76BE-4E81-8476-4E7942C70926}" dt="2019-06-04T17:46:06.146" v="121" actId="1076"/>
          <ac:spMkLst>
            <pc:docMk/>
            <pc:sldMk cId="2340503291" sldId="284"/>
            <ac:spMk id="106" creationId="{DD48BA6C-1EB1-48A0-B818-A190A29BDCA8}"/>
          </ac:spMkLst>
        </pc:spChg>
        <pc:spChg chg="add mod">
          <ac:chgData name="Joshua Rinaldo" userId="eeaa994f99e4e508" providerId="LiveId" clId="{E99F47A3-76BE-4E81-8476-4E7942C70926}" dt="2019-06-04T17:46:02.495" v="120" actId="1076"/>
          <ac:spMkLst>
            <pc:docMk/>
            <pc:sldMk cId="2340503291" sldId="284"/>
            <ac:spMk id="107" creationId="{ED82733F-F45B-4A48-8947-D79920D1E50C}"/>
          </ac:spMkLst>
        </pc:spChg>
        <pc:spChg chg="add mod">
          <ac:chgData name="Joshua Rinaldo" userId="eeaa994f99e4e508" providerId="LiveId" clId="{E99F47A3-76BE-4E81-8476-4E7942C70926}" dt="2019-06-04T17:45:59.319" v="119" actId="1076"/>
          <ac:spMkLst>
            <pc:docMk/>
            <pc:sldMk cId="2340503291" sldId="284"/>
            <ac:spMk id="108" creationId="{4E41C07F-4D92-40F7-B288-042905B48F22}"/>
          </ac:spMkLst>
        </pc:spChg>
        <pc:spChg chg="add mod">
          <ac:chgData name="Joshua Rinaldo" userId="eeaa994f99e4e508" providerId="LiveId" clId="{E99F47A3-76BE-4E81-8476-4E7942C70926}" dt="2019-06-04T17:45:55.624" v="118" actId="1076"/>
          <ac:spMkLst>
            <pc:docMk/>
            <pc:sldMk cId="2340503291" sldId="284"/>
            <ac:spMk id="109" creationId="{5E3D5407-3959-411E-946D-96B5D820C589}"/>
          </ac:spMkLst>
        </pc:spChg>
        <pc:spChg chg="add mod">
          <ac:chgData name="Joshua Rinaldo" userId="eeaa994f99e4e508" providerId="LiveId" clId="{E99F47A3-76BE-4E81-8476-4E7942C70926}" dt="2019-06-04T17:45:52.557" v="117" actId="1076"/>
          <ac:spMkLst>
            <pc:docMk/>
            <pc:sldMk cId="2340503291" sldId="284"/>
            <ac:spMk id="110" creationId="{16216DB9-5C29-480E-A57C-F073EEDB578F}"/>
          </ac:spMkLst>
        </pc:spChg>
        <pc:spChg chg="add mod">
          <ac:chgData name="Joshua Rinaldo" userId="eeaa994f99e4e508" providerId="LiveId" clId="{E99F47A3-76BE-4E81-8476-4E7942C70926}" dt="2019-06-04T17:45:40.916" v="115" actId="1076"/>
          <ac:spMkLst>
            <pc:docMk/>
            <pc:sldMk cId="2340503291" sldId="284"/>
            <ac:spMk id="111" creationId="{D1D8E747-F3AD-42A2-AF9A-E68815CA36AD}"/>
          </ac:spMkLst>
        </pc:spChg>
        <pc:spChg chg="add mod">
          <ac:chgData name="Joshua Rinaldo" userId="eeaa994f99e4e508" providerId="LiveId" clId="{E99F47A3-76BE-4E81-8476-4E7942C70926}" dt="2019-06-04T17:45:46.990" v="116" actId="1076"/>
          <ac:spMkLst>
            <pc:docMk/>
            <pc:sldMk cId="2340503291" sldId="284"/>
            <ac:spMk id="112" creationId="{BF2EFFCD-4586-4B61-8708-56BF2B67427A}"/>
          </ac:spMkLst>
        </pc:spChg>
        <pc:spChg chg="add mod">
          <ac:chgData name="Joshua Rinaldo" userId="eeaa994f99e4e508" providerId="LiveId" clId="{E99F47A3-76BE-4E81-8476-4E7942C70926}" dt="2019-06-04T17:45:35.211" v="114" actId="1076"/>
          <ac:spMkLst>
            <pc:docMk/>
            <pc:sldMk cId="2340503291" sldId="284"/>
            <ac:spMk id="113" creationId="{B3F4ECF2-A8B5-4030-9C92-5CF8ECE7AEA2}"/>
          </ac:spMkLst>
        </pc:spChg>
        <pc:spChg chg="add mod">
          <ac:chgData name="Joshua Rinaldo" userId="eeaa994f99e4e508" providerId="LiveId" clId="{E99F47A3-76BE-4E81-8476-4E7942C70926}" dt="2019-06-04T17:45:01.460" v="105" actId="1076"/>
          <ac:spMkLst>
            <pc:docMk/>
            <pc:sldMk cId="2340503291" sldId="284"/>
            <ac:spMk id="114" creationId="{C124F75A-75A0-47C6-8798-866E42149BF6}"/>
          </ac:spMkLst>
        </pc:spChg>
        <pc:spChg chg="add mod">
          <ac:chgData name="Joshua Rinaldo" userId="eeaa994f99e4e508" providerId="LiveId" clId="{E99F47A3-76BE-4E81-8476-4E7942C70926}" dt="2019-06-04T17:45:08.954" v="106" actId="1076"/>
          <ac:spMkLst>
            <pc:docMk/>
            <pc:sldMk cId="2340503291" sldId="284"/>
            <ac:spMk id="115" creationId="{F010034F-00A2-45BB-93FC-62B6773A1C74}"/>
          </ac:spMkLst>
        </pc:spChg>
        <pc:spChg chg="add mod">
          <ac:chgData name="Joshua Rinaldo" userId="eeaa994f99e4e508" providerId="LiveId" clId="{E99F47A3-76BE-4E81-8476-4E7942C70926}" dt="2019-06-04T17:45:14.382" v="108" actId="1076"/>
          <ac:spMkLst>
            <pc:docMk/>
            <pc:sldMk cId="2340503291" sldId="284"/>
            <ac:spMk id="116" creationId="{D917CA89-6A3D-4CE7-8E89-7B5933F7EC02}"/>
          </ac:spMkLst>
        </pc:spChg>
        <pc:spChg chg="add mod">
          <ac:chgData name="Joshua Rinaldo" userId="eeaa994f99e4e508" providerId="LiveId" clId="{E99F47A3-76BE-4E81-8476-4E7942C70926}" dt="2019-06-04T17:45:21.528" v="110" actId="1076"/>
          <ac:spMkLst>
            <pc:docMk/>
            <pc:sldMk cId="2340503291" sldId="284"/>
            <ac:spMk id="117" creationId="{25EE2930-B037-47DD-9B08-6C387031F71B}"/>
          </ac:spMkLst>
        </pc:spChg>
        <pc:spChg chg="add mod">
          <ac:chgData name="Joshua Rinaldo" userId="eeaa994f99e4e508" providerId="LiveId" clId="{E99F47A3-76BE-4E81-8476-4E7942C70926}" dt="2019-06-04T17:45:26.067" v="112" actId="1076"/>
          <ac:spMkLst>
            <pc:docMk/>
            <pc:sldMk cId="2340503291" sldId="284"/>
            <ac:spMk id="118" creationId="{44CC3A63-7D75-4C60-9A5E-C1F5B76DC58C}"/>
          </ac:spMkLst>
        </pc:spChg>
      </pc:sldChg>
      <pc:sldChg chg="addSp delSp modSp">
        <pc:chgData name="Joshua Rinaldo" userId="eeaa994f99e4e508" providerId="LiveId" clId="{E99F47A3-76BE-4E81-8476-4E7942C70926}" dt="2019-06-13T16:11:03.960" v="1424" actId="478"/>
        <pc:sldMkLst>
          <pc:docMk/>
          <pc:sldMk cId="2909214006" sldId="285"/>
        </pc:sldMkLst>
        <pc:spChg chg="add del mod">
          <ac:chgData name="Joshua Rinaldo" userId="eeaa994f99e4e508" providerId="LiveId" clId="{E99F47A3-76BE-4E81-8476-4E7942C70926}" dt="2019-06-04T17:40:06.288" v="40" actId="478"/>
          <ac:spMkLst>
            <pc:docMk/>
            <pc:sldMk cId="2909214006" sldId="285"/>
            <ac:spMk id="3" creationId="{F2915CCE-9523-4937-A0BC-5B8A829E5A41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4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5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6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09.860" v="229" actId="165"/>
          <ac:spMkLst>
            <pc:docMk/>
            <pc:sldMk cId="2909214006" sldId="285"/>
            <ac:spMk id="7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9:11:43.825" v="165" actId="1076"/>
          <ac:spMkLst>
            <pc:docMk/>
            <pc:sldMk cId="2909214006" sldId="285"/>
            <ac:spMk id="12" creationId="{F3D5A968-4FAD-4EB6-A07C-DD1D871E889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3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26:21.446" v="509" actId="478"/>
          <ac:spMkLst>
            <pc:docMk/>
            <pc:sldMk cId="2909214006" sldId="285"/>
            <ac:spMk id="15" creationId="{06E2E55C-C1F4-4402-BEFA-3CB787BB3F63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7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8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9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20" creationId="{00000000-0000-0000-0000-000000000000}"/>
          </ac:spMkLst>
        </pc:spChg>
        <pc:spChg chg="add del mod topLvl">
          <ac:chgData name="Joshua Rinaldo" userId="eeaa994f99e4e508" providerId="LiveId" clId="{E99F47A3-76BE-4E81-8476-4E7942C70926}" dt="2019-06-13T16:11:03.960" v="1424" actId="478"/>
          <ac:spMkLst>
            <pc:docMk/>
            <pc:sldMk cId="2909214006" sldId="285"/>
            <ac:spMk id="21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45:21.891" v="703" actId="478"/>
          <ac:spMkLst>
            <pc:docMk/>
            <pc:sldMk cId="2909214006" sldId="285"/>
            <ac:spMk id="22" creationId="{115F7C33-40A4-400C-A7F7-B432CB8F0C4C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4" creationId="{17097248-CCB7-49F3-9801-FABC8B6ADB55}"/>
          </ac:spMkLst>
        </pc:spChg>
        <pc:spChg chg="add del mod or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24" creationId="{BEB51CD8-75D7-4254-AA0E-F52EC2E1C57E}"/>
          </ac:spMkLst>
        </pc:spChg>
        <pc:spChg chg="add del mod">
          <ac:chgData name="Joshua Rinaldo" userId="eeaa994f99e4e508" providerId="LiveId" clId="{E99F47A3-76BE-4E81-8476-4E7942C70926}" dt="2019-06-04T17:29:26.473" v="4" actId="478"/>
          <ac:spMkLst>
            <pc:docMk/>
            <pc:sldMk cId="2909214006" sldId="285"/>
            <ac:spMk id="25" creationId="{CD582F1E-902F-4879-A30E-359C00587884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6" creationId="{2C88E4F8-F61C-4096-93F3-F5E018009C3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7" creationId="{5BC77AA8-AE9A-48CF-9124-3510DE6220A2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8" creationId="{F91018DA-27CD-4172-A077-C3BCE47F86C9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9" creationId="{F9D7010A-E87C-41A1-A935-DB3D860473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0" creationId="{4BDA671D-E4C2-43FD-8787-3BFBAE8A8749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1" creationId="{4356777F-93B9-4FC6-8DEA-ED236365D36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2" creationId="{6D645969-DE12-45C9-964F-FDFEF2CDA4E8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3" creationId="{1139D886-4D46-4D52-B446-B5548AFA1DF2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4" creationId="{7C57B2D2-88F8-4331-AB4E-CA6AEF5D6BF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5" creationId="{F4701A25-7A49-43C2-8F66-1CD5CF7A5FFE}"/>
          </ac:spMkLst>
        </pc:spChg>
        <pc:spChg chg="add del mod">
          <ac:chgData name="Joshua Rinaldo" userId="eeaa994f99e4e508" providerId="LiveId" clId="{E99F47A3-76BE-4E81-8476-4E7942C70926}" dt="2019-06-04T17:30:02.017" v="13" actId="478"/>
          <ac:spMkLst>
            <pc:docMk/>
            <pc:sldMk cId="2909214006" sldId="285"/>
            <ac:spMk id="36" creationId="{CD68EBCE-9E8A-433C-A9DC-F5EB4CCC6B14}"/>
          </ac:spMkLst>
        </pc:spChg>
        <pc:spChg chg="add del mod topLvl">
          <ac:chgData name="Joshua Rinaldo" userId="eeaa994f99e4e508" providerId="LiveId" clId="{E99F47A3-76BE-4E81-8476-4E7942C70926}" dt="2019-06-06T17:41:18.983" v="662" actId="478"/>
          <ac:spMkLst>
            <pc:docMk/>
            <pc:sldMk cId="2909214006" sldId="285"/>
            <ac:spMk id="37" creationId="{690C42D2-331E-4777-A4AC-6D40FCA943F2}"/>
          </ac:spMkLst>
        </pc:spChg>
        <pc:spChg chg="add del mod">
          <ac:chgData name="Joshua Rinaldo" userId="eeaa994f99e4e508" providerId="LiveId" clId="{E99F47A3-76BE-4E81-8476-4E7942C70926}" dt="2019-06-04T17:30:04.489" v="14" actId="478"/>
          <ac:spMkLst>
            <pc:docMk/>
            <pc:sldMk cId="2909214006" sldId="285"/>
            <ac:spMk id="37" creationId="{A1F36AFB-53C6-4BBB-B24F-FBB05901EC6E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38" creationId="{3C5888DD-9FC3-4C86-A015-0D2109CCF323}"/>
          </ac:spMkLst>
        </pc:spChg>
        <pc:spChg chg="add del mod">
          <ac:chgData name="Joshua Rinaldo" userId="eeaa994f99e4e508" providerId="LiveId" clId="{E99F47A3-76BE-4E81-8476-4E7942C70926}" dt="2019-06-04T17:29:53.687" v="9" actId="478"/>
          <ac:spMkLst>
            <pc:docMk/>
            <pc:sldMk cId="2909214006" sldId="285"/>
            <ac:spMk id="38" creationId="{8E598A58-BCDA-464A-A16F-E46D34B5971F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39" creationId="{22AF5221-9345-4C5C-A4C0-AB1F7E3C080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0" creationId="{23DBE633-12AB-49DA-90C2-D6CB39F2CEE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1" creationId="{59F0B1EB-7EE9-4738-AC67-D611BB7B282C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2" creationId="{8828EB81-10BD-4604-B806-1C555D685D7E}"/>
          </ac:spMkLst>
        </pc:spChg>
        <pc:spChg chg="add del mod">
          <ac:chgData name="Joshua Rinaldo" userId="eeaa994f99e4e508" providerId="LiveId" clId="{E99F47A3-76BE-4E81-8476-4E7942C70926}" dt="2019-06-04T17:30:08.210" v="15" actId="478"/>
          <ac:spMkLst>
            <pc:docMk/>
            <pc:sldMk cId="2909214006" sldId="285"/>
            <ac:spMk id="43" creationId="{64C0F3A2-F543-4D07-BEA1-149F864BBE7B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4" creationId="{E4488313-EABF-4A23-80B3-F8E220C23638}"/>
          </ac:spMkLst>
        </pc:spChg>
        <pc:spChg chg="add del mod">
          <ac:chgData name="Joshua Rinaldo" userId="eeaa994f99e4e508" providerId="LiveId" clId="{E99F47A3-76BE-4E81-8476-4E7942C70926}" dt="2019-06-04T17:29:59.424" v="12" actId="478"/>
          <ac:spMkLst>
            <pc:docMk/>
            <pc:sldMk cId="2909214006" sldId="285"/>
            <ac:spMk id="45" creationId="{15EECA6D-BD64-4B08-B956-607B721107D7}"/>
          </ac:spMkLst>
        </pc:spChg>
        <pc:spChg chg="add del mod">
          <ac:chgData name="Joshua Rinaldo" userId="eeaa994f99e4e508" providerId="LiveId" clId="{E99F47A3-76BE-4E81-8476-4E7942C70926}" dt="2019-06-04T17:29:56.376" v="10" actId="478"/>
          <ac:spMkLst>
            <pc:docMk/>
            <pc:sldMk cId="2909214006" sldId="285"/>
            <ac:spMk id="46" creationId="{AD39F16C-386B-4F46-8F76-46BF2BF0D9DA}"/>
          </ac:spMkLst>
        </pc:spChg>
        <pc:spChg chg="add del mo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47" creationId="{9BFDB94F-B5FB-4348-9752-D8F660CC26E4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7" creationId="{DF4A5585-6CF6-4AA8-909F-81F201F8483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0" creationId="{7C3552A4-3700-4993-B982-259B59E57E5D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1" creationId="{AA3056DF-1AB9-4077-9720-0F58A825897A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2" creationId="{5D7B3EAB-CD24-46D5-A38D-8E1A32E03B37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3" creationId="{97FDC26F-C0D5-4E5E-B5FB-42BDE2FCF2E8}"/>
          </ac:spMkLst>
        </pc:spChg>
        <pc:spChg chg="add del mod">
          <ac:chgData name="Joshua Rinaldo" userId="eeaa994f99e4e508" providerId="LiveId" clId="{E99F47A3-76BE-4E81-8476-4E7942C70926}" dt="2019-06-04T17:29:30.552" v="6" actId="478"/>
          <ac:spMkLst>
            <pc:docMk/>
            <pc:sldMk cId="2909214006" sldId="285"/>
            <ac:spMk id="54" creationId="{46ED86FB-98D4-4D94-94D9-D492B1DD2DF9}"/>
          </ac:spMkLst>
        </pc:spChg>
        <pc:spChg chg="add del mod">
          <ac:chgData name="Joshua Rinaldo" userId="eeaa994f99e4e508" providerId="LiveId" clId="{E99F47A3-76BE-4E81-8476-4E7942C70926}" dt="2019-06-04T17:29:28.963" v="5" actId="478"/>
          <ac:spMkLst>
            <pc:docMk/>
            <pc:sldMk cId="2909214006" sldId="285"/>
            <ac:spMk id="55" creationId="{554977A5-9C17-473E-97E4-A3D8845F17F6}"/>
          </ac:spMkLst>
        </pc:spChg>
        <pc:spChg chg="add del mod">
          <ac:chgData name="Joshua Rinaldo" userId="eeaa994f99e4e508" providerId="LiveId" clId="{E99F47A3-76BE-4E81-8476-4E7942C70926}" dt="2019-06-04T17:29:33.546" v="7" actId="478"/>
          <ac:spMkLst>
            <pc:docMk/>
            <pc:sldMk cId="2909214006" sldId="285"/>
            <ac:spMk id="56" creationId="{83F3F494-EDBE-402C-BDBE-A3D8F7CB2EE1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8" creationId="{73C84612-D666-48C8-8E77-FFDA09D8331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9" creationId="{BBE46584-04F0-406D-BB4B-264EF8B9AD1F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0" creationId="{42E1B0A4-4141-4DDB-8B8A-214A340680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1" creationId="{7AF3BE07-7F60-4E08-8CFC-BDAFFF1D758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2" creationId="{F4A01BDF-0A8C-47F2-AB4E-840ACD248A40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3" creationId="{CEB87DEB-B4B5-4538-917A-1C0B5682B4B7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4" creationId="{F9AA692A-0006-45B3-8DAF-9DC22864064A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5" creationId="{31EBED1B-BC93-4D65-90C2-BAC3808D5AAF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6" creationId="{F8F8E476-959F-44D8-ABE7-75DB60AE926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7" creationId="{EA8EA4A7-ADAD-41FC-97C2-81F23A75EC10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8" creationId="{01181708-3078-4768-A4C2-47B91E31E5AE}"/>
          </ac:spMkLst>
        </pc:spChg>
        <pc:spChg chg="add del mod topLvl">
          <ac:chgData name="Joshua Rinaldo" userId="eeaa994f99e4e508" providerId="LiveId" clId="{E99F47A3-76BE-4E81-8476-4E7942C70926}" dt="2019-06-04T17:30:19.535" v="19" actId="478"/>
          <ac:spMkLst>
            <pc:docMk/>
            <pc:sldMk cId="2909214006" sldId="285"/>
            <ac:spMk id="69" creationId="{31D5D009-A24E-428B-88FA-F372453F4AB6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0" creationId="{B12184ED-94B2-4360-90B1-41A6BDCA8F69}"/>
          </ac:spMkLst>
        </pc:spChg>
        <pc:spChg chg="add del mod topLvl">
          <ac:chgData name="Joshua Rinaldo" userId="eeaa994f99e4e508" providerId="LiveId" clId="{E99F47A3-76BE-4E81-8476-4E7942C70926}" dt="2019-06-04T17:30:13.329" v="17" actId="478"/>
          <ac:spMkLst>
            <pc:docMk/>
            <pc:sldMk cId="2909214006" sldId="285"/>
            <ac:spMk id="71" creationId="{1205930A-F333-4C2F-BFE0-87EE28CFD280}"/>
          </ac:spMkLst>
        </pc:spChg>
        <pc:spChg chg="add del mod topLvl">
          <ac:chgData name="Joshua Rinaldo" userId="eeaa994f99e4e508" providerId="LiveId" clId="{E99F47A3-76BE-4E81-8476-4E7942C70926}" dt="2019-06-04T17:30:26.588" v="22" actId="478"/>
          <ac:spMkLst>
            <pc:docMk/>
            <pc:sldMk cId="2909214006" sldId="285"/>
            <ac:spMk id="72" creationId="{E5AEB5DD-48FE-48F8-B851-98F08591CD83}"/>
          </ac:spMkLst>
        </pc:spChg>
        <pc:spChg chg="add del mod topLvl">
          <ac:chgData name="Joshua Rinaldo" userId="eeaa994f99e4e508" providerId="LiveId" clId="{E99F47A3-76BE-4E81-8476-4E7942C70926}" dt="2019-06-04T17:30:10.986" v="16" actId="478"/>
          <ac:spMkLst>
            <pc:docMk/>
            <pc:sldMk cId="2909214006" sldId="285"/>
            <ac:spMk id="73" creationId="{3BBD2C19-149E-46CF-8743-5C138CBD1C45}"/>
          </ac:spMkLst>
        </pc:spChg>
        <pc:spChg chg="add del mod topLvl">
          <ac:chgData name="Joshua Rinaldo" userId="eeaa994f99e4e508" providerId="LiveId" clId="{E99F47A3-76BE-4E81-8476-4E7942C70926}" dt="2019-06-04T17:30:22.105" v="20" actId="478"/>
          <ac:spMkLst>
            <pc:docMk/>
            <pc:sldMk cId="2909214006" sldId="285"/>
            <ac:spMk id="74" creationId="{38274008-D0B2-4C2A-9548-432ADE8FF0F4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5" creationId="{4AF10D58-6247-44DA-9B1B-370262C7CD95}"/>
          </ac:spMkLst>
        </pc:spChg>
        <pc:spChg chg="add del mod topLvl">
          <ac:chgData name="Joshua Rinaldo" userId="eeaa994f99e4e508" providerId="LiveId" clId="{E99F47A3-76BE-4E81-8476-4E7942C70926}" dt="2019-06-04T17:30:24.324" v="21" actId="478"/>
          <ac:spMkLst>
            <pc:docMk/>
            <pc:sldMk cId="2909214006" sldId="285"/>
            <ac:spMk id="76" creationId="{BC6A2CB7-4EC5-44DE-90AC-9C7D72FA128C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7" creationId="{E22F4DD5-BEC7-4B2D-BFF3-C83FBDDCE30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8" creationId="{4AE29D02-459F-4FC7-9F26-6E65B29D7F68}"/>
          </ac:spMkLst>
        </pc:spChg>
        <pc:spChg chg="add del mod topLvl">
          <ac:chgData name="Joshua Rinaldo" userId="eeaa994f99e4e508" providerId="LiveId" clId="{E99F47A3-76BE-4E81-8476-4E7942C70926}" dt="2019-06-04T17:30:16.109" v="18" actId="478"/>
          <ac:spMkLst>
            <pc:docMk/>
            <pc:sldMk cId="2909214006" sldId="285"/>
            <ac:spMk id="79" creationId="{2097C1AD-92E5-4E2C-BC38-58591E1699D1}"/>
          </ac:spMkLst>
        </pc:spChg>
        <pc:spChg chg="add del mod">
          <ac:chgData name="Joshua Rinaldo" userId="eeaa994f99e4e508" providerId="LiveId" clId="{E99F47A3-76BE-4E81-8476-4E7942C70926}" dt="2019-06-04T19:04:31.560" v="153"/>
          <ac:spMkLst>
            <pc:docMk/>
            <pc:sldMk cId="2909214006" sldId="285"/>
            <ac:spMk id="86" creationId="{0065A660-5897-435B-9B55-F6C0AB76E62C}"/>
          </ac:spMkLst>
        </pc:spChg>
        <pc:spChg chg="add del mod">
          <ac:chgData name="Joshua Rinaldo" userId="eeaa994f99e4e508" providerId="LiveId" clId="{E99F47A3-76BE-4E81-8476-4E7942C70926}" dt="2019-06-04T19:04:40.196" v="161" actId="478"/>
          <ac:spMkLst>
            <pc:docMk/>
            <pc:sldMk cId="2909214006" sldId="285"/>
            <ac:spMk id="87" creationId="{FD5F6A2C-0D75-4A1C-85C1-766EE6D5188B}"/>
          </ac:spMkLst>
        </pc:spChg>
        <pc:spChg chg="add mod">
          <ac:chgData name="Joshua Rinaldo" userId="eeaa994f99e4e508" providerId="LiveId" clId="{E99F47A3-76BE-4E81-8476-4E7942C70926}" dt="2019-06-04T19:19:16.339" v="226" actId="1076"/>
          <ac:spMkLst>
            <pc:docMk/>
            <pc:sldMk cId="2909214006" sldId="285"/>
            <ac:spMk id="88" creationId="{4F73D4F4-839B-4579-8C13-34ECB85480A6}"/>
          </ac:spMkLst>
        </pc:spChg>
        <pc:spChg chg="add mod">
          <ac:chgData name="Joshua Rinaldo" userId="eeaa994f99e4e508" providerId="LiveId" clId="{E99F47A3-76BE-4E81-8476-4E7942C70926}" dt="2019-06-04T19:19:21.357" v="227" actId="1076"/>
          <ac:spMkLst>
            <pc:docMk/>
            <pc:sldMk cId="2909214006" sldId="285"/>
            <ac:spMk id="89" creationId="{CE083BAF-4D9D-4B51-8964-A67F6C340A17}"/>
          </ac:spMkLst>
        </pc:spChg>
        <pc:spChg chg="add mod">
          <ac:chgData name="Joshua Rinaldo" userId="eeaa994f99e4e508" providerId="LiveId" clId="{E99F47A3-76BE-4E81-8476-4E7942C70926}" dt="2019-06-04T19:12:56.663" v="185" actId="207"/>
          <ac:spMkLst>
            <pc:docMk/>
            <pc:sldMk cId="2909214006" sldId="285"/>
            <ac:spMk id="90" creationId="{0AA9006E-A41E-4EEC-8935-0278EF3410FC}"/>
          </ac:spMkLst>
        </pc:spChg>
        <pc:spChg chg="add mod">
          <ac:chgData name="Joshua Rinaldo" userId="eeaa994f99e4e508" providerId="LiveId" clId="{E99F47A3-76BE-4E81-8476-4E7942C70926}" dt="2019-06-04T19:13:03.114" v="187" actId="1076"/>
          <ac:spMkLst>
            <pc:docMk/>
            <pc:sldMk cId="2909214006" sldId="285"/>
            <ac:spMk id="91" creationId="{3536E23B-F894-45BB-99FF-EEB8081510E0}"/>
          </ac:spMkLst>
        </pc:spChg>
        <pc:spChg chg="add mod">
          <ac:chgData name="Joshua Rinaldo" userId="eeaa994f99e4e508" providerId="LiveId" clId="{E99F47A3-76BE-4E81-8476-4E7942C70926}" dt="2019-06-04T19:14:05.257" v="206" actId="1076"/>
          <ac:spMkLst>
            <pc:docMk/>
            <pc:sldMk cId="2909214006" sldId="285"/>
            <ac:spMk id="92" creationId="{8CF8DF92-F92C-4A75-8BC7-267D0DDD4069}"/>
          </ac:spMkLst>
        </pc:spChg>
        <pc:spChg chg="add mod">
          <ac:chgData name="Joshua Rinaldo" userId="eeaa994f99e4e508" providerId="LiveId" clId="{E99F47A3-76BE-4E81-8476-4E7942C70926}" dt="2019-06-04T19:14:13.531" v="210" actId="1076"/>
          <ac:spMkLst>
            <pc:docMk/>
            <pc:sldMk cId="2909214006" sldId="285"/>
            <ac:spMk id="93" creationId="{B1B00BF2-E634-4906-845F-400AF791F231}"/>
          </ac:spMkLst>
        </pc:spChg>
        <pc:spChg chg="add del mod">
          <ac:chgData name="Joshua Rinaldo" userId="eeaa994f99e4e508" providerId="LiveId" clId="{E99F47A3-76BE-4E81-8476-4E7942C70926}" dt="2019-06-05T16:01:39.033" v="235" actId="11529"/>
          <ac:spMkLst>
            <pc:docMk/>
            <pc:sldMk cId="2909214006" sldId="285"/>
            <ac:spMk id="94" creationId="{4BCBF6EC-B36C-4BA7-A373-E2E86107203F}"/>
          </ac:spMkLst>
        </pc:spChg>
        <pc:spChg chg="add del mod">
          <ac:chgData name="Joshua Rinaldo" userId="eeaa994f99e4e508" providerId="LiveId" clId="{E99F47A3-76BE-4E81-8476-4E7942C70926}" dt="2019-06-05T16:01:49.031" v="237" actId="11529"/>
          <ac:spMkLst>
            <pc:docMk/>
            <pc:sldMk cId="2909214006" sldId="285"/>
            <ac:spMk id="95" creationId="{BD127B8E-4904-4B82-ABB9-EAA8B0CBF679}"/>
          </ac:spMkLst>
        </pc:spChg>
        <pc:spChg chg="add del mod">
          <ac:chgData name="Joshua Rinaldo" userId="eeaa994f99e4e508" providerId="LiveId" clId="{E99F47A3-76BE-4E81-8476-4E7942C70926}" dt="2019-06-05T16:02:12.280" v="239" actId="478"/>
          <ac:spMkLst>
            <pc:docMk/>
            <pc:sldMk cId="2909214006" sldId="285"/>
            <ac:spMk id="96" creationId="{7B10AD24-2DFF-42CB-BA0B-5A07A798006B}"/>
          </ac:spMkLst>
        </pc:spChg>
        <pc:spChg chg="add mod ord topLvl">
          <ac:chgData name="Joshua Rinaldo" userId="eeaa994f99e4e508" providerId="LiveId" clId="{E99F47A3-76BE-4E81-8476-4E7942C70926}" dt="2019-06-06T19:05:12.536" v="793" actId="14100"/>
          <ac:spMkLst>
            <pc:docMk/>
            <pc:sldMk cId="2909214006" sldId="285"/>
            <ac:spMk id="97" creationId="{3AA72FA5-DB0A-4521-9AD2-5D7531A16397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98" creationId="{DC3B87CC-2FAB-44E2-BAEC-6380CADB9F81}"/>
          </ac:spMkLst>
        </pc:spChg>
        <pc:spChg chg="add mod ord topLvl">
          <ac:chgData name="Joshua Rinaldo" userId="eeaa994f99e4e508" providerId="LiveId" clId="{E99F47A3-76BE-4E81-8476-4E7942C70926}" dt="2019-06-07T14:56:41.813" v="963" actId="14100"/>
          <ac:spMkLst>
            <pc:docMk/>
            <pc:sldMk cId="2909214006" sldId="285"/>
            <ac:spMk id="99" creationId="{A0C909D2-3BA5-4745-89B5-109A02AAE8F3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0" creationId="{03B46471-5C7E-4501-8DFC-749F0F891F44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1" creationId="{2450FC0C-9F70-43F3-814F-5C6BF384C3A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2" creationId="{3B646CB0-7BC8-4FFE-BE1F-76F3AE39179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3" creationId="{4D75283F-4F45-4B74-9964-87C21743149A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4" creationId="{AE9E5089-4FA5-4589-B9BC-B676549748AA}"/>
          </ac:spMkLst>
        </pc:spChg>
        <pc:spChg chg="add mod ord topLvl">
          <ac:chgData name="Joshua Rinaldo" userId="eeaa994f99e4e508" providerId="LiveId" clId="{E99F47A3-76BE-4E81-8476-4E7942C70926}" dt="2019-06-07T14:56:48.554" v="964" actId="14100"/>
          <ac:spMkLst>
            <pc:docMk/>
            <pc:sldMk cId="2909214006" sldId="285"/>
            <ac:spMk id="105" creationId="{C5CF6861-748E-48DF-9C3A-347D0C242FCF}"/>
          </ac:spMkLst>
        </pc:spChg>
        <pc:spChg chg="add mod topLvl">
          <ac:chgData name="Joshua Rinaldo" userId="eeaa994f99e4e508" providerId="LiveId" clId="{E99F47A3-76BE-4E81-8476-4E7942C70926}" dt="2019-06-07T14:56:11.487" v="959" actId="1076"/>
          <ac:spMkLst>
            <pc:docMk/>
            <pc:sldMk cId="2909214006" sldId="285"/>
            <ac:spMk id="106" creationId="{96078A7F-6669-4AFB-B6A6-1612C8202A23}"/>
          </ac:spMkLst>
        </pc:spChg>
        <pc:spChg chg="add del mod">
          <ac:chgData name="Joshua Rinaldo" userId="eeaa994f99e4e508" providerId="LiveId" clId="{E99F47A3-76BE-4E81-8476-4E7942C70926}" dt="2019-06-06T17:27:12.499" v="512" actId="478"/>
          <ac:spMkLst>
            <pc:docMk/>
            <pc:sldMk cId="2909214006" sldId="285"/>
            <ac:spMk id="107" creationId="{D1F01C28-F181-4CBE-805B-40DC0A0729BC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8" creationId="{522BA93E-8BDB-4A1C-AA82-1E9E9584B3DE}"/>
          </ac:spMkLst>
        </pc:spChg>
        <pc:spChg chg="add mod topLvl">
          <ac:chgData name="Joshua Rinaldo" userId="eeaa994f99e4e508" providerId="LiveId" clId="{E99F47A3-76BE-4E81-8476-4E7942C70926}" dt="2019-06-07T14:55:55.297" v="955" actId="1076"/>
          <ac:spMkLst>
            <pc:docMk/>
            <pc:sldMk cId="2909214006" sldId="285"/>
            <ac:spMk id="109" creationId="{5ECB6633-A224-4031-A308-836A04EB4730}"/>
          </ac:spMkLst>
        </pc:spChg>
        <pc:spChg chg="add del mod">
          <ac:chgData name="Joshua Rinaldo" userId="eeaa994f99e4e508" providerId="LiveId" clId="{E99F47A3-76BE-4E81-8476-4E7942C70926}" dt="2019-06-05T16:27:12.818" v="320" actId="478"/>
          <ac:spMkLst>
            <pc:docMk/>
            <pc:sldMk cId="2909214006" sldId="285"/>
            <ac:spMk id="110" creationId="{866373EC-F5D6-441C-BCC6-DED834F0104B}"/>
          </ac:spMkLst>
        </pc:spChg>
        <pc:spChg chg="add del mod">
          <ac:chgData name="Joshua Rinaldo" userId="eeaa994f99e4e508" providerId="LiveId" clId="{E99F47A3-76BE-4E81-8476-4E7942C70926}" dt="2019-06-05T16:27:31.385" v="322" actId="478"/>
          <ac:spMkLst>
            <pc:docMk/>
            <pc:sldMk cId="2909214006" sldId="285"/>
            <ac:spMk id="111" creationId="{4550B42B-FE8C-465E-AA96-A2962572BEE9}"/>
          </ac:spMkLst>
        </pc:spChg>
        <pc:spChg chg="add del mod">
          <ac:chgData name="Joshua Rinaldo" userId="eeaa994f99e4e508" providerId="LiveId" clId="{E99F47A3-76BE-4E81-8476-4E7942C70926}" dt="2019-06-06T17:27:14.274" v="513" actId="478"/>
          <ac:spMkLst>
            <pc:docMk/>
            <pc:sldMk cId="2909214006" sldId="285"/>
            <ac:spMk id="114" creationId="{7EB0E636-EA9B-4681-B0B2-9E02B51B62D8}"/>
          </ac:spMkLst>
        </pc:spChg>
        <pc:grpChg chg="add del mod">
          <ac:chgData name="Joshua Rinaldo" userId="eeaa994f99e4e508" providerId="LiveId" clId="{E99F47A3-76BE-4E81-8476-4E7942C70926}" dt="2019-06-04T17:40:03.890" v="39" actId="478"/>
          <ac:grpSpMkLst>
            <pc:docMk/>
            <pc:sldMk cId="2909214006" sldId="285"/>
            <ac:grpSpMk id="2" creationId="{2EA197FA-6840-4803-8E8F-820F8FB7BBCA}"/>
          </ac:grpSpMkLst>
        </pc:grpChg>
        <pc:grpChg chg="add del mod topLvl">
          <ac:chgData name="Joshua Rinaldo" userId="eeaa994f99e4e508" providerId="LiveId" clId="{E99F47A3-76BE-4E81-8476-4E7942C70926}" dt="2019-06-06T17:29:52.385" v="516" actId="165"/>
          <ac:grpSpMkLst>
            <pc:docMk/>
            <pc:sldMk cId="2909214006" sldId="285"/>
            <ac:grpSpMk id="2" creationId="{3C14F133-7838-460C-9164-6A9689002541}"/>
          </ac:grpSpMkLst>
        </pc:grpChg>
        <pc:grpChg chg="add del mod">
          <ac:chgData name="Joshua Rinaldo" userId="eeaa994f99e4e508" providerId="LiveId" clId="{E99F47A3-76BE-4E81-8476-4E7942C70926}" dt="2019-06-06T17:29:48.552" v="515" actId="165"/>
          <ac:grpSpMkLst>
            <pc:docMk/>
            <pc:sldMk cId="2909214006" sldId="285"/>
            <ac:grpSpMk id="11" creationId="{DE311A76-2EC9-4911-B81B-91E80D9E73F3}"/>
          </ac:grpSpMkLst>
        </pc:grpChg>
        <pc:grpChg chg="del mod topLvl">
          <ac:chgData name="Joshua Rinaldo" userId="eeaa994f99e4e508" providerId="LiveId" clId="{E99F47A3-76BE-4E81-8476-4E7942C70926}" dt="2019-06-05T16:01:15.013" v="230" actId="165"/>
          <ac:grpSpMkLst>
            <pc:docMk/>
            <pc:sldMk cId="2909214006" sldId="285"/>
            <ac:grpSpMk id="22" creationId="{00000000-0000-0000-0000-000000000000}"/>
          </ac:grpSpMkLst>
        </pc:grpChg>
        <pc:grpChg chg="del">
          <ac:chgData name="Joshua Rinaldo" userId="eeaa994f99e4e508" providerId="LiveId" clId="{E99F47A3-76BE-4E81-8476-4E7942C70926}" dt="2019-06-05T16:01:09.860" v="229" actId="165"/>
          <ac:grpSpMkLst>
            <pc:docMk/>
            <pc:sldMk cId="2909214006" sldId="285"/>
            <ac:grpSpMk id="23" creationId="{00000000-0000-0000-0000-000000000000}"/>
          </ac:grpSpMkLst>
        </pc:grpChg>
        <pc:grpChg chg="add mod">
          <ac:chgData name="Joshua Rinaldo" userId="eeaa994f99e4e508" providerId="LiveId" clId="{E99F47A3-76BE-4E81-8476-4E7942C70926}" dt="2019-06-07T14:55:58.874" v="956" actId="1076"/>
          <ac:grpSpMkLst>
            <pc:docMk/>
            <pc:sldMk cId="2909214006" sldId="285"/>
            <ac:grpSpMk id="23" creationId="{8D28EE67-916F-4B39-81EA-51726D481EF2}"/>
          </ac:grpSpMkLst>
        </pc:grpChg>
        <pc:grpChg chg="add del mod">
          <ac:chgData name="Joshua Rinaldo" userId="eeaa994f99e4e508" providerId="LiveId" clId="{E99F47A3-76BE-4E81-8476-4E7942C70926}" dt="2019-06-04T17:29:50.161" v="8" actId="165"/>
          <ac:grpSpMkLst>
            <pc:docMk/>
            <pc:sldMk cId="2909214006" sldId="285"/>
            <ac:grpSpMk id="57" creationId="{82AEACDE-EB4F-4543-8DB4-18B46DFE6F3C}"/>
          </ac:grpSpMkLst>
        </pc:grpChg>
        <pc:cxnChg chg="add mod topLvl">
          <ac:chgData name="Joshua Rinaldo" userId="eeaa994f99e4e508" providerId="LiveId" clId="{E99F47A3-76BE-4E81-8476-4E7942C70926}" dt="2019-06-06T17:45:54.585" v="705" actId="164"/>
          <ac:cxnSpMkLst>
            <pc:docMk/>
            <pc:sldMk cId="2909214006" sldId="285"/>
            <ac:cxnSpMk id="8" creationId="{B6FF7081-8C58-4604-B424-BF8683804374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9" creationId="{00000000-0000-0000-0000-000000000000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0" creationId="{00000000-0000-0000-0000-000000000000}"/>
          </ac:cxnSpMkLst>
        </pc:cxnChg>
        <pc:cxnChg chg="add del mod">
          <ac:chgData name="Joshua Rinaldo" userId="eeaa994f99e4e508" providerId="LiveId" clId="{E99F47A3-76BE-4E81-8476-4E7942C70926}" dt="2019-06-04T19:01:29.475" v="128" actId="478"/>
          <ac:cxnSpMkLst>
            <pc:docMk/>
            <pc:sldMk cId="2909214006" sldId="285"/>
            <ac:cxnSpMk id="11" creationId="{091C3BA5-FD09-4D4D-B860-AC038C5D1433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4" creationId="{00000000-0000-0000-0000-000000000000}"/>
          </ac:cxnSpMkLst>
        </pc:cxnChg>
        <pc:cxnChg chg="add mod">
          <ac:chgData name="Joshua Rinaldo" userId="eeaa994f99e4e508" providerId="LiveId" clId="{E99F47A3-76BE-4E81-8476-4E7942C70926}" dt="2019-06-04T19:11:50.586" v="167" actId="1076"/>
          <ac:cxnSpMkLst>
            <pc:docMk/>
            <pc:sldMk cId="2909214006" sldId="285"/>
            <ac:cxnSpMk id="16" creationId="{CCA7F0B7-6411-4841-82D1-DCBDCD75D72E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8" creationId="{5E54DA96-345D-462F-A795-3D567266395F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9" creationId="{F214243A-F95E-48AC-9FF0-9E346AB017E0}"/>
          </ac:cxnSpMkLst>
        </pc:cxnChg>
        <pc:cxnChg chg="add mod">
          <ac:chgData name="Joshua Rinaldo" userId="eeaa994f99e4e508" providerId="LiveId" clId="{E99F47A3-76BE-4E81-8476-4E7942C70926}" dt="2019-06-04T19:11:48.592" v="166" actId="1076"/>
          <ac:cxnSpMkLst>
            <pc:docMk/>
            <pc:sldMk cId="2909214006" sldId="285"/>
            <ac:cxnSpMk id="80" creationId="{483713FD-929B-4DE7-BF43-9C288F2E594D}"/>
          </ac:cxnSpMkLst>
        </pc:cxnChg>
        <pc:cxnChg chg="add mod">
          <ac:chgData name="Joshua Rinaldo" userId="eeaa994f99e4e508" providerId="LiveId" clId="{E99F47A3-76BE-4E81-8476-4E7942C70926}" dt="2019-06-04T19:04:13.778" v="148" actId="693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E99F47A3-76BE-4E81-8476-4E7942C70926}" dt="2019-06-04T19:04:27.619" v="150" actId="1076"/>
          <ac:cxnSpMkLst>
            <pc:docMk/>
            <pc:sldMk cId="2909214006" sldId="285"/>
            <ac:cxnSpMk id="85" creationId="{4021CA8C-FE25-44B7-B87D-3735DA932C21}"/>
          </ac:cxnSpMkLst>
        </pc:cxnChg>
        <pc:cxnChg chg="add del mod">
          <ac:chgData name="Joshua Rinaldo" userId="eeaa994f99e4e508" providerId="LiveId" clId="{E99F47A3-76BE-4E81-8476-4E7942C70926}" dt="2019-06-05T16:27:44.867" v="324" actId="478"/>
          <ac:cxnSpMkLst>
            <pc:docMk/>
            <pc:sldMk cId="2909214006" sldId="285"/>
            <ac:cxnSpMk id="113" creationId="{7DCC83FA-6B95-4FA2-9DFF-06A6EBB31C74}"/>
          </ac:cxnSpMkLst>
        </pc:cxnChg>
      </pc:sldChg>
      <pc:sldChg chg="addSp delSp modSp add">
        <pc:chgData name="Joshua Rinaldo" userId="eeaa994f99e4e508" providerId="LiveId" clId="{E99F47A3-76BE-4E81-8476-4E7942C70926}" dt="2019-06-13T17:31:07.389" v="1963" actId="1076"/>
        <pc:sldMkLst>
          <pc:docMk/>
          <pc:sldMk cId="1743907272" sldId="286"/>
        </pc:sldMkLst>
        <pc:spChg chg="add del mod">
          <ac:chgData name="Joshua Rinaldo" userId="eeaa994f99e4e508" providerId="LiveId" clId="{E99F47A3-76BE-4E81-8476-4E7942C70926}" dt="2019-06-13T15:00:03.228" v="1380" actId="478"/>
          <ac:spMkLst>
            <pc:docMk/>
            <pc:sldMk cId="1743907272" sldId="286"/>
            <ac:spMk id="2" creationId="{13267743-F5D6-4ACA-8753-9612C745F118}"/>
          </ac:spMkLst>
        </pc:spChg>
        <pc:spChg chg="del">
          <ac:chgData name="Joshua Rinaldo" userId="eeaa994f99e4e508" providerId="LiveId" clId="{E99F47A3-76BE-4E81-8476-4E7942C70926}" dt="2019-06-06T17:51:16.260" v="719" actId="478"/>
          <ac:spMkLst>
            <pc:docMk/>
            <pc:sldMk cId="1743907272" sldId="286"/>
            <ac:spMk id="2" creationId="{F101A40B-DBA6-4521-A588-07B8D0E01B9F}"/>
          </ac:spMkLst>
        </pc:spChg>
        <pc:spChg chg="del">
          <ac:chgData name="Joshua Rinaldo" userId="eeaa994f99e4e508" providerId="LiveId" clId="{E99F47A3-76BE-4E81-8476-4E7942C70926}" dt="2019-06-06T17:51:18.613" v="720" actId="478"/>
          <ac:spMkLst>
            <pc:docMk/>
            <pc:sldMk cId="1743907272" sldId="286"/>
            <ac:spMk id="3" creationId="{2B1480D5-B0D1-4704-A510-5BECA86D2F72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4" creationId="{0717545D-B95D-40DB-8CF7-E69223BD3BDA}"/>
          </ac:spMkLst>
        </pc:spChg>
        <pc:spChg chg="add mod or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5" creationId="{93AF9C7C-EAFB-48C2-8499-76CD2935DEC3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6" creationId="{520E181D-B730-4D00-B751-D1F91AA5A31C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7" creationId="{39A14A08-2761-4885-931B-86F7590B6D1C}"/>
          </ac:spMkLst>
        </pc:spChg>
        <pc:spChg chg="add del">
          <ac:chgData name="Joshua Rinaldo" userId="eeaa994f99e4e508" providerId="LiveId" clId="{E99F47A3-76BE-4E81-8476-4E7942C70926}" dt="2019-06-06T17:53:18.895" v="747"/>
          <ac:spMkLst>
            <pc:docMk/>
            <pc:sldMk cId="1743907272" sldId="286"/>
            <ac:spMk id="8" creationId="{2F5AC8A5-E8AC-4C5A-AA17-03908F5C1632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8" creationId="{A3E1CDE9-78EF-47AC-A3A7-64F869E2ECBA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9" creationId="{B3CF84BB-559B-4B12-BBFD-A18F5277C076}"/>
          </ac:spMkLst>
        </pc:spChg>
        <pc:spChg chg="add del mod">
          <ac:chgData name="Joshua Rinaldo" userId="eeaa994f99e4e508" providerId="LiveId" clId="{E99F47A3-76BE-4E81-8476-4E7942C70926}" dt="2019-06-06T17:54:02.701" v="755"/>
          <ac:spMkLst>
            <pc:docMk/>
            <pc:sldMk cId="1743907272" sldId="286"/>
            <ac:spMk id="10" creationId="{E141480E-036C-4281-87C1-4294876BC160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0" creationId="{FF3AF4EB-DC10-4B36-9DCF-6D500C21B709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11" creationId="{77834667-DF2D-420A-AF86-4E8C55E5E053}"/>
          </ac:spMkLst>
        </pc:spChg>
        <pc:spChg chg="add mod">
          <ac:chgData name="Joshua Rinaldo" userId="eeaa994f99e4e508" providerId="LiveId" clId="{E99F47A3-76BE-4E81-8476-4E7942C70926}" dt="2019-06-13T16:20:44.869" v="1486" actId="1076"/>
          <ac:spMkLst>
            <pc:docMk/>
            <pc:sldMk cId="1743907272" sldId="286"/>
            <ac:spMk id="12" creationId="{EAADA07E-68F2-4563-88E8-61C46A0B8318}"/>
          </ac:spMkLst>
        </pc:spChg>
        <pc:spChg chg="add del mod">
          <ac:chgData name="Joshua Rinaldo" userId="eeaa994f99e4e508" providerId="LiveId" clId="{E99F47A3-76BE-4E81-8476-4E7942C70926}" dt="2019-06-07T03:16:03.220" v="799" actId="478"/>
          <ac:spMkLst>
            <pc:docMk/>
            <pc:sldMk cId="1743907272" sldId="286"/>
            <ac:spMk id="13" creationId="{22B92DE2-32E9-4005-97B9-0071ACCEC45F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3" creationId="{34D9CC0B-3B50-4A29-AC48-82B88E7E068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4" creationId="{BF4B1671-C2B7-4857-BE9C-CBCED2AC00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" creationId="{C6FD5027-E1C2-475D-9637-E2787EF77E5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6" creationId="{0F4208A3-693A-4A90-97A2-931C28858B6F}"/>
          </ac:spMkLst>
        </pc:spChg>
        <pc:spChg chg="add del mod">
          <ac:chgData name="Joshua Rinaldo" userId="eeaa994f99e4e508" providerId="LiveId" clId="{E99F47A3-76BE-4E81-8476-4E7942C70926}" dt="2019-06-13T16:10:49.464" v="1423" actId="478"/>
          <ac:spMkLst>
            <pc:docMk/>
            <pc:sldMk cId="1743907272" sldId="286"/>
            <ac:spMk id="17" creationId="{107E477A-A0F1-419B-9C6F-95539AB33A6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9" creationId="{70BDABEE-F5C0-4AD5-9B34-28A5F005DD2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0" creationId="{40854224-F263-4658-9A2D-6C0E8555AFD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1" creationId="{B337DC1F-6615-4D99-89BA-3C8557B9916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3" creationId="{FB69B484-014F-45E0-84B3-0230362F82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4" creationId="{FEF583BA-F1AD-4BB2-BD7A-248AAFA4D4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5" creationId="{4E7E6583-6401-4AED-B70A-32AFC203DC7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7" creationId="{BC2BA211-B666-4511-82FD-98914BC30EE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8" creationId="{B5A00B64-6A1C-4BFB-8055-9C42763C26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9" creationId="{0DDF16C8-7C19-40D8-AD14-F837B36377F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1" creationId="{033AC129-0A78-4500-A0E1-7265AE93565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2" creationId="{A7D3FD76-8DB1-4092-BBE1-991955C37F2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3" creationId="{FABD38F6-BF04-44AB-9659-55C06438CD4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5" creationId="{E67FC9FF-0219-46D7-BD8D-36C4A15AEE4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6" creationId="{751E7D92-EA31-4F10-9216-8929DF982AD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7" creationId="{5ABDA82D-5455-4ED6-BD3F-4E92601523C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9" creationId="{29EED8A4-02A6-48FB-B651-E45D6805DD5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0" creationId="{AF5497D5-2FD1-4D1F-B744-5C8566BF04A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1" creationId="{DD6488E6-7316-437B-890E-8D743727E66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3" creationId="{C5A19789-78F0-4239-9781-77B50A792D7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4" creationId="{EF231B2B-2A11-4F98-B1D4-2C854751C3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5" creationId="{48F0D60E-A4D3-4137-AF07-B12F0975C30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7" creationId="{3CA13107-6504-4FA9-B4F7-87C4043CEFD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8" creationId="{5BF8AF56-F424-443C-A6DA-7B01FA94CCB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9" creationId="{26C4F777-3151-4967-A5E1-5C3FB45E8FF4}"/>
          </ac:spMkLst>
        </pc:spChg>
        <pc:spChg chg="add mod">
          <ac:chgData name="Joshua Rinaldo" userId="eeaa994f99e4e508" providerId="LiveId" clId="{E99F47A3-76BE-4E81-8476-4E7942C70926}" dt="2019-06-13T16:15:51.378" v="1438" actId="1076"/>
          <ac:spMkLst>
            <pc:docMk/>
            <pc:sldMk cId="1743907272" sldId="286"/>
            <ac:spMk id="51" creationId="{5F18769B-5CB2-4B91-BA62-3400587DC1D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5" creationId="{33EFA1D8-986F-4E42-AF99-11F956A75A5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6" creationId="{531A3D0A-ACAC-407F-8068-DB81524CC83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7" creationId="{240E3CA5-17A8-4476-8E5B-A39FF98039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8" creationId="{8417DAD5-7F67-46CB-AA84-0E79ED7F37B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9" creationId="{3938B007-76DF-454D-B8CC-673DAD08E5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60" creationId="{8AFE0BF5-7921-4238-AB9F-DC54D6795C48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1" creationId="{603D7B12-3491-46D6-B25E-F9691E9CBDB7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2" creationId="{77D0D836-79FF-4631-A0F3-D80A27E4C541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3" creationId="{ACB58A24-3EBA-4E2A-8CB6-E5AFAAC2D25D}"/>
          </ac:spMkLst>
        </pc:spChg>
        <pc:spChg chg="add del mod">
          <ac:chgData name="Joshua Rinaldo" userId="eeaa994f99e4e508" providerId="LiveId" clId="{E99F47A3-76BE-4E81-8476-4E7942C70926}" dt="2019-06-13T16:17:14.665" v="1447" actId="478"/>
          <ac:spMkLst>
            <pc:docMk/>
            <pc:sldMk cId="1743907272" sldId="286"/>
            <ac:spMk id="64" creationId="{7920CFEE-E908-41DC-B4BE-6CB24864D15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4" creationId="{FE046F0A-6737-43CB-9853-3A0AE8AD191B}"/>
          </ac:spMkLst>
        </pc:spChg>
        <pc:spChg chg="add del mod ord">
          <ac:chgData name="Joshua Rinaldo" userId="eeaa994f99e4e508" providerId="LiveId" clId="{E99F47A3-76BE-4E81-8476-4E7942C70926}" dt="2019-06-13T17:16:57.528" v="1836" actId="478"/>
          <ac:spMkLst>
            <pc:docMk/>
            <pc:sldMk cId="1743907272" sldId="286"/>
            <ac:spMk id="65" creationId="{0266DCD5-21CA-4542-B2D1-A5FF924CD1A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5" creationId="{7B8C170B-F1D7-47BD-812C-D74A8925A9E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6" creationId="{1472851A-1FFA-46C3-9BEA-8777B2921177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6" creationId="{F3B15034-0517-4E2C-B0C0-C7B19926152B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7" creationId="{9514B9E9-E7A8-48BA-ACC7-3EDB97441377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7" creationId="{BDC9138F-42EB-42DF-87DA-B993F2FA22D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8" creationId="{19A87EF1-632E-4503-A702-250EAAC8038A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9" creationId="{49CCE9B4-F221-436F-B516-4698CD1315D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0" creationId="{8ADCA574-E620-402E-8600-18B0B8068806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1" creationId="{E4230356-969A-41A8-99F6-1B35BD963BD4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2" creationId="{FD5D13BE-FC3D-4830-B891-32A1026533D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3" creationId="{48BF068B-69DF-4156-BBD6-6596C4DB8C41}"/>
          </ac:spMkLst>
        </pc:spChg>
        <pc:spChg chg="add del mod">
          <ac:chgData name="Joshua Rinaldo" userId="eeaa994f99e4e508" providerId="LiveId" clId="{E99F47A3-76BE-4E81-8476-4E7942C70926}" dt="2019-06-13T16:58:48.915" v="1634" actId="478"/>
          <ac:spMkLst>
            <pc:docMk/>
            <pc:sldMk cId="1743907272" sldId="286"/>
            <ac:spMk id="73" creationId="{CEE89BB6-EF27-44CA-9FF2-220957EB024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4" creationId="{55D1F676-4421-4C65-94D7-E44B2238E707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5" creationId="{6EED8B4A-35C5-4878-86D3-997649C8EDF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6" creationId="{029DFFF9-9878-4590-97DC-8EEE49656E3B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7" creationId="{57F12945-2991-4C4B-82E2-E7CE6E7D960D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8" creationId="{A3EBA7AE-C911-4BB8-AB34-0D97A4B4609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9" creationId="{ECCB4350-E685-47AD-AA51-7549A8E4023A}"/>
          </ac:spMkLst>
        </pc:spChg>
        <pc:spChg chg="add del mod">
          <ac:chgData name="Joshua Rinaldo" userId="eeaa994f99e4e508" providerId="LiveId" clId="{E99F47A3-76BE-4E81-8476-4E7942C70926}" dt="2019-06-13T17:16:41.898" v="1820" actId="11529"/>
          <ac:spMkLst>
            <pc:docMk/>
            <pc:sldMk cId="1743907272" sldId="286"/>
            <ac:spMk id="80" creationId="{9A12408D-C6C8-41E6-B277-83423CAE34F2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0" creationId="{C834B28E-B0E3-4FA0-8C93-6C8230D15DD5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81" creationId="{0316A935-DB55-430B-9133-30753732B71A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1" creationId="{91033CE0-6B60-4C10-8FC1-DDD76928DBB8}"/>
          </ac:spMkLst>
        </pc:spChg>
        <pc:spChg chg="add del mod">
          <ac:chgData name="Joshua Rinaldo" userId="eeaa994f99e4e508" providerId="LiveId" clId="{E99F47A3-76BE-4E81-8476-4E7942C70926}" dt="2019-06-13T17:18:54.173" v="1856" actId="478"/>
          <ac:spMkLst>
            <pc:docMk/>
            <pc:sldMk cId="1743907272" sldId="286"/>
            <ac:spMk id="82" creationId="{EEB96C73-B038-44F7-B2AA-022840B5AC36}"/>
          </ac:spMkLst>
        </pc:spChg>
        <pc:spChg chg="add del mod">
          <ac:chgData name="Joshua Rinaldo" userId="eeaa994f99e4e508" providerId="LiveId" clId="{E99F47A3-76BE-4E81-8476-4E7942C70926}" dt="2019-06-07T03:18:49.524" v="849"/>
          <ac:spMkLst>
            <pc:docMk/>
            <pc:sldMk cId="1743907272" sldId="286"/>
            <ac:spMk id="82" creationId="{F21E7EFB-CAAA-4528-B95E-47B9743ED3D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3" creationId="{044E7533-6ABC-4C66-9D55-4741F6531E5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4" creationId="{6B8734D0-A982-4070-B5A6-7A89E8AB91D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5" creationId="{C8330AD1-DC33-407D-8AE9-0B28F3166EA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6" creationId="{BBD593CF-409D-4EA1-96B0-7DF87762FF6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7" creationId="{14B9827A-A4E2-433A-A8A2-4AD67EF015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8" creationId="{926E5B14-50D0-4CD1-A146-CA08806979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9" creationId="{81824628-92D7-48A6-BA6D-B2649C220E1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0" creationId="{C89C9D0A-E60C-4B23-8381-34D95C2C09B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1" creationId="{7F97FDC8-B78A-4FBF-90B7-5640D1CDA13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2" creationId="{362625B8-2209-47D3-B666-88DDF69D95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3" creationId="{07C66B42-1963-4D8C-BB3A-0950CE6388A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4" creationId="{B69EAB9C-93F9-40EE-A6F0-5050D6BFDD3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5" creationId="{36B7DCEE-355C-41E3-BC2C-2A0BA8A0C0A6}"/>
          </ac:spMkLst>
        </pc:spChg>
        <pc:spChg chg="add del mod">
          <ac:chgData name="Joshua Rinaldo" userId="eeaa994f99e4e508" providerId="LiveId" clId="{E99F47A3-76BE-4E81-8476-4E7942C70926}" dt="2019-06-07T14:55:06.903" v="949" actId="478"/>
          <ac:spMkLst>
            <pc:docMk/>
            <pc:sldMk cId="1743907272" sldId="286"/>
            <ac:spMk id="96" creationId="{CF082F43-D064-405E-8A8B-536A38B35A7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8" creationId="{11ABB792-11A0-4833-9628-880C9C002B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9" creationId="{2EDDB639-7C94-41E3-B41E-A34100DE219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0" creationId="{CC3FFFC7-3776-461C-A338-C08C9959546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1" creationId="{972B81E0-583F-4164-9BE0-9569D9D507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2" creationId="{FB103092-DFC1-4456-847F-EAB13F6A6A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3" creationId="{3B0550B3-806E-48D8-BC09-54E0E188962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4" creationId="{A39011DB-5294-4055-94F7-1990B35D626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5" creationId="{9FB29DA6-BB71-44C2-A0DB-2F19A8BB31B7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6" creationId="{72081A07-7530-4A3E-84FF-69FD8D64567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7" creationId="{84710D8D-5555-42C9-B295-B0A437769CA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8" creationId="{D16E4D85-4B55-4F00-96D7-C7FB19F88F1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9" creationId="{6874BFDE-E52C-4C55-A353-049D1A5D63E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0" creationId="{5D8198B8-6549-40C9-BECF-60A1B05B8C1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1" creationId="{DEB1644C-F858-47E5-8C04-C33D5E8562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2" creationId="{01207525-9F31-4184-8F1A-34E2CFA2CF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3" creationId="{4EC47F64-9C73-4658-A96C-03288333B4D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4" creationId="{5F23B604-82D1-4624-B38C-1EF5058837C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5" creationId="{5FB39667-124B-4A9B-A217-4642283EB09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6" creationId="{CF130309-7073-49D6-9178-167D26D138F0}"/>
          </ac:spMkLst>
        </pc:spChg>
        <pc:spChg chg="add del mod">
          <ac:chgData name="Joshua Rinaldo" userId="eeaa994f99e4e508" providerId="LiveId" clId="{E99F47A3-76BE-4E81-8476-4E7942C70926}" dt="2019-06-13T15:09:15.026" v="1415" actId="478"/>
          <ac:spMkLst>
            <pc:docMk/>
            <pc:sldMk cId="1743907272" sldId="286"/>
            <ac:spMk id="117" creationId="{5CA5DC2A-997E-4B13-A846-D71E3265134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8" creationId="{6E737769-705B-4A00-8DA8-47DCF4DE890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9" creationId="{677E2344-8ECF-41E0-A420-00EBD2C05D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0" creationId="{8953093B-D84F-4A06-A113-555056BE42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2" creationId="{200C4524-69D1-4EF6-B431-84FEA98D820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3" creationId="{50BCD9D3-CA23-4FB3-9158-D88349E14FB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4" creationId="{DFE88391-E5EA-48E7-96D7-39BA30428A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6" creationId="{779F97C0-2D30-4CDA-A1D2-011A52E658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7" creationId="{3878706D-B839-4808-BD22-E0BFC047F40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8" creationId="{593C0923-2201-4041-8892-A6404341543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0" creationId="{D44943E8-D2CE-4C04-A418-0A527197059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1" creationId="{3123245E-799E-47FC-8CDF-6F24D6DD880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2" creationId="{E78093F9-1956-48DE-A0FF-10722B7DABB9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4" creationId="{F2E44D85-92AF-4641-8FB1-51B5CE750F13}"/>
          </ac:spMkLst>
        </pc:spChg>
        <pc:spChg chg="add mod">
          <ac:chgData name="Joshua Rinaldo" userId="eeaa994f99e4e508" providerId="LiveId" clId="{E99F47A3-76BE-4E81-8476-4E7942C70926}" dt="2019-06-13T16:15:34.545" v="1434" actId="208"/>
          <ac:spMkLst>
            <pc:docMk/>
            <pc:sldMk cId="1743907272" sldId="286"/>
            <ac:spMk id="135" creationId="{20D1B863-ED70-473D-8667-40F2F1FECE1B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6" creationId="{775FA668-8C76-4564-A2AA-B6842A165EA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7" creationId="{B896E1E2-4AC6-4D84-B076-67D3DC617D7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8" creationId="{ABCC43D3-C2F3-4C67-B05F-F279435BE2A0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9" creationId="{3ED7CE02-0EC2-4D20-9DAC-2B8B7AA341E8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40" creationId="{19AA3CF5-C80B-47F9-9197-9F503F2669F1}"/>
          </ac:spMkLst>
        </pc:spChg>
        <pc:spChg chg="add mod">
          <ac:chgData name="Joshua Rinaldo" userId="eeaa994f99e4e508" providerId="LiveId" clId="{E99F47A3-76BE-4E81-8476-4E7942C70926}" dt="2019-06-13T16:17:23.981" v="1452" actId="1076"/>
          <ac:spMkLst>
            <pc:docMk/>
            <pc:sldMk cId="1743907272" sldId="286"/>
            <ac:spMk id="141" creationId="{05127D54-7245-4CA6-B87E-8418DBDCF40F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2" creationId="{A7471198-61FB-4DFE-A544-E0D3622C2491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3" creationId="{B7E45FE7-3185-40BA-BA61-2806819B4BD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4" creationId="{6775FC6D-7E70-47B2-BE55-3FD7A7F26CCD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5" creationId="{6959A41A-6CA0-45CE-8786-E2A9D06E7751}"/>
          </ac:spMkLst>
        </pc:spChg>
        <pc:spChg chg="add del mod">
          <ac:chgData name="Joshua Rinaldo" userId="eeaa994f99e4e508" providerId="LiveId" clId="{E99F47A3-76BE-4E81-8476-4E7942C70926}" dt="2019-06-13T16:21:25.523" v="1500" actId="478"/>
          <ac:spMkLst>
            <pc:docMk/>
            <pc:sldMk cId="1743907272" sldId="286"/>
            <ac:spMk id="146" creationId="{C9A77F7B-EA90-4B15-9F39-DF8EC6E5189A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7" creationId="{AD4849F8-E231-4150-8335-35E640E39ED8}"/>
          </ac:spMkLst>
        </pc:spChg>
        <pc:spChg chg="add del mod">
          <ac:chgData name="Joshua Rinaldo" userId="eeaa994f99e4e508" providerId="LiveId" clId="{E99F47A3-76BE-4E81-8476-4E7942C70926}" dt="2019-06-13T16:26:10.959" v="1553" actId="478"/>
          <ac:spMkLst>
            <pc:docMk/>
            <pc:sldMk cId="1743907272" sldId="286"/>
            <ac:spMk id="148" creationId="{40F06164-8BA0-4123-9B57-7E1444C2AC0C}"/>
          </ac:spMkLst>
        </pc:spChg>
        <pc:spChg chg="add del mod">
          <ac:chgData name="Joshua Rinaldo" userId="eeaa994f99e4e508" providerId="LiveId" clId="{E99F47A3-76BE-4E81-8476-4E7942C70926}" dt="2019-06-13T16:26:07.165" v="1552" actId="478"/>
          <ac:spMkLst>
            <pc:docMk/>
            <pc:sldMk cId="1743907272" sldId="286"/>
            <ac:spMk id="149" creationId="{9F76C8CE-ED82-4786-89E1-44521767A0F6}"/>
          </ac:spMkLst>
        </pc:spChg>
        <pc:spChg chg="add del mod">
          <ac:chgData name="Joshua Rinaldo" userId="eeaa994f99e4e508" providerId="LiveId" clId="{E99F47A3-76BE-4E81-8476-4E7942C70926}" dt="2019-06-13T16:25:02.130" v="1537" actId="478"/>
          <ac:spMkLst>
            <pc:docMk/>
            <pc:sldMk cId="1743907272" sldId="286"/>
            <ac:spMk id="150" creationId="{11C10D3C-28EF-472D-80DA-CCD98D480D8D}"/>
          </ac:spMkLst>
        </pc:spChg>
        <pc:spChg chg="add del mod">
          <ac:chgData name="Joshua Rinaldo" userId="eeaa994f99e4e508" providerId="LiveId" clId="{E99F47A3-76BE-4E81-8476-4E7942C70926}" dt="2019-06-13T17:30:34.442" v="1956" actId="478"/>
          <ac:spMkLst>
            <pc:docMk/>
            <pc:sldMk cId="1743907272" sldId="286"/>
            <ac:spMk id="151" creationId="{99D42A33-4BDD-479E-837E-74E1E7E38191}"/>
          </ac:spMkLst>
        </pc:spChg>
        <pc:spChg chg="add del mod">
          <ac:chgData name="Joshua Rinaldo" userId="eeaa994f99e4e508" providerId="LiveId" clId="{E99F47A3-76BE-4E81-8476-4E7942C70926}" dt="2019-06-13T17:30:36.087" v="1957" actId="478"/>
          <ac:spMkLst>
            <pc:docMk/>
            <pc:sldMk cId="1743907272" sldId="286"/>
            <ac:spMk id="152" creationId="{DBCD9510-23C8-4472-8BA7-60D38EE09AB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3" creationId="{3D2D3EFC-1ECF-4124-B6D0-ADB2B8B3BCA8}"/>
          </ac:spMkLst>
        </pc:spChg>
        <pc:spChg chg="add del mod">
          <ac:chgData name="Joshua Rinaldo" userId="eeaa994f99e4e508" providerId="LiveId" clId="{E99F47A3-76BE-4E81-8476-4E7942C70926}" dt="2019-06-13T17:30:20.479" v="1951" actId="478"/>
          <ac:spMkLst>
            <pc:docMk/>
            <pc:sldMk cId="1743907272" sldId="286"/>
            <ac:spMk id="154" creationId="{F6271FD6-18CA-46A1-940B-2D00036D1F9A}"/>
          </ac:spMkLst>
        </pc:spChg>
        <pc:spChg chg="add del mod">
          <ac:chgData name="Joshua Rinaldo" userId="eeaa994f99e4e508" providerId="LiveId" clId="{E99F47A3-76BE-4E81-8476-4E7942C70926}" dt="2019-06-13T17:30:22.996" v="1952" actId="478"/>
          <ac:spMkLst>
            <pc:docMk/>
            <pc:sldMk cId="1743907272" sldId="286"/>
            <ac:spMk id="155" creationId="{12879FED-7ED6-4E50-AC84-0B92C03DEC58}"/>
          </ac:spMkLst>
        </pc:spChg>
        <pc:spChg chg="add del mod">
          <ac:chgData name="Joshua Rinaldo" userId="eeaa994f99e4e508" providerId="LiveId" clId="{E99F47A3-76BE-4E81-8476-4E7942C70926}" dt="2019-06-13T17:30:24.951" v="1953" actId="478"/>
          <ac:spMkLst>
            <pc:docMk/>
            <pc:sldMk cId="1743907272" sldId="286"/>
            <ac:spMk id="156" creationId="{07AFD06C-AD6E-4867-860A-4BC8036F412B}"/>
          </ac:spMkLst>
        </pc:spChg>
        <pc:spChg chg="add del mod">
          <ac:chgData name="Joshua Rinaldo" userId="eeaa994f99e4e508" providerId="LiveId" clId="{E99F47A3-76BE-4E81-8476-4E7942C70926}" dt="2019-06-13T17:30:30.645" v="1955" actId="478"/>
          <ac:spMkLst>
            <pc:docMk/>
            <pc:sldMk cId="1743907272" sldId="286"/>
            <ac:spMk id="157" creationId="{75F413F0-078E-41D6-844A-7AE43CC363D3}"/>
          </ac:spMkLst>
        </pc:spChg>
        <pc:spChg chg="add del mod">
          <ac:chgData name="Joshua Rinaldo" userId="eeaa994f99e4e508" providerId="LiveId" clId="{E99F47A3-76BE-4E81-8476-4E7942C70926}" dt="2019-06-13T17:30:28.109" v="1954" actId="478"/>
          <ac:spMkLst>
            <pc:docMk/>
            <pc:sldMk cId="1743907272" sldId="286"/>
            <ac:spMk id="158" creationId="{B3013F99-5FC9-42B6-9193-3545B746C234}"/>
          </ac:spMkLst>
        </pc:spChg>
        <pc:spChg chg="add del mod">
          <ac:chgData name="Joshua Rinaldo" userId="eeaa994f99e4e508" providerId="LiveId" clId="{E99F47A3-76BE-4E81-8476-4E7942C70926}" dt="2019-06-13T17:30:38.850" v="1958" actId="478"/>
          <ac:spMkLst>
            <pc:docMk/>
            <pc:sldMk cId="1743907272" sldId="286"/>
            <ac:spMk id="159" creationId="{33F1B2D4-E253-4009-ADFC-E537201BFB09}"/>
          </ac:spMkLst>
        </pc:spChg>
        <pc:spChg chg="add del mod">
          <ac:chgData name="Joshua Rinaldo" userId="eeaa994f99e4e508" providerId="LiveId" clId="{E99F47A3-76BE-4E81-8476-4E7942C70926}" dt="2019-06-13T16:28:57.561" v="1580" actId="478"/>
          <ac:spMkLst>
            <pc:docMk/>
            <pc:sldMk cId="1743907272" sldId="286"/>
            <ac:spMk id="160" creationId="{1C2A6944-A97B-4F7B-A020-D8D4AE37F376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1" creationId="{19F2238E-A7B3-4F55-9226-B001EFE8DAD9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2" creationId="{9791B3F5-3248-4C65-BAF0-597B922BAC78}"/>
          </ac:spMkLst>
        </pc:spChg>
        <pc:spChg chg="add mod">
          <ac:chgData name="Joshua Rinaldo" userId="eeaa994f99e4e508" providerId="LiveId" clId="{E99F47A3-76BE-4E81-8476-4E7942C70926}" dt="2019-06-13T16:32:32.818" v="1620" actId="1076"/>
          <ac:spMkLst>
            <pc:docMk/>
            <pc:sldMk cId="1743907272" sldId="286"/>
            <ac:spMk id="164" creationId="{E40F001C-EFC5-4FBF-A793-9686C7699824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5" creationId="{4E4ED1D2-7834-46D9-9800-8793FA541A45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6" creationId="{F203635A-1E84-4596-A3AD-ED432185153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67" creationId="{6F81060D-AF8E-43A0-9909-B0EA120555D8}"/>
          </ac:spMkLst>
        </pc:spChg>
        <pc:spChg chg="add del mod">
          <ac:chgData name="Joshua Rinaldo" userId="eeaa994f99e4e508" providerId="LiveId" clId="{E99F47A3-76BE-4E81-8476-4E7942C70926}" dt="2019-06-13T17:10:35.369" v="1729"/>
          <ac:spMkLst>
            <pc:docMk/>
            <pc:sldMk cId="1743907272" sldId="286"/>
            <ac:spMk id="168" creationId="{6C5E6A84-89C7-472D-A812-4F466FF3F363}"/>
          </ac:spMkLst>
        </pc:spChg>
        <pc:spChg chg="add del mod ord">
          <ac:chgData name="Joshua Rinaldo" userId="eeaa994f99e4e508" providerId="LiveId" clId="{E99F47A3-76BE-4E81-8476-4E7942C70926}" dt="2019-06-13T17:12:44.973" v="1761" actId="478"/>
          <ac:spMkLst>
            <pc:docMk/>
            <pc:sldMk cId="1743907272" sldId="286"/>
            <ac:spMk id="169" creationId="{022D3685-B938-4F56-8608-FA46672CF21F}"/>
          </ac:spMkLst>
        </pc:spChg>
        <pc:spChg chg="add mod">
          <ac:chgData name="Joshua Rinaldo" userId="eeaa994f99e4e508" providerId="LiveId" clId="{E99F47A3-76BE-4E81-8476-4E7942C70926}" dt="2019-06-13T17:26:32.224" v="1919" actId="1076"/>
          <ac:spMkLst>
            <pc:docMk/>
            <pc:sldMk cId="1743907272" sldId="286"/>
            <ac:spMk id="171" creationId="{A28397F0-7F91-41D3-B917-C65C8377ACDD}"/>
          </ac:spMkLst>
        </pc:spChg>
        <pc:spChg chg="add mod ord">
          <ac:chgData name="Joshua Rinaldo" userId="eeaa994f99e4e508" providerId="LiveId" clId="{E99F47A3-76BE-4E81-8476-4E7942C70926}" dt="2019-06-13T17:29:00.125" v="1943" actId="166"/>
          <ac:spMkLst>
            <pc:docMk/>
            <pc:sldMk cId="1743907272" sldId="286"/>
            <ac:spMk id="172" creationId="{88F3FFA6-A77E-4A0F-9A54-A79076E1DD60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3" creationId="{DBA63BE2-E1C1-496D-867A-A195A70503E7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4" creationId="{8EECB02D-204A-4854-9DD8-71B11BEFDFF9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5" creationId="{C5F19993-4F23-40DE-A4CD-972E25673FA7}"/>
          </ac:spMkLst>
        </pc:spChg>
        <pc:spChg chg="add mod ord">
          <ac:chgData name="Joshua Rinaldo" userId="eeaa994f99e4e508" providerId="LiveId" clId="{E99F47A3-76BE-4E81-8476-4E7942C70926}" dt="2019-06-13T17:29:39.293" v="1948" actId="1076"/>
          <ac:spMkLst>
            <pc:docMk/>
            <pc:sldMk cId="1743907272" sldId="286"/>
            <ac:spMk id="176" creationId="{17A85114-F955-4D97-96E3-C9FE03416A7A}"/>
          </ac:spMkLst>
        </pc:spChg>
        <pc:spChg chg="add mod">
          <ac:chgData name="Joshua Rinaldo" userId="eeaa994f99e4e508" providerId="LiveId" clId="{E99F47A3-76BE-4E81-8476-4E7942C70926}" dt="2019-06-13T17:26:30.729" v="1917" actId="1076"/>
          <ac:spMkLst>
            <pc:docMk/>
            <pc:sldMk cId="1743907272" sldId="286"/>
            <ac:spMk id="177" creationId="{B999590D-A2A1-4324-8A18-AF83D553CB97}"/>
          </ac:spMkLst>
        </pc:spChg>
        <pc:spChg chg="add mod">
          <ac:chgData name="Joshua Rinaldo" userId="eeaa994f99e4e508" providerId="LiveId" clId="{E99F47A3-76BE-4E81-8476-4E7942C70926}" dt="2019-06-13T17:17:06.052" v="1839" actId="1076"/>
          <ac:spMkLst>
            <pc:docMk/>
            <pc:sldMk cId="1743907272" sldId="286"/>
            <ac:spMk id="178" creationId="{63917A3C-10CC-4C2C-8EA5-83D1AA19284A}"/>
          </ac:spMkLst>
        </pc:spChg>
        <pc:spChg chg="add del mod">
          <ac:chgData name="Joshua Rinaldo" userId="eeaa994f99e4e508" providerId="LiveId" clId="{E99F47A3-76BE-4E81-8476-4E7942C70926}" dt="2019-06-13T17:17:09.952" v="1840" actId="478"/>
          <ac:spMkLst>
            <pc:docMk/>
            <pc:sldMk cId="1743907272" sldId="286"/>
            <ac:spMk id="179" creationId="{CE052AE0-2CBC-4F58-BDE1-17D1EEAD233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1" creationId="{A9F181D2-0446-4001-A5E4-DEA262865C0F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2" creationId="{6DC78332-9A33-4426-949D-4B6555B18EB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3" creationId="{6445489B-431B-444F-9898-756772A62DC4}"/>
          </ac:spMkLst>
        </pc:spChg>
        <pc:spChg chg="add del mod ord">
          <ac:chgData name="Joshua Rinaldo" userId="eeaa994f99e4e508" providerId="LiveId" clId="{E99F47A3-76BE-4E81-8476-4E7942C70926}" dt="2019-06-13T17:29:44.046" v="1949" actId="478"/>
          <ac:spMkLst>
            <pc:docMk/>
            <pc:sldMk cId="1743907272" sldId="286"/>
            <ac:spMk id="184" creationId="{563C2B89-D7A9-4FDD-8F34-5F01E368F897}"/>
          </ac:spMkLst>
        </pc:spChg>
        <pc:spChg chg="add del">
          <ac:chgData name="Joshua Rinaldo" userId="eeaa994f99e4e508" providerId="LiveId" clId="{E99F47A3-76BE-4E81-8476-4E7942C70926}" dt="2019-06-13T17:26:21.070" v="1911"/>
          <ac:spMkLst>
            <pc:docMk/>
            <pc:sldMk cId="1743907272" sldId="286"/>
            <ac:spMk id="193" creationId="{E2CB51DF-19A7-4B03-8C0B-924E29C85737}"/>
          </ac:spMkLst>
        </pc:spChg>
        <pc:spChg chg="add mod">
          <ac:chgData name="Joshua Rinaldo" userId="eeaa994f99e4e508" providerId="LiveId" clId="{E99F47A3-76BE-4E81-8476-4E7942C70926}" dt="2019-06-13T17:28:10.506" v="1935" actId="207"/>
          <ac:spMkLst>
            <pc:docMk/>
            <pc:sldMk cId="1743907272" sldId="286"/>
            <ac:spMk id="194" creationId="{3AA8C6F5-ABC4-4BC8-91B2-248BA4E2013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5" creationId="{53860366-E04D-441C-8C89-43D539E7E2E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6" creationId="{6795BDF1-648B-478E-AA5C-7453498AAF8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7" creationId="{22E61699-798C-49DC-8B10-A154A20FF10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8" creationId="{D840B970-3FB6-4BBF-9D35-3861CD57AA8E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9" creationId="{1023F93C-CAEE-48FA-98FB-61810A6A66CA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0" creationId="{799F145C-F9CE-4217-903A-EC89A8C0C828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1" creationId="{425FBE45-5777-4CAF-A022-C854C036FBA5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2" creationId="{37FAB778-C43C-4BCE-A558-5AFFD179564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4" creationId="{C95244AB-5508-4D05-AF28-0D6D71B5458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5" creationId="{2FE30DF9-ABE5-484B-9BBC-C57BDA75A96A}"/>
          </ac:spMkLst>
        </pc:spChg>
        <pc:grpChg chg="add del mod">
          <ac:chgData name="Joshua Rinaldo" userId="eeaa994f99e4e508" providerId="LiveId" clId="{E99F47A3-76BE-4E81-8476-4E7942C70926}" dt="2019-06-13T15:04:42.832" v="1400"/>
          <ac:grpSpMkLst>
            <pc:docMk/>
            <pc:sldMk cId="1743907272" sldId="286"/>
            <ac:grpSpMk id="3" creationId="{D7428ADD-2FD5-4ECC-ADC2-0DD5EDCC5CAC}"/>
          </ac:grpSpMkLst>
        </pc:grpChg>
        <pc:inkChg chg="add del">
          <ac:chgData name="Joshua Rinaldo" userId="eeaa994f99e4e508" providerId="LiveId" clId="{E99F47A3-76BE-4E81-8476-4E7942C70926}" dt="2019-06-07T15:10:43.399" v="1053"/>
          <ac:inkMkLst>
            <pc:docMk/>
            <pc:sldMk cId="1743907272" sldId="286"/>
            <ac:inkMk id="150" creationId="{EDF82DFB-8EC9-4AAC-BF35-2946A5B55C89}"/>
          </ac:inkMkLst>
        </pc:ink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8" creationId="{1327501D-01D4-4B8A-8FE4-AB43C6747E1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2" creationId="{5255D4CF-6649-4629-A399-247EF3EB625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6" creationId="{2C6C7588-3EAF-4169-85A3-B8EA13DD7D3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0" creationId="{E793AB2E-01F8-4D78-A22F-3F28CDB1307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4" creationId="{6AB03560-89DD-4BF1-A1A3-FCBBE0A17BC9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8" creationId="{E7E8ADFB-C357-4C95-9954-754F58C53C4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2" creationId="{93C8249F-E307-41EA-9F77-36ED41060491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6" creationId="{5998DB78-CB59-4769-9BDE-CD3303AB50F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0" creationId="{69577F3D-1A0D-49F9-BE01-1AD209FB9A2F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2" creationId="{798CE78B-9B29-49E5-AF59-206F0EA26FD9}"/>
          </ac:cxnSpMkLst>
        </pc:cxnChg>
        <pc:cxnChg chg="add mod">
          <ac:chgData name="Joshua Rinaldo" userId="eeaa994f99e4e508" providerId="LiveId" clId="{E99F47A3-76BE-4E81-8476-4E7942C70926}" dt="2019-06-13T16:32:41.949" v="1621" actId="14100"/>
          <ac:cxnSpMkLst>
            <pc:docMk/>
            <pc:sldMk cId="1743907272" sldId="286"/>
            <ac:cxnSpMk id="54" creationId="{86D354D7-6EC6-4365-9DF4-C0D1E38C69F0}"/>
          </ac:cxnSpMkLst>
        </pc:cxnChg>
        <pc:cxnChg chg="add del mod">
          <ac:chgData name="Joshua Rinaldo" userId="eeaa994f99e4e508" providerId="LiveId" clId="{E99F47A3-76BE-4E81-8476-4E7942C70926}" dt="2019-06-13T16:28:51.160" v="1577" actId="478"/>
          <ac:cxnSpMkLst>
            <pc:docMk/>
            <pc:sldMk cId="1743907272" sldId="286"/>
            <ac:cxnSpMk id="69" creationId="{9624290B-5430-4914-880A-96FB874102F8}"/>
          </ac:cxnSpMkLst>
        </pc:cxnChg>
        <pc:cxnChg chg="add del mod">
          <ac:chgData name="Joshua Rinaldo" userId="eeaa994f99e4e508" providerId="LiveId" clId="{E99F47A3-76BE-4E81-8476-4E7942C70926}" dt="2019-06-13T17:16:59.291" v="1837" actId="478"/>
          <ac:cxnSpMkLst>
            <pc:docMk/>
            <pc:sldMk cId="1743907272" sldId="286"/>
            <ac:cxnSpMk id="75" creationId="{B869F759-E445-4ACC-8E7F-0BAA6F296AD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97" creationId="{96F56FE9-BA2C-4EAA-BAD4-250FF836588E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1" creationId="{A3448AD8-5D4D-4E1B-8ABD-16404CA3B64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5" creationId="{5452B623-3EFF-4E6B-BC5F-C4857A7F7226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9" creationId="{5E61D824-1290-44C6-818E-D441CCE5992B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33" creationId="{5566500B-138E-496F-8590-084E98158220}"/>
          </ac:cxnSpMkLst>
        </pc:cxnChg>
        <pc:cxnChg chg="add mod ord">
          <ac:chgData name="Joshua Rinaldo" userId="eeaa994f99e4e508" providerId="LiveId" clId="{E99F47A3-76BE-4E81-8476-4E7942C70926}" dt="2019-06-13T17:31:07.389" v="1963" actId="1076"/>
          <ac:cxnSpMkLst>
            <pc:docMk/>
            <pc:sldMk cId="1743907272" sldId="286"/>
            <ac:cxnSpMk id="163" creationId="{154A4D9E-E2D6-4C1D-B88C-EA7FAE9F4A62}"/>
          </ac:cxnSpMkLst>
        </pc:cxnChg>
        <pc:cxnChg chg="add del mod">
          <ac:chgData name="Joshua Rinaldo" userId="eeaa994f99e4e508" providerId="LiveId" clId="{E99F47A3-76BE-4E81-8476-4E7942C70926}" dt="2019-06-13T17:16:43.804" v="1831"/>
          <ac:cxnSpMkLst>
            <pc:docMk/>
            <pc:sldMk cId="1743907272" sldId="286"/>
            <ac:cxnSpMk id="170" creationId="{D579CB9E-9199-45AA-9AF3-485A9241F5C5}"/>
          </ac:cxnSpMkLst>
        </pc:cxnChg>
        <pc:cxnChg chg="add del mod">
          <ac:chgData name="Joshua Rinaldo" userId="eeaa994f99e4e508" providerId="LiveId" clId="{E99F47A3-76BE-4E81-8476-4E7942C70926}" dt="2019-06-13T17:17:14.680" v="1841" actId="478"/>
          <ac:cxnSpMkLst>
            <pc:docMk/>
            <pc:sldMk cId="1743907272" sldId="286"/>
            <ac:cxnSpMk id="180" creationId="{401484B6-BC3F-4D7A-A09E-1D9D42692EDE}"/>
          </ac:cxnSpMkLst>
        </pc:cxnChg>
        <pc:cxnChg chg="add mod ord">
          <ac:chgData name="Joshua Rinaldo" userId="eeaa994f99e4e508" providerId="LiveId" clId="{E99F47A3-76BE-4E81-8476-4E7942C70926}" dt="2019-06-13T17:29:23.727" v="1946" actId="1076"/>
          <ac:cxnSpMkLst>
            <pc:docMk/>
            <pc:sldMk cId="1743907272" sldId="286"/>
            <ac:cxnSpMk id="185" creationId="{E88C91AE-BD86-4009-AF2D-CEDC73603D9F}"/>
          </ac:cxnSpMkLst>
        </pc:cxnChg>
        <pc:cxnChg chg="add mod">
          <ac:chgData name="Joshua Rinaldo" userId="eeaa994f99e4e508" providerId="LiveId" clId="{E99F47A3-76BE-4E81-8476-4E7942C70926}" dt="2019-06-13T17:30:53.957" v="1961" actId="1076"/>
          <ac:cxnSpMkLst>
            <pc:docMk/>
            <pc:sldMk cId="1743907272" sldId="286"/>
            <ac:cxnSpMk id="203" creationId="{A34FC743-7327-4411-B9CD-0617EAC9B66E}"/>
          </ac:cxnSpMkLst>
        </pc:cxnChg>
      </pc:sldChg>
      <pc:sldChg chg="addSp delSp modSp add">
        <pc:chgData name="Joshua Rinaldo" userId="eeaa994f99e4e508" providerId="LiveId" clId="{E99F47A3-76BE-4E81-8476-4E7942C70926}" dt="2019-06-13T15:05:05.026" v="1404" actId="1076"/>
        <pc:sldMkLst>
          <pc:docMk/>
          <pc:sldMk cId="4281041552" sldId="287"/>
        </pc:sldMkLst>
        <pc:spChg chg="del">
          <ac:chgData name="Joshua Rinaldo" userId="eeaa994f99e4e508" providerId="LiveId" clId="{E99F47A3-76BE-4E81-8476-4E7942C70926}" dt="2019-06-07T14:55:17.503" v="952" actId="478"/>
          <ac:spMkLst>
            <pc:docMk/>
            <pc:sldMk cId="4281041552" sldId="287"/>
            <ac:spMk id="2" creationId="{1A9E782F-0779-4257-9C3C-92FA88468375}"/>
          </ac:spMkLst>
        </pc:spChg>
        <pc:spChg chg="del">
          <ac:chgData name="Joshua Rinaldo" userId="eeaa994f99e4e508" providerId="LiveId" clId="{E99F47A3-76BE-4E81-8476-4E7942C70926}" dt="2019-06-07T14:55:15.915" v="951" actId="478"/>
          <ac:spMkLst>
            <pc:docMk/>
            <pc:sldMk cId="4281041552" sldId="287"/>
            <ac:spMk id="3" creationId="{820A72E9-C675-4235-A7D4-B28714E1EDD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" creationId="{032A90DC-FAE7-48C3-B13A-87FFCEB774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" creationId="{CEC4FA6B-B7E1-4B1E-B7D2-C5B35D43884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" creationId="{829A66A6-79FC-4AAF-9769-6267E7C0CAE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" creationId="{2DB5759A-4A66-4FE0-8EE0-71DCEC3E066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" creationId="{B197DA76-D63D-41F4-BD3F-9E19093879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0" creationId="{7E226630-3058-49CD-A980-ED57FA74B6D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2" creationId="{CAA31C82-DBB9-4449-AEF9-7565F87D04C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3" creationId="{A1960EDF-800E-4335-9E9A-F4BA3B094EB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4" creationId="{570BE7D2-E93E-4E9E-9CDB-CEB60F80BA3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6" creationId="{C5142EEE-0263-4D4E-8210-F2B2F9E695F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7" creationId="{42A2FC4C-979B-440F-87CE-22A5DFBD45A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8" creationId="{031547A6-F3EA-46FF-97CA-BD4ABB9D9B4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0" creationId="{28D4865B-4725-4FDE-8FFC-4AAE81FC2C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1" creationId="{E7C15CE2-8EAE-4490-859C-289E558F57F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2" creationId="{A2F0D7B2-7694-4358-BF27-3B5487CB1A3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4" creationId="{5DB71650-697D-4A50-9089-A1082B00F17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5" creationId="{F53883DE-7AD2-40DF-BEA3-0D368BE3410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6" creationId="{E2EE0958-5F44-46FE-9EF6-C72916E064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8" creationId="{535BBF39-EEEE-4170-B0A0-B9B42C14FC5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9" creationId="{61E75861-9E5C-4063-B020-9A9E97D47B6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0" creationId="{91DFA16B-3777-4342-9195-1765E700326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2" creationId="{3FA64982-5B92-4C00-84CF-22BF548A3F4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3" creationId="{076AE4E1-CB70-4E4A-9977-65F63B8BF01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4" creationId="{65FF0DD5-A165-46C1-93EC-8175B5C9284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6" creationId="{2C9CE13D-C0D1-404D-B18F-73F8A4CDB9E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7" creationId="{9EBAEF48-B163-48EC-A068-7BAD962EC55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8" creationId="{5FA73007-536C-44B4-9D65-9C8B7CE1E2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1" creationId="{14DEAD5C-779D-4A82-A0B4-F3E40DCE63A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2" creationId="{6370EDCC-3889-4909-8A72-EC2B5110CAA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3" creationId="{B6810E0A-CD9E-4B87-9E7E-CD3B61E658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4" creationId="{54CD20BF-1BC5-4D7D-89C3-022AB9966A4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5" creationId="{13495639-9593-4676-B6F2-3269BFFF8B8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6" creationId="{5DFCD1F9-CA6F-4F54-AD02-14E0FAA8CAC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7" creationId="{C4B090EF-4BCA-46ED-9237-5D6696D7C62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8" creationId="{66F40A1D-7C26-4E67-93F6-FF7FFD6570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9" creationId="{8DE6138F-452F-4404-BB79-022F6140FB6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0" creationId="{841BAFC4-67F6-4CBD-94F5-A3EF821D7C6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1" creationId="{5260F370-D6D1-4EF8-A07D-2B6ACDC69E7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2" creationId="{E1C24BA9-3A06-4920-8BE8-490BF9643D3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3" creationId="{F0FCA23A-AD89-42B1-BEE0-0CBAE677F6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4" creationId="{E5924C82-A602-4862-97AB-231B259F52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5" creationId="{0EFEBAD3-0C91-4086-85F4-D5B298DC78E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6" creationId="{1BBEED42-0BC4-467F-8BEB-1E82F0334DE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7" creationId="{720D3861-28A0-43DF-B682-A3A0F22DC71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8" creationId="{FE180165-C9BC-44C5-A4F2-9340EAFAD7F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9" creationId="{21F2E593-1808-4BEE-8795-81C3C5C8C22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1" creationId="{2FA8B3C5-AC9B-4C29-A054-16EEBD30460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2" creationId="{A51FAEC6-F0D5-4723-9398-5D2FD0D4419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3" creationId="{AD366B48-0CD6-4AFF-ACE4-E3966E5FC71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4" creationId="{6DBD2D34-CC0D-4F08-9FF5-9DC01532FF8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5" creationId="{AA2A63F7-620D-4E58-9B8E-F85DB23D679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6" creationId="{CE8B6FE7-E2A4-4D99-A8B1-823E75C0BD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7" creationId="{1FEBF175-06CB-4508-A4DD-43EC3EF867D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8" creationId="{7F4DC026-99AC-41DF-BDDB-A46C0CF7E68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9" creationId="{17390A4D-EF7E-4C0B-B073-81AF7ACE0FE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0" creationId="{E8D4AEC8-7791-426F-8DED-18CA23931CF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1" creationId="{3763C8BB-C5A1-4E2B-98D5-4C065C4369F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2" creationId="{955CAB76-8804-4A7A-919C-EEBC4BA142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3" creationId="{6B66363D-9CDD-4470-9525-C80FF3F3BB7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4" creationId="{9BAF783C-C8D4-40ED-A7BB-D6A1B17BB9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5" creationId="{1811641C-3A75-448B-9B4F-BDD10B5205E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6" creationId="{D1FB06F1-27AA-4C9A-880A-AA7E39171D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7" creationId="{97CF7BD4-11D8-47C6-AB97-ABDE1EC3B8A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8" creationId="{06E184D3-469A-4A63-91B7-ABA0A7317DD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9" creationId="{ADBFE43C-B6B1-428A-8D99-E43D4E5E23F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0" creationId="{AFAAB508-C06F-45B7-88C9-FE9013FC0DC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1" creationId="{15609D52-E48B-4B39-A328-1F3BDDC75E2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2" creationId="{BD0CD3ED-3C1F-4097-831D-417595C40E5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4" creationId="{4E705149-0E47-4B91-8C36-0A9DDE6AC2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5" creationId="{3D1E0BE1-5178-45C5-9228-8F85F10AC4B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6" creationId="{57B7B627-B940-471A-A999-8844204442C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8" creationId="{8E6D5E53-9A04-458B-BFB6-6070DC4E45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9" creationId="{EF79E07A-EE8B-409D-80CF-7832C5125E7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0" creationId="{0A228986-EE52-4E67-803B-F9B6BF61063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2" creationId="{DE41D099-EBD1-40E9-878F-459B33AA95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3" creationId="{5E593565-BEA5-48A6-AFBE-E5D98296C2D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4" creationId="{DD3E8FBF-D265-41C7-B3B1-64D7B5A09B02}"/>
          </ac:spMkLst>
        </pc:spChg>
        <pc:grpChg chg="add mod">
          <ac:chgData name="Joshua Rinaldo" userId="eeaa994f99e4e508" providerId="LiveId" clId="{E99F47A3-76BE-4E81-8476-4E7942C70926}" dt="2019-06-13T15:04:57.201" v="1402" actId="1076"/>
          <ac:grpSpMkLst>
            <pc:docMk/>
            <pc:sldMk cId="4281041552" sldId="287"/>
            <ac:grpSpMk id="2" creationId="{F34FEB4F-7D0A-41CF-AD34-1E6F3B5CAC38}"/>
          </ac:grpSpMkLst>
        </pc:grpChg>
        <pc:grpChg chg="add mod">
          <ac:chgData name="Joshua Rinaldo" userId="eeaa994f99e4e508" providerId="LiveId" clId="{E99F47A3-76BE-4E81-8476-4E7942C70926}" dt="2019-06-13T15:05:05.026" v="1404" actId="1076"/>
          <ac:grpSpMkLst>
            <pc:docMk/>
            <pc:sldMk cId="4281041552" sldId="287"/>
            <ac:grpSpMk id="96" creationId="{F9ABB510-ABE8-41FA-A936-B58A16A5D148}"/>
          </ac:grpSpMkLst>
        </pc:grp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7" creationId="{E59E5FB2-9AA5-4D74-9C03-74FCB5B2DB4B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1" creationId="{9AAAEC9C-4B80-472C-BB52-4BEE3BE4C70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5" creationId="{8AA52E84-6DC6-4C2D-9D52-362CA3086FF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9" creationId="{A8C8385D-8500-4A71-8B19-E656EBA92C1C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3" creationId="{19987069-50DC-4AEF-AA56-4A24F48DF7E1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7" creationId="{0EEE104F-A197-40BB-9C1D-31AD474F3E27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1" creationId="{358F1A56-B34D-47B2-93E6-6B3094ADDCCA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5" creationId="{57C91579-5D36-46B6-B39B-75094FE81EC3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9" creationId="{4A2BDD6E-5EEA-49B9-B910-8B279993856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40" creationId="{C09ADD4D-3FE5-46A2-808F-1BCA7BA254FD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60" creationId="{9200BDFA-F4BD-4564-A75C-264C5BFAE79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3" creationId="{18D882A4-65F4-4F0B-9440-1D04083C3DD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7" creationId="{B3E943D9-8240-48D7-88E4-6C2B945EB4B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1" creationId="{CC054915-4EB3-4260-97E9-7CB7EF41D4B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5" creationId="{7E9CAB25-FD91-4EE5-B51C-EDB2D33FEF16}"/>
          </ac:cxnSpMkLst>
        </pc:cxnChg>
      </pc:sldChg>
      <pc:sldChg chg="addSp delSp modSp add">
        <pc:chgData name="Joshua Rinaldo" userId="eeaa994f99e4e508" providerId="LiveId" clId="{E99F47A3-76BE-4E81-8476-4E7942C70926}" dt="2019-06-13T16:43:21.115" v="1631" actId="1076"/>
        <pc:sldMkLst>
          <pc:docMk/>
          <pc:sldMk cId="299252051" sldId="288"/>
        </pc:sldMkLst>
        <pc:spChg chg="del">
          <ac:chgData name="Joshua Rinaldo" userId="eeaa994f99e4e508" providerId="LiveId" clId="{E99F47A3-76BE-4E81-8476-4E7942C70926}" dt="2019-06-10T17:58:39.140" v="1195" actId="478"/>
          <ac:spMkLst>
            <pc:docMk/>
            <pc:sldMk cId="299252051" sldId="288"/>
            <ac:spMk id="2" creationId="{B262E4FF-9112-47BD-8D66-E08E221C532A}"/>
          </ac:spMkLst>
        </pc:spChg>
        <pc:spChg chg="del">
          <ac:chgData name="Joshua Rinaldo" userId="eeaa994f99e4e508" providerId="LiveId" clId="{E99F47A3-76BE-4E81-8476-4E7942C70926}" dt="2019-06-10T17:58:37.729" v="1194" actId="478"/>
          <ac:spMkLst>
            <pc:docMk/>
            <pc:sldMk cId="299252051" sldId="288"/>
            <ac:spMk id="3" creationId="{E6833C87-9C92-466C-A918-2FCF74ECF5EC}"/>
          </ac:spMkLst>
        </pc:spChg>
        <pc:spChg chg="add mod">
          <ac:chgData name="Joshua Rinaldo" userId="eeaa994f99e4e508" providerId="LiveId" clId="{E99F47A3-76BE-4E81-8476-4E7942C70926}" dt="2019-06-10T18:53:57.696" v="1300" actId="2085"/>
          <ac:spMkLst>
            <pc:docMk/>
            <pc:sldMk cId="299252051" sldId="288"/>
            <ac:spMk id="4" creationId="{1AA31E20-3897-4063-B0D7-7761AA51B0E4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5" creationId="{A24EE841-A6FA-4C02-88CA-5E9378DAA557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0" creationId="{8F0D83F1-D599-4820-910A-8E51ADF1D1C1}"/>
          </ac:spMkLst>
        </pc:spChg>
        <pc:spChg chg="add mod">
          <ac:chgData name="Joshua Rinaldo" userId="eeaa994f99e4e508" providerId="LiveId" clId="{E99F47A3-76BE-4E81-8476-4E7942C70926}" dt="2019-06-10T18:02:57.301" v="1273" actId="1076"/>
          <ac:spMkLst>
            <pc:docMk/>
            <pc:sldMk cId="299252051" sldId="288"/>
            <ac:spMk id="11" creationId="{55878BEC-F57D-4A82-8DC0-AE769318D190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2" creationId="{6E91DB67-7A46-4176-9081-0E37B957BA33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4" creationId="{6D1ABE8F-9E68-4020-A107-3B1AFE269251}"/>
          </ac:spMkLst>
        </pc:spChg>
        <pc:spChg chg="add del mod">
          <ac:chgData name="Joshua Rinaldo" userId="eeaa994f99e4e508" providerId="LiveId" clId="{E99F47A3-76BE-4E81-8476-4E7942C70926}" dt="2019-06-10T18:02:04.966" v="1255" actId="767"/>
          <ac:spMkLst>
            <pc:docMk/>
            <pc:sldMk cId="299252051" sldId="288"/>
            <ac:spMk id="15" creationId="{CF0C66D0-25F7-4FDC-B1E8-AF1E66F73F7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6" creationId="{F0B8E38D-5EAB-49F1-A39D-E54718A9F12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8" creationId="{2E0C0499-11C5-4F16-A3C1-3881D33D097B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9" creationId="{261B23D6-0B83-42A5-81FD-2AE65C2E00E8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0" creationId="{B2314168-26A8-411A-88DC-5B2BEF16A8B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1" creationId="{18C49EC8-1675-465B-87AF-029C7D836C81}"/>
          </ac:spMkLst>
        </pc:spChg>
        <pc:spChg chg="add mod">
          <ac:chgData name="Joshua Rinaldo" userId="eeaa994f99e4e508" providerId="LiveId" clId="{E99F47A3-76BE-4E81-8476-4E7942C70926}" dt="2019-06-13T16:43:11.025" v="1630" actId="1076"/>
          <ac:spMkLst>
            <pc:docMk/>
            <pc:sldMk cId="299252051" sldId="288"/>
            <ac:spMk id="22" creationId="{9737BA0D-5FB8-4BA6-92FF-5EA716A99A9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4" creationId="{8E7B6AF2-DECE-41BA-A7D1-AED023D62A07}"/>
          </ac:spMkLst>
        </pc:spChg>
        <pc:spChg chg="mod">
          <ac:chgData name="Joshua Rinaldo" userId="eeaa994f99e4e508" providerId="LiveId" clId="{E99F47A3-76BE-4E81-8476-4E7942C70926}" dt="2019-06-10T18:54:02.654" v="1301" actId="2085"/>
          <ac:spMkLst>
            <pc:docMk/>
            <pc:sldMk cId="299252051" sldId="288"/>
            <ac:spMk id="26" creationId="{5AE2EB1D-0A53-4330-A63F-E7E0C45CC821}"/>
          </ac:spMkLst>
        </pc:spChg>
        <pc:spChg chg="del">
          <ac:chgData name="Joshua Rinaldo" userId="eeaa994f99e4e508" providerId="LiveId" clId="{E99F47A3-76BE-4E81-8476-4E7942C70926}" dt="2019-06-10T18:53:06.587" v="1294" actId="478"/>
          <ac:spMkLst>
            <pc:docMk/>
            <pc:sldMk cId="299252051" sldId="288"/>
            <ac:spMk id="31" creationId="{D6E9F5A2-D641-4D0A-A947-B72A0B912CC2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2" creationId="{B92079E8-E104-4131-A04A-F1DCD1DADEF9}"/>
          </ac:spMkLst>
        </pc:spChg>
        <pc:spChg chg="add del mod">
          <ac:chgData name="Joshua Rinaldo" userId="eeaa994f99e4e508" providerId="LiveId" clId="{E99F47A3-76BE-4E81-8476-4E7942C70926}" dt="2019-06-10T20:14:30.775" v="1309" actId="478"/>
          <ac:spMkLst>
            <pc:docMk/>
            <pc:sldMk cId="299252051" sldId="288"/>
            <ac:spMk id="33" creationId="{09DD8CBA-9344-4473-A3DB-EF784E936965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4" creationId="{BECD43B0-B577-4EBD-AFCF-8700A57F4A0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5" creationId="{6371104A-7416-4FA9-856E-B0AB27F20460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6" creationId="{B785C90C-EB84-4279-AF04-CD83588A361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7" creationId="{D54C7D96-DA4C-4B10-9976-78357E9A94E8}"/>
          </ac:spMkLst>
        </pc:spChg>
        <pc:grpChg chg="add mod">
          <ac:chgData name="Joshua Rinaldo" userId="eeaa994f99e4e508" providerId="LiveId" clId="{E99F47A3-76BE-4E81-8476-4E7942C70926}" dt="2019-06-13T16:43:21.115" v="1631" actId="1076"/>
          <ac:grpSpMkLst>
            <pc:docMk/>
            <pc:sldMk cId="299252051" sldId="288"/>
            <ac:grpSpMk id="2" creationId="{9ACF5C08-C6B0-4970-9AF4-109A15B765D4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13" creationId="{5B9103A9-904D-488F-98BF-E32220AC1813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25" creationId="{20F67D24-7538-4239-B2FB-E9E80E8C1C18}"/>
          </ac:grpSpMkLst>
        </pc:grpChg>
        <pc:cxnChg chg="add mod">
          <ac:chgData name="Joshua Rinaldo" userId="eeaa994f99e4e508" providerId="LiveId" clId="{E99F47A3-76BE-4E81-8476-4E7942C70926}" dt="2019-06-10T18:01:34.287" v="1245" actId="164"/>
          <ac:cxnSpMkLst>
            <pc:docMk/>
            <pc:sldMk cId="299252051" sldId="288"/>
            <ac:cxnSpMk id="7" creationId="{46F8A333-1E12-4F0B-8BC5-5DE51AE487B2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17" creationId="{DE94E61E-DD7B-45A4-8E5E-A0AA145B014F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23" creationId="{D2A42F3B-E5C7-432A-8C04-4FC069C434AB}"/>
          </ac:cxnSpMkLst>
        </pc:cxnChg>
      </pc:sldChg>
    </pc:docChg>
  </pc:docChgLst>
  <pc:docChgLst>
    <pc:chgData name="Joshua Rinaldo" userId="eeaa994f99e4e508" providerId="LiveId" clId="{C056DB44-79F7-419C-B12B-FB66C82A2D6D}"/>
    <pc:docChg chg="undo custSel addSld delSld modSld">
      <pc:chgData name="Joshua Rinaldo" userId="eeaa994f99e4e508" providerId="LiveId" clId="{C056DB44-79F7-419C-B12B-FB66C82A2D6D}" dt="2019-07-15T20:54:15.874" v="2097" actId="1076"/>
      <pc:docMkLst>
        <pc:docMk/>
      </pc:docMkLst>
      <pc:sldChg chg="addSp delSp modSp">
        <pc:chgData name="Joshua Rinaldo" userId="eeaa994f99e4e508" providerId="LiveId" clId="{C056DB44-79F7-419C-B12B-FB66C82A2D6D}" dt="2019-07-15T20:51:20.670" v="2086" actId="478"/>
        <pc:sldMkLst>
          <pc:docMk/>
          <pc:sldMk cId="2909214006" sldId="285"/>
        </pc:sldMkLst>
        <pc:spChg chg="add del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2" creationId="{C4107FFF-1515-450A-8D09-07C9D6CA364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3" creationId="{68F7661A-45C8-465A-9344-52F0A2499D51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1" creationId="{13F00DE7-19BF-44A3-A906-06CF8BFF7ED1}"/>
          </ac:spMkLst>
        </pc:spChg>
        <pc:spChg chg="mod">
          <ac:chgData name="Joshua Rinaldo" userId="eeaa994f99e4e508" providerId="LiveId" clId="{C056DB44-79F7-419C-B12B-FB66C82A2D6D}" dt="2019-07-11T14:03:06.863" v="1563" actId="1076"/>
          <ac:spMkLst>
            <pc:docMk/>
            <pc:sldMk cId="2909214006" sldId="285"/>
            <ac:spMk id="13" creationId="{00000000-0000-0000-0000-00000000000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39" creationId="{51500934-C6AA-4B36-8213-0A08D635944D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0" creationId="{61699AE5-3BB7-4A17-B63B-8C24B5A38E80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1" creationId="{44902EFB-E1CE-4808-A55D-656CD0FED1E4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2" creationId="{2144567D-5227-4EF5-BB05-4039F9270F21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3" creationId="{5AEAC9C4-753C-4FEC-836E-71F7FFE52047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3" creationId="{F5975089-45E9-4B86-940B-B7AAFE21A952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4" creationId="{6975E8A0-E9D3-4C52-B8E8-7CEEF1565A56}"/>
          </ac:spMkLst>
        </pc:spChg>
        <pc:spChg chg="add del mod ord">
          <ac:chgData name="Joshua Rinaldo" userId="eeaa994f99e4e508" providerId="LiveId" clId="{C056DB44-79F7-419C-B12B-FB66C82A2D6D}" dt="2019-07-09T19:13:56.475" v="404" actId="478"/>
          <ac:spMkLst>
            <pc:docMk/>
            <pc:sldMk cId="2909214006" sldId="285"/>
            <ac:spMk id="44" creationId="{7271981C-0CEC-4D86-85C6-5F39527E1F8A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5" creationId="{5CCE1FBF-E01C-4B31-958F-529DBBE00224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5" creationId="{EFACB9E7-9F33-4FD2-97F0-E9300DC722ED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6" creationId="{0A905063-6E3D-45C3-BAF6-087FBD07032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6" creationId="{32262729-EA31-4C91-B765-C9BEB3C13884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7" creationId="{618A3ADD-51F2-43F9-ABE3-9EB39AF4F415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7" creationId="{A251F6EC-4E51-4940-9AF8-EFBBB9C0880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8" creationId="{1B630F70-BE52-4E2C-9B5E-1E8B3F504DF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8" creationId="{51B4F891-431F-4BDD-9FDC-0DA2FFC082AA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49" creationId="{0CDB5653-C304-447D-B17A-EFDE145F3BA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9" creationId="{FAF686E8-9294-4A1D-B9F8-4B3BAC363655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0" creationId="{434B3F08-2BE4-4FC8-AE04-539D11D4B1A7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0" creationId="{66A9E9E5-0827-4C67-83C2-9C2D8D1BF46F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1" creationId="{3F90C0E9-BB52-4C48-9B82-97F3D80BE673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1" creationId="{779F1C7A-1F03-4C4F-ACE4-08A8C45FD3D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2" creationId="{A8AC3758-CC03-46E9-9E3A-1EFA2E119AC2}"/>
          </ac:spMkLst>
        </pc:spChg>
        <pc:spChg chg="add del">
          <ac:chgData name="Joshua Rinaldo" userId="eeaa994f99e4e508" providerId="LiveId" clId="{C056DB44-79F7-419C-B12B-FB66C82A2D6D}" dt="2019-07-09T19:38:25.105" v="546" actId="478"/>
          <ac:spMkLst>
            <pc:docMk/>
            <pc:sldMk cId="2909214006" sldId="285"/>
            <ac:spMk id="53" creationId="{643648B4-70F7-4507-B93C-4DF8680E7150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3" creationId="{ECD91051-A1C6-4176-90AA-0C93442AE85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4" creationId="{6C97DA41-E484-42AB-A4C0-A6E6C3B2CA5B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4" creationId="{8518C405-B0EB-4E08-A7D0-D2FB8D027ED3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5" creationId="{55015802-4628-4F6E-8AE2-ADF6219619C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5" creationId="{BE3E5790-122C-4975-B0B3-8C4098D78E87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6" creationId="{055C9E9F-FA1D-402F-AC96-9D0CD2F713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6" creationId="{4397D18B-5EC5-4689-9660-DAB7FF12E2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7" creationId="{CEDC0181-EC3D-4A0C-85E4-E5084F6D7B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7" creationId="{F8959F1C-8B1A-4481-B59C-BA5620AD2EDD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8" creationId="{1B6DC542-54E4-4851-80D6-57DE28E223A7}"/>
          </ac:spMkLst>
        </pc:spChg>
        <pc:spChg chg="add del mod ord">
          <ac:chgData name="Joshua Rinaldo" userId="eeaa994f99e4e508" providerId="LiveId" clId="{C056DB44-79F7-419C-B12B-FB66C82A2D6D}" dt="2019-07-09T19:15:22.140" v="422" actId="478"/>
          <ac:spMkLst>
            <pc:docMk/>
            <pc:sldMk cId="2909214006" sldId="285"/>
            <ac:spMk id="59" creationId="{752C92D7-3FA6-4E09-996D-7D1539915144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59" creationId="{F7CA989F-8955-4C72-825D-A706283433C6}"/>
          </ac:spMkLst>
        </pc:spChg>
        <pc:spChg chg="add del mod ord">
          <ac:chgData name="Joshua Rinaldo" userId="eeaa994f99e4e508" providerId="LiveId" clId="{C056DB44-79F7-419C-B12B-FB66C82A2D6D}" dt="2019-07-09T19:15:20.270" v="421" actId="478"/>
          <ac:spMkLst>
            <pc:docMk/>
            <pc:sldMk cId="2909214006" sldId="285"/>
            <ac:spMk id="60" creationId="{79CDABA5-9939-4901-A6F9-F846DD3AF8F6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0" creationId="{85D289CC-C915-4CD2-8965-995357FB29CB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1" creationId="{3141FB3A-9224-4A49-AA7A-12DD9FC9F50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1" creationId="{B19EB06E-7808-4EDC-B8A1-2A380F06219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2" creationId="{14E00355-6D09-45EC-9313-4E0624D8C16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2" creationId="{A43F418D-7B24-4534-8866-52027EFE96A1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3" creationId="{63BF099B-3173-4A1F-BF3C-37EB576E04A6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3" creationId="{CE5F4C22-455E-4052-8DD1-81640F996321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4" creationId="{566E13FA-A0ED-412D-87FE-3D5B10A4CB4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4" creationId="{8CAFB7D8-4D53-4557-BB3F-7C1BE5655A50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5" creationId="{AD6B3C95-E71D-4FE5-AEA3-AAF0D390050E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5" creationId="{F6C28584-E6CB-4E7A-A5A1-DF1D37CECD8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6" creationId="{3E6CCB86-262E-483E-89A5-BCA42C2BABB1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6" creationId="{92DC889C-184D-4E71-815B-5D135C87165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7" creationId="{ACD8EE74-AFE9-4788-BE7B-FCC3D72CB932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7" creationId="{E14F81C6-572C-4CAD-A130-924AF965D62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8" creationId="{92D050F9-3C78-40B3-B719-F44782958C09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8" creationId="{C9FFA18B-62F3-49FB-8BF2-E6E15E69D219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9" creationId="{346A175E-528E-4027-B8AE-0D8373E0FEEB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9" creationId="{F96FB712-DBE3-49DF-911B-384D50BF2AF6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0" creationId="{04FCC483-5F1C-4BC6-B7AA-95494D414BC8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70" creationId="{20D4765F-9ED6-49CA-AE5F-5AE0B14A02D4}"/>
          </ac:spMkLst>
        </pc:spChg>
        <pc:spChg chg="add del mod">
          <ac:chgData name="Joshua Rinaldo" userId="eeaa994f99e4e508" providerId="LiveId" clId="{C056DB44-79F7-419C-B12B-FB66C82A2D6D}" dt="2019-07-09T18:22:20.192" v="200" actId="478"/>
          <ac:spMkLst>
            <pc:docMk/>
            <pc:sldMk cId="2909214006" sldId="285"/>
            <ac:spMk id="71" creationId="{4301A831-2613-4939-8169-B196ACDBA60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1" creationId="{BAF046E4-BFC7-4254-B8C5-4AB2113B952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2" creationId="{6A4BE55C-4EBA-43B7-8172-0B10C9E0B8EF}"/>
          </ac:spMkLst>
        </pc:spChg>
        <pc:spChg chg="add del mod">
          <ac:chgData name="Joshua Rinaldo" userId="eeaa994f99e4e508" providerId="LiveId" clId="{C056DB44-79F7-419C-B12B-FB66C82A2D6D}" dt="2019-07-09T18:22:23.039" v="201" actId="478"/>
          <ac:spMkLst>
            <pc:docMk/>
            <pc:sldMk cId="2909214006" sldId="285"/>
            <ac:spMk id="72" creationId="{6E78EBA3-35E4-413B-85BC-03FA7D5871F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3" creationId="{2D51C66A-A3C5-435A-88DB-FD1528FFCDCA}"/>
          </ac:spMkLst>
        </pc:spChg>
        <pc:spChg chg="add del mod">
          <ac:chgData name="Joshua Rinaldo" userId="eeaa994f99e4e508" providerId="LiveId" clId="{C056DB44-79F7-419C-B12B-FB66C82A2D6D}" dt="2019-07-11T13:49:45.656" v="1477" actId="478"/>
          <ac:spMkLst>
            <pc:docMk/>
            <pc:sldMk cId="2909214006" sldId="285"/>
            <ac:spMk id="74" creationId="{1D748E68-7DD6-43A8-9FCF-0FA2E3C5C076}"/>
          </ac:spMkLst>
        </pc:spChg>
        <pc:spChg chg="add del mod">
          <ac:chgData name="Joshua Rinaldo" userId="eeaa994f99e4e508" providerId="LiveId" clId="{C056DB44-79F7-419C-B12B-FB66C82A2D6D}" dt="2019-07-09T20:02:47.280" v="756"/>
          <ac:spMkLst>
            <pc:docMk/>
            <pc:sldMk cId="2909214006" sldId="285"/>
            <ac:spMk id="74" creationId="{5E204587-C1D9-4023-B4B9-E597477E864D}"/>
          </ac:spMkLst>
        </pc:spChg>
        <pc:spChg chg="add del mod or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74" creationId="{E1F1A34F-BDCB-46EA-903A-C47B89773F92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75" creationId="{25736903-F5E7-45CE-86C5-53165521D1A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5" creationId="{BB97E9F1-5678-4F53-AD0E-96DC9707EE8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5" creationId="{BD40F80D-F48D-435D-BE55-2CDFB974003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6" creationId="{0789FA19-AA52-420E-9624-A6FD3CCBD300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6" creationId="{839ED72E-736E-4C4E-A856-BA7CC37F176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7" creationId="{1C6C64F1-8641-4721-AABD-E2E42A1F80EC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7" creationId="{BBFF2820-EF84-409B-BC2A-926EDDAD96C8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8" creationId="{4F69C1B3-3E2D-43B9-8D38-E49AA224871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8" creationId="{A14156FC-78E4-450F-838E-31AA919ABD12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9" creationId="{51BD6627-C190-4D35-8BEE-AFBCCBA7964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9" creationId="{CE501D22-A2E2-4F37-A03D-777C1006E53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1" creationId="{72265674-1F00-49CF-AA22-B09AE76DA08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1" creationId="{7F5730F8-6000-4766-99C8-A63704A5D6E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2" creationId="{3FF00B21-C84D-4A30-A8D9-3DCB51C172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2" creationId="{F9079A79-5F6B-442B-A45F-58C6B73C85D6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4" creationId="{11C0A98C-9FE4-4554-A01B-D8CBD8B61D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4" creationId="{8FEC27B8-AB06-4EF7-8B88-1A921E47DB2F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86" creationId="{33F7FA85-B947-484C-8EF8-F2494CC3B841}"/>
          </ac:spMkLst>
        </pc:spChg>
        <pc:spChg chg="add del">
          <ac:chgData name="Joshua Rinaldo" userId="eeaa994f99e4e508" providerId="LiveId" clId="{C056DB44-79F7-419C-B12B-FB66C82A2D6D}" dt="2019-07-11T13:51:41.061" v="1496" actId="478"/>
          <ac:spMkLst>
            <pc:docMk/>
            <pc:sldMk cId="2909214006" sldId="285"/>
            <ac:spMk id="86" creationId="{FEC642C9-7985-48CA-A0EC-BDDFB490F1C7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7" creationId="{749CC83D-5C1F-47F4-940B-BF94826A43E5}"/>
          </ac:spMkLst>
        </pc:spChg>
        <pc:spChg chg="add del mod">
          <ac:chgData name="Joshua Rinaldo" userId="eeaa994f99e4e508" providerId="LiveId" clId="{C056DB44-79F7-419C-B12B-FB66C82A2D6D}" dt="2019-07-09T18:26:19.922" v="254" actId="478"/>
          <ac:spMkLst>
            <pc:docMk/>
            <pc:sldMk cId="2909214006" sldId="285"/>
            <ac:spMk id="87" creationId="{96CAFD3A-336F-47EB-B64E-2A0253FD3081}"/>
          </ac:spMkLst>
        </pc:spChg>
        <pc:spChg chg="mod">
          <ac:chgData name="Joshua Rinaldo" userId="eeaa994f99e4e508" providerId="LiveId" clId="{C056DB44-79F7-419C-B12B-FB66C82A2D6D}" dt="2019-07-09T18:27:04.484" v="272" actId="1076"/>
          <ac:spMkLst>
            <pc:docMk/>
            <pc:sldMk cId="2909214006" sldId="285"/>
            <ac:spMk id="89" creationId="{CE083BAF-4D9D-4B51-8964-A67F6C340A17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4" creationId="{7E20D7E5-4252-4AE6-8EA9-B4FC53E2AD8E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4" creationId="{D07EA15F-1F40-4536-821F-5085C3CD4DC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5" creationId="{4440ED4F-B9FE-4346-9990-2FDD8CA79F8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5" creationId="{8D0FF0A6-568B-40FC-B51E-00B8E0ABFC9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6" creationId="{21A26A9E-408C-41C1-8D6E-C8F1CF4A85B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6" creationId="{D42A50E1-FDF8-4704-A964-ED14D04A110F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1" creationId="{4CAB035D-8004-4713-9C9D-4C5B3C9B004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1" creationId="{736E7D0B-FD7B-485A-8ECB-5590CFA044E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2" creationId="{6A99DC2C-9D75-4006-B6BE-400D0027DDD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2" creationId="{7F182AD6-8CFA-448C-8F9E-5ABD995278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3" creationId="{0F813658-D282-4B27-B6EC-A92394AAC435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3" creationId="{62CEFFBB-509E-4308-8EE9-37E373074589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103" creationId="{B6B911FA-44D0-4AF5-9154-3D72FAD86F4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7" creationId="{4624C5FA-0374-4C9E-9ABD-A1407F486DB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0" creationId="{69AC0402-C4CB-41F7-918A-47F9181806EB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11" creationId="{5041255B-4BBD-4D10-83FE-242613C3765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1" creationId="{ED688BE7-7F24-404E-AEFB-B4ECEAFAECEB}"/>
          </ac:spMkLst>
        </pc:spChg>
        <pc:spChg chg="add mod">
          <ac:chgData name="Joshua Rinaldo" userId="eeaa994f99e4e508" providerId="LiveId" clId="{C056DB44-79F7-419C-B12B-FB66C82A2D6D}" dt="2019-07-11T14:00:56.799" v="1539" actId="1076"/>
          <ac:spMkLst>
            <pc:docMk/>
            <pc:sldMk cId="2909214006" sldId="285"/>
            <ac:spMk id="112" creationId="{2CAEBFAE-CD55-4DEC-9CCC-8546AAE0DF2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2" creationId="{77BD94E1-C5E8-4E55-95AF-AAB1CD18511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3" creationId="{CBAB343E-4D9D-483F-8190-0C384C42610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4" creationId="{A85C2AD9-9C81-4DF6-BB38-8BB5B220FA8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5" creationId="{AD5F8C65-2D85-4EA0-B632-F261BA646A80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6" creationId="{87A9E5CB-875C-4C7D-9372-38E454B97A0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7" creationId="{C2BB37F2-6139-4D5A-82A2-4AA8852B9FF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8" creationId="{6F0E710E-5A3E-4FDD-A14D-E330F2F4AF2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9" creationId="{148B114C-B577-45AF-84E1-1548A576077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0" creationId="{2EBB49A6-2ECC-4327-81DF-362F866A821A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1" creationId="{8A6196AC-4E64-4CDA-9CFB-10C38F9C087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2" creationId="{F17D79F7-5F8D-4C69-AB06-31F671DC5AED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3" creationId="{FF3CDF2E-9C6E-4265-9FE5-8DE6507CC1D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4" creationId="{731AECDE-B37C-4EC8-9B1A-FA8C3F0E63D5}"/>
          </ac:spMkLst>
        </pc:spChg>
        <pc:spChg chg="add del mod">
          <ac:chgData name="Joshua Rinaldo" userId="eeaa994f99e4e508" providerId="LiveId" clId="{C056DB44-79F7-419C-B12B-FB66C82A2D6D}" dt="2019-07-09T19:10:34.185" v="373" actId="478"/>
          <ac:spMkLst>
            <pc:docMk/>
            <pc:sldMk cId="2909214006" sldId="285"/>
            <ac:spMk id="125" creationId="{392CCD36-A6E8-4D71-8B98-5FEA705D3434}"/>
          </ac:spMkLst>
        </pc:spChg>
        <pc:spChg chg="add del mod">
          <ac:chgData name="Joshua Rinaldo" userId="eeaa994f99e4e508" providerId="LiveId" clId="{C056DB44-79F7-419C-B12B-FB66C82A2D6D}" dt="2019-07-09T19:10:40.304" v="375" actId="478"/>
          <ac:spMkLst>
            <pc:docMk/>
            <pc:sldMk cId="2909214006" sldId="285"/>
            <ac:spMk id="126" creationId="{D1164EAD-A388-44CA-A4B6-406BBCD6148B}"/>
          </ac:spMkLst>
        </pc:spChg>
        <pc:spChg chg="add del mod">
          <ac:chgData name="Joshua Rinaldo" userId="eeaa994f99e4e508" providerId="LiveId" clId="{C056DB44-79F7-419C-B12B-FB66C82A2D6D}" dt="2019-07-09T19:10:36.750" v="374" actId="478"/>
          <ac:spMkLst>
            <pc:docMk/>
            <pc:sldMk cId="2909214006" sldId="285"/>
            <ac:spMk id="127" creationId="{E069B2BB-F040-4EA0-BD67-E5179CEA82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8" creationId="{A0CF5C03-434F-4102-B3F6-D87428F0F4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9" creationId="{8F8C7C1F-B131-4543-8E6B-03727DE27B02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0" creationId="{7A90A0FD-57C8-4CCC-8EE2-79B58724F5D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1" creationId="{6BC6AC08-3FF6-4AA0-B246-D1A3EA365D7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2" creationId="{6B91D5F0-C3A3-471C-8F40-CF7439BD889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3" creationId="{0D06F22C-75CB-4DB9-B804-684FD641DA09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4" creationId="{CCD17F69-945A-43F3-AA58-93F82700ABD4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5" creationId="{A642E915-4477-4A3D-8C82-CC16A592CC4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6" creationId="{F9261142-91E8-46AD-BE9D-AE488809C43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7" creationId="{98B49009-DE26-47F4-A163-1751F62A93A1}"/>
          </ac:spMkLst>
        </pc:spChg>
        <pc:spChg chg="add del mod">
          <ac:chgData name="Joshua Rinaldo" userId="eeaa994f99e4e508" providerId="LiveId" clId="{C056DB44-79F7-419C-B12B-FB66C82A2D6D}" dt="2019-07-09T19:10:30.211" v="371" actId="478"/>
          <ac:spMkLst>
            <pc:docMk/>
            <pc:sldMk cId="2909214006" sldId="285"/>
            <ac:spMk id="138" creationId="{FB41B818-6A58-4916-A9FE-B94A3502F26C}"/>
          </ac:spMkLst>
        </pc:spChg>
        <pc:spChg chg="add del mod">
          <ac:chgData name="Joshua Rinaldo" userId="eeaa994f99e4e508" providerId="LiveId" clId="{C056DB44-79F7-419C-B12B-FB66C82A2D6D}" dt="2019-07-09T19:10:31.741" v="372" actId="478"/>
          <ac:spMkLst>
            <pc:docMk/>
            <pc:sldMk cId="2909214006" sldId="285"/>
            <ac:spMk id="139" creationId="{1313CBB9-1D80-40FA-9EEC-0618B5899525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0" creationId="{12A19685-ACDE-401D-8187-91A05F2D52B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1" creationId="{8AAF9832-7B2A-4F24-AC07-D9D43706EC9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2" creationId="{DA70AD28-C36D-4ACF-A193-BD7A7941B08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3" creationId="{9AFC999C-DE83-4993-9F2F-022C5E57299A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4" creationId="{51B84570-1B24-43F2-A3B2-400BB7A4CC2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5" creationId="{D08B941C-B128-4F01-AA13-84E041ABEF86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6" creationId="{9B59616F-72D7-4334-A662-76F005DFF580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7" creationId="{765C8DC4-C2F6-4A39-B53B-BCE4158C911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8" creationId="{20274638-0BB9-46F5-9C43-765C85DD870E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9" creationId="{878F8F7E-5C24-487D-B411-7CEF7D3A91C0}"/>
          </ac:spMkLst>
        </pc:spChg>
        <pc:spChg chg="add del mo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50" creationId="{70D12BE3-34BF-4FA9-A488-795061928BAD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1" creationId="{E091BC6F-20D8-4915-AD15-4D0DBEE5DE3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2" creationId="{267F8133-5B14-4D68-ACAF-1BB958113001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3" creationId="{1B78B29A-4166-410F-813D-7B56BEAAE946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4" creationId="{E1DB1666-ED4A-4475-871A-A00D95FF265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5" creationId="{C68FED3A-00BF-4DEA-963B-45E8C97DC04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6" creationId="{5832C9E1-0347-44F7-BEA0-7A375ADF18C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7" creationId="{836B5E58-F086-4203-8820-43D22FE13018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8" creationId="{A28C716E-B8B4-467E-A04E-5CFEC90C2757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9" creationId="{B16A14B0-5A8B-4158-8017-6D9AC27C2AD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0" creationId="{EA45E420-C170-4A04-8030-F6CDB007410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1" creationId="{E5D1ECE9-1EA4-4A89-9099-C9D28982C3F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2" creationId="{36449C83-6228-4005-B3D4-34F07E38F3B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3" creationId="{A6729949-9EEC-47BF-BE16-AF5BE97FE52C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4" creationId="{D00DAC69-E336-4C1B-BAEE-61E9FDAD7060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5" creationId="{58876E53-2B26-4ED6-8A86-CD87D8314FB9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6" creationId="{A9860BAD-AD54-4E6D-9CAD-0FC10F7FCF1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7" creationId="{C586D24C-3C1F-4D5F-96DD-68678623EE8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8" creationId="{477251CC-AD94-4A81-BCD1-5674212161C2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9" creationId="{688505A5-B0BA-4064-B8B3-51C7AF62132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0" creationId="{F71FD585-26F3-4CF3-8A4E-D608DFB4BDD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1" creationId="{0A7C6E77-6AF8-4DF0-97EC-0E1934C73DE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2" creationId="{705EB22A-20E9-400D-8D2F-3884BE3FB74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3" creationId="{B60D39CB-4A22-4366-92B9-02B1E070FDD7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4" creationId="{EE3351FC-1043-4C28-9374-995D5F8A144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5" creationId="{A99F95B4-14A0-4596-B57F-3A72AFD6F3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6" creationId="{D83DD63F-22AD-44F3-A8CE-184FD9F8B613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7" creationId="{24AC1E3C-74C8-4BC2-A0F1-01957A1AF4D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8" creationId="{FC8FB07A-926C-4ADC-850C-2EE89336DE5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9" creationId="{9439C7EC-5266-44C8-A114-E668B1E0AF7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0" creationId="{9BB9E2D1-7CB4-4F12-AD66-EDF760A137F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1" creationId="{1DABAE3F-C0BF-471E-8096-632F36EED68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2" creationId="{4C2A6C44-F697-4337-8BBB-D827F965621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3" creationId="{66FAA46C-6952-436B-87DC-B0CC10B610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4" creationId="{729530CC-37E3-4D3A-8919-3FC0E0BC978B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5" creationId="{CBFFF2F6-DF97-45A9-9857-EEFE913777C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6" creationId="{091D9DCE-3D0C-455A-8D95-3BFA188315A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7" creationId="{D459D76A-3CBA-458E-A83A-34EB99ACF38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8" creationId="{78705E99-F6A9-4175-B2BB-874B24DCF5F4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9" creationId="{C948BE8A-A2EE-44AC-AA7D-2EE292D97DB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0" creationId="{795878A9-8E98-455E-B4A5-1859483C67A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1" creationId="{ED38C56F-9504-4437-A3E9-F7FB9EA8855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2" creationId="{883D0101-72FF-4691-BED8-CC578F009DE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3" creationId="{66D079CF-D8A8-49B3-B8F5-3869A83E3DB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4" creationId="{07367363-DA5D-4CF4-BC66-AEF1AA5CA2E2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5" creationId="{7854C721-A40E-4634-84D1-804E97A1FD2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6" creationId="{6D54A376-B646-481A-9A12-5B1A5A171769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7" creationId="{3C216FFB-A6B6-42B7-B4F6-17E5B7A4DA7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8" creationId="{32A0A96A-A48A-4F6B-B5EA-F56015FC6F2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9" creationId="{93F4C714-7DFD-4B52-86FE-005E730C184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0" creationId="{93DCC648-B525-42D1-B69B-5575925E6DF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1" creationId="{D315EC1C-4C44-4FCB-BDD2-609485B5233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2" creationId="{278DF1A5-2478-4E2A-9C1D-06522FBEDD5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3" creationId="{5376DE07-ACB9-4EC2-805F-FC979ECAD2B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4" creationId="{051ECA1B-3DED-4BE6-B236-5B9B5614D8D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5" creationId="{45C4A8EB-91F0-4EAC-B8B8-506F6D0E981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6" creationId="{D6494E93-1335-4101-A9D5-BB2F4170D73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7" creationId="{54627971-4D27-44E4-8872-7A0612D0158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8" creationId="{CCB13D08-E1E0-4FBC-ABAD-1023686EB16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9" creationId="{EE9ACF48-DDED-4442-B39E-E407FDABC1C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0" creationId="{1D48BA0B-E083-4A69-A6AC-7B4B170765E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1" creationId="{1E0E07BC-91CB-4A12-AEAD-FE330A0C6BB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2" creationId="{0A71E9F9-BA0C-4A45-954A-27ABC604C00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3" creationId="{D21AA3CE-1991-4AFB-9922-8D616B1DDB2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4" creationId="{561F0B93-FB2E-4348-A6E1-67D83DEA9D3C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5" creationId="{2F281175-EAEB-4102-BCD6-5F48DD6CA62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6" creationId="{475D72D1-E90A-408F-BE58-CAC8CE62265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7" creationId="{C74FF6CA-A613-4456-8F38-2977772400B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8" creationId="{0BCC5015-53ED-411D-B490-E4BE7D97D64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9" creationId="{F5DF4047-0D97-4378-A7DD-60C6FBE5131F}"/>
          </ac:spMkLst>
        </pc:spChg>
        <pc:spChg chg="add del mod">
          <ac:chgData name="Joshua Rinaldo" userId="eeaa994f99e4e508" providerId="LiveId" clId="{C056DB44-79F7-419C-B12B-FB66C82A2D6D}" dt="2019-07-09T19:32:44.151" v="521" actId="478"/>
          <ac:spMkLst>
            <pc:docMk/>
            <pc:sldMk cId="2909214006" sldId="285"/>
            <ac:spMk id="220" creationId="{4BEF4211-D2BB-4E0C-B137-49A91EFFB909}"/>
          </ac:spMkLst>
        </pc:spChg>
        <pc:grpChg chg="del mod">
          <ac:chgData name="Joshua Rinaldo" userId="eeaa994f99e4e508" providerId="LiveId" clId="{C056DB44-79F7-419C-B12B-FB66C82A2D6D}" dt="2019-07-15T20:51:20.670" v="2086" actId="478"/>
          <ac:grpSpMkLst>
            <pc:docMk/>
            <pc:sldMk cId="2909214006" sldId="285"/>
            <ac:grpSpMk id="23" creationId="{8D28EE67-916F-4B39-81EA-51726D481EF2}"/>
          </ac:grpSpMkLst>
        </pc:grpChg>
        <pc:cxnChg chg="mod">
          <ac:chgData name="Joshua Rinaldo" userId="eeaa994f99e4e508" providerId="LiveId" clId="{C056DB44-79F7-419C-B12B-FB66C82A2D6D}" dt="2019-07-11T14:03:10.608" v="1565" actId="14100"/>
          <ac:cxnSpMkLst>
            <pc:docMk/>
            <pc:sldMk cId="2909214006" sldId="285"/>
            <ac:cxnSpMk id="14" creationId="{00000000-0000-0000-0000-000000000000}"/>
          </ac:cxnSpMkLst>
        </pc:cxnChg>
        <pc:cxnChg chg="add del mod">
          <ac:chgData name="Joshua Rinaldo" userId="eeaa994f99e4e508" providerId="LiveId" clId="{C056DB44-79F7-419C-B12B-FB66C82A2D6D}" dt="2019-07-09T19:54:18.138" v="672" actId="478"/>
          <ac:cxnSpMkLst>
            <pc:docMk/>
            <pc:sldMk cId="2909214006" sldId="285"/>
            <ac:cxnSpMk id="58" creationId="{8846D0AB-D42D-459D-9EF0-9DE64BE7BC4C}"/>
          </ac:cxnSpMkLst>
        </pc:cxnChg>
        <pc:cxnChg chg="mod">
          <ac:chgData name="Joshua Rinaldo" userId="eeaa994f99e4e508" providerId="LiveId" clId="{C056DB44-79F7-419C-B12B-FB66C82A2D6D}" dt="2019-07-09T19:32:23.455" v="510" actId="1076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C056DB44-79F7-419C-B12B-FB66C82A2D6D}" dt="2019-07-11T14:01:12.992" v="1543" actId="14100"/>
          <ac:cxnSpMkLst>
            <pc:docMk/>
            <pc:sldMk cId="2909214006" sldId="285"/>
            <ac:cxnSpMk id="107" creationId="{37B5F532-42EB-4AE7-9AB6-E7C909CF43EA}"/>
          </ac:cxnSpMkLst>
        </pc:cxnChg>
        <pc:cxnChg chg="add mod">
          <ac:chgData name="Joshua Rinaldo" userId="eeaa994f99e4e508" providerId="LiveId" clId="{C056DB44-79F7-419C-B12B-FB66C82A2D6D}" dt="2019-07-11T14:00:33.053" v="1533" actId="1076"/>
          <ac:cxnSpMkLst>
            <pc:docMk/>
            <pc:sldMk cId="2909214006" sldId="285"/>
            <ac:cxnSpMk id="110" creationId="{6F0B4F1F-6EDF-48BD-BA39-20BB21750D6C}"/>
          </ac:cxnSpMkLst>
        </pc:cxnChg>
        <pc:cxnChg chg="add del mod">
          <ac:chgData name="Joshua Rinaldo" userId="eeaa994f99e4e508" providerId="LiveId" clId="{C056DB44-79F7-419C-B12B-FB66C82A2D6D}" dt="2019-07-11T13:54:03" v="1530" actId="478"/>
          <ac:cxnSpMkLst>
            <pc:docMk/>
            <pc:sldMk cId="2909214006" sldId="285"/>
            <ac:cxnSpMk id="113" creationId="{AF827035-9D80-41BA-AE0F-BB80D9F9D2E7}"/>
          </ac:cxnSpMkLst>
        </pc:cxnChg>
      </pc:sldChg>
      <pc:sldChg chg="addSp delSp modSp">
        <pc:chgData name="Joshua Rinaldo" userId="eeaa994f99e4e508" providerId="LiveId" clId="{C056DB44-79F7-419C-B12B-FB66C82A2D6D}" dt="2019-07-15T20:54:15.874" v="2097" actId="1076"/>
        <pc:sldMkLst>
          <pc:docMk/>
          <pc:sldMk cId="4281041552" sldId="287"/>
        </pc:sldMkLst>
        <pc:spChg chg="add del mod">
          <ac:chgData name="Joshua Rinaldo" userId="eeaa994f99e4e508" providerId="LiveId" clId="{C056DB44-79F7-419C-B12B-FB66C82A2D6D}" dt="2019-07-09T20:43:09.079" v="1140" actId="478"/>
          <ac:spMkLst>
            <pc:docMk/>
            <pc:sldMk cId="4281041552" sldId="287"/>
            <ac:spMk id="3" creationId="{AEE02B2E-5B86-452C-97A8-C0968F1F0C15}"/>
          </ac:spMkLst>
        </pc:spChg>
        <pc:spChg chg="del mod topLvl">
          <ac:chgData name="Joshua Rinaldo" userId="eeaa994f99e4e508" providerId="LiveId" clId="{C056DB44-79F7-419C-B12B-FB66C82A2D6D}" dt="2019-07-09T20:43:22.631" v="1145" actId="478"/>
          <ac:spMkLst>
            <pc:docMk/>
            <pc:sldMk cId="4281041552" sldId="287"/>
            <ac:spMk id="97" creationId="{F646B48F-D354-4914-9F5F-754681EFFA7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8" creationId="{0E23D717-0DDD-4AFA-B921-6E54B8E9F15A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9" creationId="{72935105-7C14-4166-92E9-0AD98271CA5D}"/>
          </ac:spMkLst>
        </pc:spChg>
        <pc:spChg chg="del mod topLvl">
          <ac:chgData name="Joshua Rinaldo" userId="eeaa994f99e4e508" providerId="LiveId" clId="{C056DB44-79F7-419C-B12B-FB66C82A2D6D}" dt="2019-07-09T20:43:50.900" v="1160" actId="478"/>
          <ac:spMkLst>
            <pc:docMk/>
            <pc:sldMk cId="4281041552" sldId="287"/>
            <ac:spMk id="101" creationId="{DA1F5415-98DF-42F0-9288-2743B23D902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2" creationId="{82582988-6021-49E0-899E-9E0657FC80C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3" creationId="{2C324B34-08F0-44DC-973A-BCF3D23840A0}"/>
          </ac:spMkLst>
        </pc:spChg>
        <pc:spChg chg="del mod topLvl">
          <ac:chgData name="Joshua Rinaldo" userId="eeaa994f99e4e508" providerId="LiveId" clId="{C056DB44-79F7-419C-B12B-FB66C82A2D6D}" dt="2019-07-09T20:43:25.611" v="1147" actId="478"/>
          <ac:spMkLst>
            <pc:docMk/>
            <pc:sldMk cId="4281041552" sldId="287"/>
            <ac:spMk id="105" creationId="{2D3AEACD-BDE5-40DD-970A-7AA86E79988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6" creationId="{7F4A5EB1-A909-48A3-802A-66DCF44723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7" creationId="{D65BB7B3-CC45-49B1-B94C-18A7B82F695C}"/>
          </ac:spMkLst>
        </pc:spChg>
        <pc:spChg chg="del mod topLvl">
          <ac:chgData name="Joshua Rinaldo" userId="eeaa994f99e4e508" providerId="LiveId" clId="{C056DB44-79F7-419C-B12B-FB66C82A2D6D}" dt="2019-07-09T20:43:44.566" v="1157" actId="478"/>
          <ac:spMkLst>
            <pc:docMk/>
            <pc:sldMk cId="4281041552" sldId="287"/>
            <ac:spMk id="109" creationId="{CD91FE60-5D84-4F60-89D9-E7FE8DD095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0" creationId="{AE34A7DD-3BC2-4EEC-8EE2-74DB723DF2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1" creationId="{1E3EF083-B43B-45FD-B38D-79795234F96B}"/>
          </ac:spMkLst>
        </pc:spChg>
        <pc:spChg chg="del mod topLvl">
          <ac:chgData name="Joshua Rinaldo" userId="eeaa994f99e4e508" providerId="LiveId" clId="{C056DB44-79F7-419C-B12B-FB66C82A2D6D}" dt="2019-07-09T20:43:30.441" v="1149" actId="478"/>
          <ac:spMkLst>
            <pc:docMk/>
            <pc:sldMk cId="4281041552" sldId="287"/>
            <ac:spMk id="113" creationId="{51701583-0A84-4C9D-8B53-A25D8ABCAD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4" creationId="{4840C0E8-73EA-4E70-9CAD-1914F729F7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5" creationId="{5487D274-4936-4246-B7FD-CA2FF64BEA69}"/>
          </ac:spMkLst>
        </pc:spChg>
        <pc:spChg chg="del mod topLvl">
          <ac:chgData name="Joshua Rinaldo" userId="eeaa994f99e4e508" providerId="LiveId" clId="{C056DB44-79F7-419C-B12B-FB66C82A2D6D}" dt="2019-07-09T20:43:40.853" v="1155" actId="478"/>
          <ac:spMkLst>
            <pc:docMk/>
            <pc:sldMk cId="4281041552" sldId="287"/>
            <ac:spMk id="117" creationId="{DC25416B-E61E-4ACD-83A5-5F10E4D46BC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8" creationId="{E136C2F1-2F76-4496-AB2F-9A4A90EA3A5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9" creationId="{3E54A24C-3522-4566-8AD0-A5AEAC37A1EE}"/>
          </ac:spMkLst>
        </pc:spChg>
        <pc:spChg chg="del mod topLvl">
          <ac:chgData name="Joshua Rinaldo" userId="eeaa994f99e4e508" providerId="LiveId" clId="{C056DB44-79F7-419C-B12B-FB66C82A2D6D}" dt="2019-07-09T20:43:55.794" v="1163" actId="478"/>
          <ac:spMkLst>
            <pc:docMk/>
            <pc:sldMk cId="4281041552" sldId="287"/>
            <ac:spMk id="121" creationId="{B61004B2-0155-42B8-87D5-5444D47EE132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2" creationId="{4E0E3C8C-FB66-4C5A-93B9-356C2D09023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3" creationId="{D4FEEEB1-D9E2-40FA-9654-A6CF9F78170F}"/>
          </ac:spMkLst>
        </pc:spChg>
        <pc:spChg chg="del mod topLvl">
          <ac:chgData name="Joshua Rinaldo" userId="eeaa994f99e4e508" providerId="LiveId" clId="{C056DB44-79F7-419C-B12B-FB66C82A2D6D}" dt="2019-07-09T20:43:52.629" v="1161" actId="478"/>
          <ac:spMkLst>
            <pc:docMk/>
            <pc:sldMk cId="4281041552" sldId="287"/>
            <ac:spMk id="125" creationId="{8FDF418B-9A42-4C38-B0E8-985965B6544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6" creationId="{8D7FEAD1-F6E5-4CCC-8B8D-432324F1949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7" creationId="{CCFDBE06-B8D5-4A6F-8177-53917A182A87}"/>
          </ac:spMkLst>
        </pc:spChg>
        <pc:spChg chg="del mod topLvl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29" creationId="{B6660528-C1F9-451C-8178-1DCFE747651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0" creationId="{521EA0CF-B57A-4CC9-AACC-50F592184B2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1" creationId="{619AF5B2-69D5-4864-8669-6B576AE315C4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4" creationId="{C95E76B9-9011-410C-BCD8-03B14ACF5FCA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5" creationId="{BFF4D1C9-BE37-4550-B2AB-5D1BD996CCA5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6" creationId="{87E44FF1-6064-4A83-8DF0-F5CE4E821E8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7" creationId="{26950595-1FD4-488F-B1E3-F3BD01E3EF10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8" creationId="{D32A97FA-427F-4117-8E9C-E5523AD396AD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9" creationId="{FE4ADE7B-F625-4BAE-8F01-BF68EFC2BFCE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0" creationId="{6D1EAB95-D11E-4B83-92F6-247FFD75688F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1" creationId="{9555C06F-7BD0-4EDF-9A75-2DE0C3C7E9C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2" creationId="{0C7F3F9D-1B5B-4B2A-8ADB-C51B49A6F1EA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3" creationId="{7D20D21A-8DCB-4CD8-8B52-BA1F65390D5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4" creationId="{42A21ED6-77E2-4DB6-8BA1-C17883E00709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5" creationId="{58EBF42B-0880-4C9D-8C7C-7F86B00D0554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6" creationId="{398BE655-98FD-4285-896B-D40F99405DE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7" creationId="{86382FE6-DBC8-499B-95F4-5F12C837FA5B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8" creationId="{6CC5DA27-476D-4F8F-8BFB-7BD2F70B2681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9" creationId="{D79104FA-CAFF-4935-8F46-50D43596D30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0" creationId="{D3D8CA3F-96EF-4611-B767-E4401B2D072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1" creationId="{57B65C55-63A2-4045-BBA7-379E96AE92D3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2" creationId="{D8CC1B13-5785-4353-8015-8A819FC9827A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4" creationId="{C8971826-7938-4194-9A6A-4DFA3B67CBFC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5" creationId="{399AFBBE-63E4-4123-842C-81FD4AB01BA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6" creationId="{7518177C-4211-4CEC-A015-9CE3BA921D0D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7" creationId="{29F9D703-3AAB-4B74-B583-0F7B3C3E838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8" creationId="{4DA8818F-049C-4D14-82C6-A07B0F975F2E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9" creationId="{D39DAA70-85D0-4636-8976-436B021B0E25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0" creationId="{2F1182E5-45F9-42D2-8A08-6201C99F5A7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1" creationId="{0EA88AB1-F202-4B6F-98E5-52A4AF9E04E4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2" creationId="{C3AAFFA9-B791-4ED1-98DA-56175C27BE57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3" creationId="{43FF08A4-896E-48DB-B576-D6C29E090B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4" creationId="{61FCBB68-8BFD-42C9-B77C-C8744F84B5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5" creationId="{C155CDBD-278C-415F-9013-F22EE995AFF2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6" creationId="{D6E77CD0-BBF9-422E-89CA-B80B2872CC1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7" creationId="{90952E37-FD80-4E44-B459-72A21FE344F8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8" creationId="{E96A066A-1789-46CA-9587-113852B12DB4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9" creationId="{C27001F0-71E7-4DED-8BC7-D6A2E15FB250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0" creationId="{B466BD2B-BC75-4DCB-B52C-FFEC6B3E39E1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1" creationId="{400B856C-5918-4BD5-89CB-2137DE21A75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2" creationId="{763C20F1-7208-47AB-BEE3-795ADA719AF8}"/>
          </ac:spMkLst>
        </pc:spChg>
        <pc:spChg chg="del mod topLvl">
          <ac:chgData name="Joshua Rinaldo" userId="eeaa994f99e4e508" providerId="LiveId" clId="{C056DB44-79F7-419C-B12B-FB66C82A2D6D}" dt="2019-07-09T20:43:59.252" v="1165" actId="478"/>
          <ac:spMkLst>
            <pc:docMk/>
            <pc:sldMk cId="4281041552" sldId="287"/>
            <ac:spMk id="173" creationId="{57EC282D-3BB9-44AA-BDF4-B8B668BBCA4C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4" creationId="{63C66E6F-FF03-475F-B147-360C6F57458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5" creationId="{CC3B9BA8-E407-4BBA-BAA2-96CA3671F57A}"/>
          </ac:spMkLst>
        </pc:spChg>
        <pc:spChg chg="del mod topLvl">
          <ac:chgData name="Joshua Rinaldo" userId="eeaa994f99e4e508" providerId="LiveId" clId="{C056DB44-79F7-419C-B12B-FB66C82A2D6D}" dt="2019-07-09T20:44:03.960" v="1167" actId="478"/>
          <ac:spMkLst>
            <pc:docMk/>
            <pc:sldMk cId="4281041552" sldId="287"/>
            <ac:spMk id="177" creationId="{CDAD7BDC-54AA-4903-AD1D-5121FC13DEAF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8" creationId="{CE9D69FF-3DAF-47B3-B3B7-9E682D5367C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9" creationId="{06501D67-939D-480E-928E-1E0A64E8E4E8}"/>
          </ac:spMkLst>
        </pc:spChg>
        <pc:spChg chg="del mod topLvl">
          <ac:chgData name="Joshua Rinaldo" userId="eeaa994f99e4e508" providerId="LiveId" clId="{C056DB44-79F7-419C-B12B-FB66C82A2D6D}" dt="2019-07-09T20:43:35.978" v="1153" actId="478"/>
          <ac:spMkLst>
            <pc:docMk/>
            <pc:sldMk cId="4281041552" sldId="287"/>
            <ac:spMk id="181" creationId="{672315E8-64EF-419F-AA3E-1FBD9B6CBD7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2" creationId="{66E42C80-CE4C-4A93-87FD-2C1E3ED8FE6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3" creationId="{E221FCF9-F94A-4E52-9C40-7D9331110C62}"/>
          </ac:spMkLst>
        </pc:spChg>
        <pc:spChg chg="del mod topLvl">
          <ac:chgData name="Joshua Rinaldo" userId="eeaa994f99e4e508" providerId="LiveId" clId="{C056DB44-79F7-419C-B12B-FB66C82A2D6D}" dt="2019-07-09T20:21:30.210" v="948" actId="478"/>
          <ac:spMkLst>
            <pc:docMk/>
            <pc:sldMk cId="4281041552" sldId="287"/>
            <ac:spMk id="185" creationId="{EB768DC7-69C7-4ACF-8D8D-76E1A0FFB4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6" creationId="{BCFDABEE-1DE0-4D82-B110-2DA8FFBCCB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7" creationId="{DF23A997-7976-420B-B498-61F044752D7F}"/>
          </ac:spMkLst>
        </pc:spChg>
        <pc:spChg chg="del mod topLvl">
          <ac:chgData name="Joshua Rinaldo" userId="eeaa994f99e4e508" providerId="LiveId" clId="{C056DB44-79F7-419C-B12B-FB66C82A2D6D}" dt="2019-07-09T21:01:39.710" v="1374" actId="478"/>
          <ac:spMkLst>
            <pc:docMk/>
            <pc:sldMk cId="4281041552" sldId="287"/>
            <ac:spMk id="189" creationId="{A5743A75-C1EB-47F0-A07F-198CCDCA68B1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0" creationId="{C6D7C1ED-3979-44B9-AAF5-14FC298FC992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1" creationId="{4F2EDFE6-C19A-4A88-A1D9-89EBB926F0D2}"/>
          </ac:spMkLst>
        </pc:spChg>
        <pc:spChg chg="add del mod">
          <ac:chgData name="Joshua Rinaldo" userId="eeaa994f99e4e508" providerId="LiveId" clId="{C056DB44-79F7-419C-B12B-FB66C82A2D6D}" dt="2019-07-09T20:41:39.275" v="1122" actId="478"/>
          <ac:spMkLst>
            <pc:docMk/>
            <pc:sldMk cId="4281041552" sldId="287"/>
            <ac:spMk id="192" creationId="{97012012-A53B-4E99-BC8D-544777B0871F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3" creationId="{E9F8DCB1-D270-455A-BA98-77E0F9F8D93D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4" creationId="{78DE3E24-260A-4D61-B851-8996DF49E320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5" creationId="{078874DF-A4EE-4124-AED0-212010FEE131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6" creationId="{C8482450-8168-4765-9CB7-53867B280829}"/>
          </ac:spMkLst>
        </pc:spChg>
        <pc:spChg chg="mod">
          <ac:chgData name="Joshua Rinaldo" userId="eeaa994f99e4e508" providerId="LiveId" clId="{C056DB44-79F7-419C-B12B-FB66C82A2D6D}" dt="2019-07-09T20:51:01.824" v="1253" actId="14100"/>
          <ac:spMkLst>
            <pc:docMk/>
            <pc:sldMk cId="4281041552" sldId="287"/>
            <ac:spMk id="218" creationId="{1EA1CB2F-9C74-4D73-A179-4ABB27082EF3}"/>
          </ac:spMkLst>
        </pc:spChg>
        <pc:spChg chg="add mod or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234" creationId="{12439176-63E8-4E56-8C1F-6D5FB6B33FFD}"/>
          </ac:spMkLst>
        </pc:spChg>
        <pc:grpChg chg="add mod">
          <ac:chgData name="Joshua Rinaldo" userId="eeaa994f99e4e508" providerId="LiveId" clId="{C056DB44-79F7-419C-B12B-FB66C82A2D6D}" dt="2019-07-15T20:54:15.874" v="2097" actId="1076"/>
          <ac:grpSpMkLst>
            <pc:docMk/>
            <pc:sldMk cId="4281041552" sldId="287"/>
            <ac:grpSpMk id="2" creationId="{AF366022-B83F-4E0C-AF28-086627C436FD}"/>
          </ac:grpSpMkLst>
        </pc:grpChg>
        <pc:grpChg chg="del mod">
          <ac:chgData name="Joshua Rinaldo" userId="eeaa994f99e4e508" providerId="LiveId" clId="{C056DB44-79F7-419C-B12B-FB66C82A2D6D}" dt="2019-07-09T20:14:55.658" v="843"/>
          <ac:grpSpMkLst>
            <pc:docMk/>
            <pc:sldMk cId="4281041552" sldId="287"/>
            <ac:grpSpMk id="2" creationId="{F34FEB4F-7D0A-41CF-AD34-1E6F3B5CAC38}"/>
          </ac:grpSpMkLst>
        </pc:grpChg>
        <pc:grpChg chg="del mod">
          <ac:chgData name="Joshua Rinaldo" userId="eeaa994f99e4e508" providerId="LiveId" clId="{C056DB44-79F7-419C-B12B-FB66C82A2D6D}" dt="2019-07-09T20:15:08.647" v="847" actId="165"/>
          <ac:grpSpMkLst>
            <pc:docMk/>
            <pc:sldMk cId="4281041552" sldId="287"/>
            <ac:grpSpMk id="96" creationId="{F9ABB510-ABE8-41FA-A936-B58A16A5D148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7" creationId="{AB03661C-F226-47D0-B4BD-A861163C1B3F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8" creationId="{503E8361-32C3-41E8-9ADF-01019A53B632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1" creationId="{8875CB31-A214-4798-AABF-8672675FA50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4" creationId="{301D356F-6417-45BE-986F-2F703255EB3E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7" creationId="{004E917A-0940-4EB6-B93A-2DE3A30A161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0" creationId="{32ABD520-8E15-43E8-BC50-4190A0AC3213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3" creationId="{A0692479-BC92-48F5-A692-69613007B635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6" creationId="{0520CD3E-A08E-47B0-BFAF-0E80A8A6594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9" creationId="{7FF53897-C4B6-41CD-B0EC-00E0DE8D80EC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2" creationId="{68504F3F-0DCA-4D66-AF0A-B8A094EC1579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5" creationId="{073DE99C-8AB8-44F3-9AF6-F27B560335F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8" creationId="{99A6FB34-50BD-423A-A943-4B02EAF527A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31" creationId="{CEB68DFF-FC38-450C-9A0F-730200A0D5AE}"/>
          </ac:grpSpMkLst>
        </pc:grpChg>
        <pc:grpChg chg="add del mod">
          <ac:chgData name="Joshua Rinaldo" userId="eeaa994f99e4e508" providerId="LiveId" clId="{C056DB44-79F7-419C-B12B-FB66C82A2D6D}" dt="2019-07-15T20:52:20.083" v="2091" actId="165"/>
          <ac:grpSpMkLst>
            <pc:docMk/>
            <pc:sldMk cId="4281041552" sldId="287"/>
            <ac:grpSpMk id="235" creationId="{036EC5CD-BB0A-41E5-890E-6F2BA72A52DC}"/>
          </ac:grpSpMkLst>
        </pc:grpChg>
        <pc:grpChg chg="add mod">
          <ac:chgData name="Joshua Rinaldo" userId="eeaa994f99e4e508" providerId="LiveId" clId="{C056DB44-79F7-419C-B12B-FB66C82A2D6D}" dt="2019-07-09T21:01:51.982" v="1377" actId="1076"/>
          <ac:grpSpMkLst>
            <pc:docMk/>
            <pc:sldMk cId="4281041552" sldId="287"/>
            <ac:grpSpMk id="236" creationId="{CCD42201-E6B5-49F7-B56A-771245B78F8B}"/>
          </ac:grpSpMkLst>
        </pc:grpChg>
        <pc:cxnChg chg="del mod topLvl">
          <ac:chgData name="Joshua Rinaldo" userId="eeaa994f99e4e508" providerId="LiveId" clId="{C056DB44-79F7-419C-B12B-FB66C82A2D6D}" dt="2019-07-09T20:43:24.208" v="1146" actId="478"/>
          <ac:cxnSpMkLst>
            <pc:docMk/>
            <pc:sldMk cId="4281041552" sldId="287"/>
            <ac:cxnSpMk id="100" creationId="{D804EBDF-BE86-404F-B9F4-79EC213B53BF}"/>
          </ac:cxnSpMkLst>
        </pc:cxnChg>
        <pc:cxnChg chg="del mod topLvl">
          <ac:chgData name="Joshua Rinaldo" userId="eeaa994f99e4e508" providerId="LiveId" clId="{C056DB44-79F7-419C-B12B-FB66C82A2D6D}" dt="2019-07-09T20:43:48.108" v="1159" actId="478"/>
          <ac:cxnSpMkLst>
            <pc:docMk/>
            <pc:sldMk cId="4281041552" sldId="287"/>
            <ac:cxnSpMk id="104" creationId="{78BFDF9D-7FCC-4F1C-BC1E-B5AF11239C41}"/>
          </ac:cxnSpMkLst>
        </pc:cxnChg>
        <pc:cxnChg chg="del mod topLvl">
          <ac:chgData name="Joshua Rinaldo" userId="eeaa994f99e4e508" providerId="LiveId" clId="{C056DB44-79F7-419C-B12B-FB66C82A2D6D}" dt="2019-07-09T20:43:27.116" v="1148" actId="478"/>
          <ac:cxnSpMkLst>
            <pc:docMk/>
            <pc:sldMk cId="4281041552" sldId="287"/>
            <ac:cxnSpMk id="108" creationId="{E62D9972-8AC3-437E-A0AE-66B8181E98F5}"/>
          </ac:cxnSpMkLst>
        </pc:cxnChg>
        <pc:cxnChg chg="del mod topLvl">
          <ac:chgData name="Joshua Rinaldo" userId="eeaa994f99e4e508" providerId="LiveId" clId="{C056DB44-79F7-419C-B12B-FB66C82A2D6D}" dt="2019-07-09T20:43:46.266" v="1158" actId="478"/>
          <ac:cxnSpMkLst>
            <pc:docMk/>
            <pc:sldMk cId="4281041552" sldId="287"/>
            <ac:cxnSpMk id="112" creationId="{26134421-CA10-4C61-9561-1F8B1A67E3A1}"/>
          </ac:cxnSpMkLst>
        </pc:cxnChg>
        <pc:cxnChg chg="del mod topLvl">
          <ac:chgData name="Joshua Rinaldo" userId="eeaa994f99e4e508" providerId="LiveId" clId="{C056DB44-79F7-419C-B12B-FB66C82A2D6D}" dt="2019-07-09T20:43:31.922" v="1150" actId="478"/>
          <ac:cxnSpMkLst>
            <pc:docMk/>
            <pc:sldMk cId="4281041552" sldId="287"/>
            <ac:cxnSpMk id="116" creationId="{D7AE868E-3EB5-4D48-9CF4-399439A7D43C}"/>
          </ac:cxnSpMkLst>
        </pc:cxnChg>
        <pc:cxnChg chg="del mod topLvl">
          <ac:chgData name="Joshua Rinaldo" userId="eeaa994f99e4e508" providerId="LiveId" clId="{C056DB44-79F7-419C-B12B-FB66C82A2D6D}" dt="2019-07-09T20:43:42.424" v="1156" actId="478"/>
          <ac:cxnSpMkLst>
            <pc:docMk/>
            <pc:sldMk cId="4281041552" sldId="287"/>
            <ac:cxnSpMk id="120" creationId="{FE9C8B2D-DF06-40A8-8181-AEB64DDD8FE2}"/>
          </ac:cxnSpMkLst>
        </pc:cxnChg>
        <pc:cxnChg chg="del mod topLvl">
          <ac:chgData name="Joshua Rinaldo" userId="eeaa994f99e4e508" providerId="LiveId" clId="{C056DB44-79F7-419C-B12B-FB66C82A2D6D}" dt="2019-07-09T20:43:57.335" v="1164" actId="478"/>
          <ac:cxnSpMkLst>
            <pc:docMk/>
            <pc:sldMk cId="4281041552" sldId="287"/>
            <ac:cxnSpMk id="124" creationId="{15C2FFBF-8C7E-4C63-828C-BBAD7EEFA4BB}"/>
          </ac:cxnSpMkLst>
        </pc:cxnChg>
        <pc:cxnChg chg="del mod topLvl">
          <ac:chgData name="Joshua Rinaldo" userId="eeaa994f99e4e508" providerId="LiveId" clId="{C056DB44-79F7-419C-B12B-FB66C82A2D6D}" dt="2019-07-09T20:43:54.067" v="1162" actId="478"/>
          <ac:cxnSpMkLst>
            <pc:docMk/>
            <pc:sldMk cId="4281041552" sldId="287"/>
            <ac:cxnSpMk id="128" creationId="{7044DBFD-96E3-4AE8-8D81-53236CE047DA}"/>
          </ac:cxnSpMkLst>
        </pc:cxnChg>
        <pc:cxnChg chg="del mod topLvl">
          <ac:chgData name="Joshua Rinaldo" userId="eeaa994f99e4e508" providerId="LiveId" clId="{C056DB44-79F7-419C-B12B-FB66C82A2D6D}" dt="2019-07-09T20:43:21.035" v="1144" actId="478"/>
          <ac:cxnSpMkLst>
            <pc:docMk/>
            <pc:sldMk cId="4281041552" sldId="287"/>
            <ac:cxnSpMk id="132" creationId="{07B699C5-3C38-4302-9A8E-CCAC1A18BB79}"/>
          </ac:cxnSpMkLst>
        </pc:cxnChg>
        <pc:cxnChg chg="add del 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33" creationId="{757F1ED4-F156-41E6-B404-BEA96D85CC8E}"/>
          </ac:cxnSpMkLst>
        </pc:cxnChg>
        <pc:cxnChg chg="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53" creationId="{BEEEE8C5-E161-45FD-BD7B-1BC7789FF9C0}"/>
          </ac:cxnSpMkLst>
        </pc:cxnChg>
        <pc:cxnChg chg="del mod topLvl">
          <ac:chgData name="Joshua Rinaldo" userId="eeaa994f99e4e508" providerId="LiveId" clId="{C056DB44-79F7-419C-B12B-FB66C82A2D6D}" dt="2019-07-09T20:44:02.213" v="1166" actId="478"/>
          <ac:cxnSpMkLst>
            <pc:docMk/>
            <pc:sldMk cId="4281041552" sldId="287"/>
            <ac:cxnSpMk id="176" creationId="{EC7C5025-2468-4F75-8EAA-99ED22A5C3D3}"/>
          </ac:cxnSpMkLst>
        </pc:cxnChg>
        <pc:cxnChg chg="del mod topLvl">
          <ac:chgData name="Joshua Rinaldo" userId="eeaa994f99e4e508" providerId="LiveId" clId="{C056DB44-79F7-419C-B12B-FB66C82A2D6D}" dt="2019-07-09T20:44:05.814" v="1168" actId="478"/>
          <ac:cxnSpMkLst>
            <pc:docMk/>
            <pc:sldMk cId="4281041552" sldId="287"/>
            <ac:cxnSpMk id="180" creationId="{3881941F-FD5C-4C3D-A87C-69F1F9B3855B}"/>
          </ac:cxnSpMkLst>
        </pc:cxnChg>
        <pc:cxnChg chg="del mod topLvl">
          <ac:chgData name="Joshua Rinaldo" userId="eeaa994f99e4e508" providerId="LiveId" clId="{C056DB44-79F7-419C-B12B-FB66C82A2D6D}" dt="2019-07-09T20:43:37.257" v="1154" actId="478"/>
          <ac:cxnSpMkLst>
            <pc:docMk/>
            <pc:sldMk cId="4281041552" sldId="287"/>
            <ac:cxnSpMk id="184" creationId="{D70648D7-9A29-426A-86EB-F0DD6439ADF8}"/>
          </ac:cxnSpMkLst>
        </pc:cxnChg>
        <pc:cxnChg chg="del mod topLvl">
          <ac:chgData name="Joshua Rinaldo" userId="eeaa994f99e4e508" providerId="LiveId" clId="{C056DB44-79F7-419C-B12B-FB66C82A2D6D}" dt="2019-07-09T20:21:30.210" v="948" actId="478"/>
          <ac:cxnSpMkLst>
            <pc:docMk/>
            <pc:sldMk cId="4281041552" sldId="287"/>
            <ac:cxnSpMk id="188" creationId="{DD2CFC39-0724-4105-9B2F-866E9BD1E2A7}"/>
          </ac:cxnSpMkLst>
        </pc:cxnChg>
      </pc:sldChg>
      <pc:sldChg chg="addSp delSp modSp">
        <pc:chgData name="Joshua Rinaldo" userId="eeaa994f99e4e508" providerId="LiveId" clId="{C056DB44-79F7-419C-B12B-FB66C82A2D6D}" dt="2019-07-09T21:21:15.589" v="1468" actId="1076"/>
        <pc:sldMkLst>
          <pc:docMk/>
          <pc:sldMk cId="299252051" sldId="288"/>
        </pc:sldMkLst>
        <pc:spChg chg="mod">
          <ac:chgData name="Joshua Rinaldo" userId="eeaa994f99e4e508" providerId="LiveId" clId="{C056DB44-79F7-419C-B12B-FB66C82A2D6D}" dt="2019-07-08T18:03:09.322" v="99" actId="207"/>
          <ac:spMkLst>
            <pc:docMk/>
            <pc:sldMk cId="299252051" sldId="288"/>
            <ac:spMk id="4" creationId="{1AA31E20-3897-4063-B0D7-7761AA51B0E4}"/>
          </ac:spMkLst>
        </pc:spChg>
        <pc:spChg chg="mod">
          <ac:chgData name="Joshua Rinaldo" userId="eeaa994f99e4e508" providerId="LiveId" clId="{C056DB44-79F7-419C-B12B-FB66C82A2D6D}" dt="2019-07-09T21:09:24.799" v="1462" actId="1076"/>
          <ac:spMkLst>
            <pc:docMk/>
            <pc:sldMk cId="299252051" sldId="288"/>
            <ac:spMk id="5" creationId="{A24EE841-A6FA-4C02-88CA-5E9378DAA557}"/>
          </ac:spMkLst>
        </pc:spChg>
        <pc:spChg chg="mod">
          <ac:chgData name="Joshua Rinaldo" userId="eeaa994f99e4e508" providerId="LiveId" clId="{C056DB44-79F7-419C-B12B-FB66C82A2D6D}" dt="2019-07-09T21:21:11.239" v="1467" actId="1076"/>
          <ac:spMkLst>
            <pc:docMk/>
            <pc:sldMk cId="299252051" sldId="288"/>
            <ac:spMk id="12" creationId="{6E91DB67-7A46-4176-9081-0E37B957BA33}"/>
          </ac:spMkLst>
        </pc:spChg>
        <pc:spChg chg="mod">
          <ac:chgData name="Joshua Rinaldo" userId="eeaa994f99e4e508" providerId="LiveId" clId="{C056DB44-79F7-419C-B12B-FB66C82A2D6D}" dt="2019-07-08T18:03:20.482" v="101" actId="207"/>
          <ac:spMkLst>
            <pc:docMk/>
            <pc:sldMk cId="299252051" sldId="288"/>
            <ac:spMk id="14" creationId="{6D1ABE8F-9E68-4020-A107-3B1AFE269251}"/>
          </ac:spMkLst>
        </pc:spChg>
        <pc:spChg chg="mod">
          <ac:chgData name="Joshua Rinaldo" userId="eeaa994f99e4e508" providerId="LiveId" clId="{C056DB44-79F7-419C-B12B-FB66C82A2D6D}" dt="2019-07-09T21:09:09.931" v="1459" actId="1076"/>
          <ac:spMkLst>
            <pc:docMk/>
            <pc:sldMk cId="299252051" sldId="288"/>
            <ac:spMk id="16" creationId="{F0B8E38D-5EAB-49F1-A39D-E54718A9F12C}"/>
          </ac:spMkLst>
        </pc:spChg>
        <pc:spChg chg="del mod">
          <ac:chgData name="Joshua Rinaldo" userId="eeaa994f99e4e508" providerId="LiveId" clId="{C056DB44-79F7-419C-B12B-FB66C82A2D6D}" dt="2019-07-08T17:58:40.097" v="69" actId="478"/>
          <ac:spMkLst>
            <pc:docMk/>
            <pc:sldMk cId="299252051" sldId="288"/>
            <ac:spMk id="18" creationId="{2E0C0499-11C5-4F16-A3C1-3881D33D097B}"/>
          </ac:spMkLst>
        </pc:spChg>
        <pc:spChg chg="mod">
          <ac:chgData name="Joshua Rinaldo" userId="eeaa994f99e4e508" providerId="LiveId" clId="{C056DB44-79F7-419C-B12B-FB66C82A2D6D}" dt="2019-07-09T21:09:06.065" v="1458" actId="1076"/>
          <ac:spMkLst>
            <pc:docMk/>
            <pc:sldMk cId="299252051" sldId="288"/>
            <ac:spMk id="19" creationId="{261B23D6-0B83-42A5-81FD-2AE65C2E00E8}"/>
          </ac:spMkLst>
        </pc:spChg>
        <pc:spChg chg="mod">
          <ac:chgData name="Joshua Rinaldo" userId="eeaa994f99e4e508" providerId="LiveId" clId="{C056DB44-79F7-419C-B12B-FB66C82A2D6D}" dt="2019-07-09T21:21:15.589" v="1468" actId="1076"/>
          <ac:spMkLst>
            <pc:docMk/>
            <pc:sldMk cId="299252051" sldId="288"/>
            <ac:spMk id="20" creationId="{B2314168-26A8-411A-88DC-5B2BEF16A8BC}"/>
          </ac:spMkLst>
        </pc:spChg>
        <pc:spChg chg="mod">
          <ac:chgData name="Joshua Rinaldo" userId="eeaa994f99e4e508" providerId="LiveId" clId="{C056DB44-79F7-419C-B12B-FB66C82A2D6D}" dt="2019-07-08T18:03:25.049" v="102" actId="207"/>
          <ac:spMkLst>
            <pc:docMk/>
            <pc:sldMk cId="299252051" sldId="288"/>
            <ac:spMk id="21" creationId="{18C49EC8-1675-465B-87AF-029C7D836C81}"/>
          </ac:spMkLst>
        </pc:spChg>
        <pc:spChg chg="mod">
          <ac:chgData name="Joshua Rinaldo" userId="eeaa994f99e4e508" providerId="LiveId" clId="{C056DB44-79F7-419C-B12B-FB66C82A2D6D}" dt="2019-07-09T21:09:17.435" v="1460" actId="1076"/>
          <ac:spMkLst>
            <pc:docMk/>
            <pc:sldMk cId="299252051" sldId="288"/>
            <ac:spMk id="22" creationId="{9737BA0D-5FB8-4BA6-92FF-5EA716A99A99}"/>
          </ac:spMkLst>
        </pc:spChg>
        <pc:spChg chg="mod">
          <ac:chgData name="Joshua Rinaldo" userId="eeaa994f99e4e508" providerId="LiveId" clId="{C056DB44-79F7-419C-B12B-FB66C82A2D6D}" dt="2019-07-08T18:03:14.892" v="100" actId="207"/>
          <ac:spMkLst>
            <pc:docMk/>
            <pc:sldMk cId="299252051" sldId="288"/>
            <ac:spMk id="26" creationId="{5AE2EB1D-0A53-4330-A63F-E7E0C45CC821}"/>
          </ac:spMkLst>
        </pc:spChg>
        <pc:spChg chg="mod">
          <ac:chgData name="Joshua Rinaldo" userId="eeaa994f99e4e508" providerId="LiveId" clId="{C056DB44-79F7-419C-B12B-FB66C82A2D6D}" dt="2019-07-09T21:09:29.992" v="1463" actId="1076"/>
          <ac:spMkLst>
            <pc:docMk/>
            <pc:sldMk cId="299252051" sldId="288"/>
            <ac:spMk id="27" creationId="{D963C4DC-61D0-4938-94FC-52EE123F1942}"/>
          </ac:spMkLst>
        </pc:spChg>
        <pc:spChg chg="add del mod">
          <ac:chgData name="Joshua Rinaldo" userId="eeaa994f99e4e508" providerId="LiveId" clId="{C056DB44-79F7-419C-B12B-FB66C82A2D6D}" dt="2019-07-08T17:58:34.143" v="66" actId="478"/>
          <ac:spMkLst>
            <pc:docMk/>
            <pc:sldMk cId="299252051" sldId="288"/>
            <ac:spMk id="31" creationId="{19FE6E40-3AD4-4111-A8F8-26E7F4043078}"/>
          </ac:spMkLst>
        </pc:spChg>
        <pc:spChg chg="add mod">
          <ac:chgData name="Joshua Rinaldo" userId="eeaa994f99e4e508" providerId="LiveId" clId="{C056DB44-79F7-419C-B12B-FB66C82A2D6D}" dt="2019-07-09T21:09:39.121" v="1465" actId="1076"/>
          <ac:spMkLst>
            <pc:docMk/>
            <pc:sldMk cId="299252051" sldId="288"/>
            <ac:spMk id="31" creationId="{78AB9FFE-152E-4DD0-9755-B4ECB4E4642D}"/>
          </ac:spMkLst>
        </pc:spChg>
        <pc:spChg chg="mod">
          <ac:chgData name="Joshua Rinaldo" userId="eeaa994f99e4e508" providerId="LiveId" clId="{C056DB44-79F7-419C-B12B-FB66C82A2D6D}" dt="2019-07-09T21:09:35.646" v="1464" actId="1076"/>
          <ac:spMkLst>
            <pc:docMk/>
            <pc:sldMk cId="299252051" sldId="288"/>
            <ac:spMk id="32" creationId="{B92079E8-E104-4131-A04A-F1DCD1DADEF9}"/>
          </ac:spMkLst>
        </pc:spChg>
        <pc:spChg chg="add mod">
          <ac:chgData name="Joshua Rinaldo" userId="eeaa994f99e4e508" providerId="LiveId" clId="{C056DB44-79F7-419C-B12B-FB66C82A2D6D}" dt="2019-07-09T21:09:02.324" v="1457" actId="1076"/>
          <ac:spMkLst>
            <pc:docMk/>
            <pc:sldMk cId="299252051" sldId="288"/>
            <ac:spMk id="33" creationId="{722A917C-8E3E-4576-A096-7F5BAC4CDCCD}"/>
          </ac:spMkLst>
        </pc:spChg>
        <pc:spChg chg="mod">
          <ac:chgData name="Joshua Rinaldo" userId="eeaa994f99e4e508" providerId="LiveId" clId="{C056DB44-79F7-419C-B12B-FB66C82A2D6D}" dt="2019-07-09T21:09:42.531" v="1466" actId="1076"/>
          <ac:spMkLst>
            <pc:docMk/>
            <pc:sldMk cId="299252051" sldId="288"/>
            <ac:spMk id="36" creationId="{B785C90C-EB84-4279-AF04-CD83588A3619}"/>
          </ac:spMkLst>
        </pc:spChg>
        <pc:spChg chg="del mod">
          <ac:chgData name="Joshua Rinaldo" userId="eeaa994f99e4e508" providerId="LiveId" clId="{C056DB44-79F7-419C-B12B-FB66C82A2D6D}" dt="2019-07-09T21:08:19.226" v="1435" actId="478"/>
          <ac:spMkLst>
            <pc:docMk/>
            <pc:sldMk cId="299252051" sldId="288"/>
            <ac:spMk id="37" creationId="{D54C7D96-DA4C-4B10-9976-78357E9A94E8}"/>
          </ac:spMkLst>
        </pc:spChg>
        <pc:grpChg chg="mod">
          <ac:chgData name="Joshua Rinaldo" userId="eeaa994f99e4e508" providerId="LiveId" clId="{C056DB44-79F7-419C-B12B-FB66C82A2D6D}" dt="2019-07-09T21:08:53.831" v="1455" actId="14100"/>
          <ac:grpSpMkLst>
            <pc:docMk/>
            <pc:sldMk cId="299252051" sldId="288"/>
            <ac:grpSpMk id="2" creationId="{9ACF5C08-C6B0-4970-9AF4-109A15B765D4}"/>
          </ac:grpSpMkLst>
        </pc:grpChg>
      </pc:sldChg>
      <pc:sldChg chg="addSp delSp modSp add">
        <pc:chgData name="Joshua Rinaldo" userId="eeaa994f99e4e508" providerId="LiveId" clId="{C056DB44-79F7-419C-B12B-FB66C82A2D6D}" dt="2019-07-15T20:47:10.392" v="2085" actId="14100"/>
        <pc:sldMkLst>
          <pc:docMk/>
          <pc:sldMk cId="3914920778" sldId="289"/>
        </pc:sldMkLst>
        <pc:spChg chg="del">
          <ac:chgData name="Joshua Rinaldo" userId="eeaa994f99e4e508" providerId="LiveId" clId="{C056DB44-79F7-419C-B12B-FB66C82A2D6D}" dt="2019-07-11T18:07:39.803" v="1568" actId="478"/>
          <ac:spMkLst>
            <pc:docMk/>
            <pc:sldMk cId="3914920778" sldId="289"/>
            <ac:spMk id="2" creationId="{87D4321C-F345-45A0-B5ED-C4AD761847A0}"/>
          </ac:spMkLst>
        </pc:spChg>
        <pc:spChg chg="del">
          <ac:chgData name="Joshua Rinaldo" userId="eeaa994f99e4e508" providerId="LiveId" clId="{C056DB44-79F7-419C-B12B-FB66C82A2D6D}" dt="2019-07-11T18:07:38.412" v="1567" actId="478"/>
          <ac:spMkLst>
            <pc:docMk/>
            <pc:sldMk cId="3914920778" sldId="289"/>
            <ac:spMk id="3" creationId="{551A3C33-8820-492E-AA80-3A64128AAA64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6" creationId="{27B43983-10C1-4CA5-99F4-8B7175650C15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9" creationId="{D82B151E-A12F-4559-BE30-B65B69B73C5E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0" creationId="{B6732242-A4D9-4FF9-B87C-D18D1322EAA7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1" creationId="{9D58E153-D1BE-4138-9437-FA7EA4BD081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2" creationId="{686959FD-FA03-4460-85FD-CC5B1F004D6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3" creationId="{2D90A014-E6B1-430B-9A69-CCAB287A6B6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4" creationId="{99D12B5C-EE58-45AB-9000-CA1A27D491E9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5" creationId="{3BBBF667-C6DB-413D-A07F-C5F32AF6381C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6" creationId="{55A46DBB-A5AB-4D79-BF3E-B3DC8BDFE2EF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7" creationId="{3DCE59CC-480A-4719-8694-E1F94EA4E9A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8" creationId="{C1A87BF7-4CC9-4623-A22F-7908991A86F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9" creationId="{9FB34DDE-FF92-49E7-B50E-772E3E0858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0" creationId="{717EBAAE-7700-41CA-B136-3FA533F3CE2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1" creationId="{8F4BA5C9-3F71-43E0-92D0-57738D95932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2" creationId="{CDEC8BA1-E4F7-4C26-9C8D-4FC08394595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3" creationId="{18EA5B22-343F-4813-B9CB-55EF921FC41E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4" creationId="{D897B1F3-C7C2-416A-9652-50F53603C43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5" creationId="{290FC42B-E96E-4E8C-8215-53957132329B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6" creationId="{166F5C0C-4795-4CEB-9639-2D8C3DA507B3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7" creationId="{EB17C2F3-39EA-42F2-BF44-E51A89B2EBE8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8" creationId="{4A99E631-F073-4B73-85EB-4A145CA20C21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9" creationId="{8F546526-2786-4CEF-940C-A3B2E9C29FF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0" creationId="{183D1B4E-84EE-4DF6-80B6-8C58EA505F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1" creationId="{9F0B7140-FF49-426F-B8AA-F8D337AC158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2" creationId="{A342EB27-9467-4D12-A8E2-3D8D4B167A26}"/>
          </ac:spMkLst>
        </pc:spChg>
        <pc:grpChg chg="add del mod">
          <ac:chgData name="Joshua Rinaldo" userId="eeaa994f99e4e508" providerId="LiveId" clId="{C056DB44-79F7-419C-B12B-FB66C82A2D6D}" dt="2019-07-15T20:37:30.298" v="1928" actId="478"/>
          <ac:grpSpMkLst>
            <pc:docMk/>
            <pc:sldMk cId="3914920778" sldId="289"/>
            <ac:grpSpMk id="33" creationId="{ABE44010-1FDE-4829-A5CD-156522C47681}"/>
          </ac:grpSpMkLst>
        </pc:grpChg>
        <pc:grpChg chg="add mod">
          <ac:chgData name="Joshua Rinaldo" userId="eeaa994f99e4e508" providerId="LiveId" clId="{C056DB44-79F7-419C-B12B-FB66C82A2D6D}" dt="2019-07-15T20:47:10.392" v="2085" actId="14100"/>
          <ac:grpSpMkLst>
            <pc:docMk/>
            <pc:sldMk cId="3914920778" sldId="289"/>
            <ac:grpSpMk id="56" creationId="{971C36EA-8876-4D4C-836E-A9003E77A4CC}"/>
          </ac:grpSpMkLst>
        </pc:grpChg>
        <pc:picChg chg="add mod">
          <ac:chgData name="Joshua Rinaldo" userId="eeaa994f99e4e508" providerId="LiveId" clId="{C056DB44-79F7-419C-B12B-FB66C82A2D6D}" dt="2019-07-15T20:37:51.795" v="1932" actId="27614"/>
          <ac:picMkLst>
            <pc:docMk/>
            <pc:sldMk cId="3914920778" sldId="289"/>
            <ac:picMk id="3" creationId="{E90F0690-9932-4CEB-8C00-F902C71FDE7D}"/>
          </ac:picMkLst>
        </pc:picChg>
        <pc:picChg chg="add del mod">
          <ac:chgData name="Joshua Rinaldo" userId="eeaa994f99e4e508" providerId="LiveId" clId="{C056DB44-79F7-419C-B12B-FB66C82A2D6D}" dt="2019-07-15T20:37:31.966" v="1929" actId="478"/>
          <ac:picMkLst>
            <pc:docMk/>
            <pc:sldMk cId="3914920778" sldId="289"/>
            <ac:picMk id="5" creationId="{CB949A70-8039-4328-8692-1235BD822E7E}"/>
          </ac:picMkLst>
        </pc:picChg>
        <pc:picChg chg="mod modCrop">
          <ac:chgData name="Joshua Rinaldo" userId="eeaa994f99e4e508" providerId="LiveId" clId="{C056DB44-79F7-419C-B12B-FB66C82A2D6D}" dt="2019-07-11T18:28:48.824" v="1753" actId="732"/>
          <ac:picMkLst>
            <pc:docMk/>
            <pc:sldMk cId="3914920778" sldId="289"/>
            <ac:picMk id="34" creationId="{C62D5D94-2132-4D7E-9416-51A735627018}"/>
          </ac:picMkLst>
        </pc:picChg>
        <pc:cxnChg chg="add del mod">
          <ac:chgData name="Joshua Rinaldo" userId="eeaa994f99e4e508" providerId="LiveId" clId="{C056DB44-79F7-419C-B12B-FB66C82A2D6D}" dt="2019-07-11T18:10:01.251" v="1602" actId="478"/>
          <ac:cxnSpMkLst>
            <pc:docMk/>
            <pc:sldMk cId="3914920778" sldId="289"/>
            <ac:cxnSpMk id="8" creationId="{3144BD22-8365-4751-8B48-001F11CB5C5A}"/>
          </ac:cxnSpMkLst>
        </pc:cxnChg>
      </pc:sldChg>
      <pc:sldChg chg="addSp delSp modSp add">
        <pc:chgData name="Joshua Rinaldo" userId="eeaa994f99e4e508" providerId="LiveId" clId="{C056DB44-79F7-419C-B12B-FB66C82A2D6D}" dt="2019-07-12T15:46:47.765" v="1840"/>
        <pc:sldMkLst>
          <pc:docMk/>
          <pc:sldMk cId="4102856135" sldId="290"/>
        </pc:sldMkLst>
        <pc:spChg chg="del">
          <ac:chgData name="Joshua Rinaldo" userId="eeaa994f99e4e508" providerId="LiveId" clId="{C056DB44-79F7-419C-B12B-FB66C82A2D6D}" dt="2019-07-11T18:24:31.031" v="1733" actId="478"/>
          <ac:spMkLst>
            <pc:docMk/>
            <pc:sldMk cId="4102856135" sldId="290"/>
            <ac:spMk id="2" creationId="{578AE5B8-8326-4887-9B71-77F3446EA1BB}"/>
          </ac:spMkLst>
        </pc:spChg>
        <pc:spChg chg="del">
          <ac:chgData name="Joshua Rinaldo" userId="eeaa994f99e4e508" providerId="LiveId" clId="{C056DB44-79F7-419C-B12B-FB66C82A2D6D}" dt="2019-07-11T18:24:33.134" v="1734" actId="478"/>
          <ac:spMkLst>
            <pc:docMk/>
            <pc:sldMk cId="4102856135" sldId="290"/>
            <ac:spMk id="3" creationId="{5601F58A-8108-494C-96A7-2A2C49595CD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3" creationId="{A848041F-9590-4AF3-84AC-3F956EDDFC1E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5" creationId="{271C9726-F821-4639-8412-6076B0CED07A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6" creationId="{37ED4541-EFC9-4EBE-AC61-2ABAE7A219F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6" creationId="{4A11B838-95C1-4165-B732-7CF89571BBAF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7" creationId="{239F09FE-66DB-479A-A455-364A0E9C731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7" creationId="{F29F1342-A17C-404A-89B9-BDD0E4FB0495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8" creationId="{211C92AF-1554-4A23-BE90-E053F230FF6E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8" creationId="{500CB800-B1E3-461F-B54C-B88BCEF54A5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9" creationId="{754BF53F-F06F-40FD-BD2E-B5C9F5A23D7C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9" creationId="{E6C6B78B-6D61-4DCF-B066-3E7A869B0C6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0" creationId="{45EB2170-C567-489B-8B1C-07CA6547497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0" creationId="{5747F259-7A38-4840-A25F-BA60B4B2223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1" creationId="{4D9F9965-443D-4434-8CA1-B50922659CA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1" creationId="{812CDE2A-DC93-47BA-A64A-23A67FC2872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2" creationId="{1DC2D647-CA65-4143-9A99-D28A5DBAFA8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2" creationId="{2C1444F4-6B13-4C1D-AC28-12928244609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3" creationId="{757E9643-6B0B-42B7-95A8-B17B6DEA14D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3" creationId="{C89ABF48-F928-4864-87FA-A8A5709BD5A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4" creationId="{09F7773C-A6D5-4A87-8C83-85B004D7008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4" creationId="{2BB338AF-496B-4A55-8380-3DD1D87BAA64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5" creationId="{7CCC9AD5-4321-443E-8433-38A48F4603F2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5" creationId="{A5B58AE0-A47E-4DAA-8118-857377B26DD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6" creationId="{3FD5AA3B-45D7-4BD6-8A19-05AAC59AE03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6" creationId="{8D0ED3D5-5920-4715-B7B4-B2732A1AD9A5}"/>
          </ac:spMkLst>
        </pc:spChg>
        <pc:spChg chg="add mod">
          <ac:chgData name="Joshua Rinaldo" userId="eeaa994f99e4e508" providerId="LiveId" clId="{C056DB44-79F7-419C-B12B-FB66C82A2D6D}" dt="2019-07-12T15:35:43.603" v="1827" actId="1076"/>
          <ac:spMkLst>
            <pc:docMk/>
            <pc:sldMk cId="4102856135" sldId="290"/>
            <ac:spMk id="17" creationId="{3E58D88B-09B9-43A2-B7CC-E96A99E60A3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7" creationId="{BB57DCB4-63A5-45EC-B815-DD4C2A392473}"/>
          </ac:spMkLst>
        </pc:spChg>
        <pc:spChg chg="add del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8" creationId="{5D1EBD2B-4E18-462A-9527-53770E18A1C2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8" creationId="{C5AF105A-382F-42BD-A63C-93EBF526CC1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9" creationId="{DB4B6651-2E92-4B1C-B350-E9E06E1EFD0A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9" creationId="{F0D907F0-3034-48B8-BBC5-1DCDC16DE41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0" creationId="{9BA70EB2-23DE-4D02-A0A7-FAA7CA65F38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0" creationId="{D9D97420-83B6-416A-BA41-3113B28C617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1" creationId="{79B70811-9134-41DD-A85F-2DFE67C4533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1" creationId="{CBE70755-08AC-49EA-B2E0-1D4B34B1F9D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2" creationId="{C16E14E4-83F5-4E1F-B6B4-C0E5E908131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2" creationId="{D499E694-1C56-4C27-A7FB-D372198FF28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3" creationId="{03BF0B1B-7676-48CE-A7D3-B5C3A892387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3" creationId="{9EE7B6C5-2C86-4ABC-82AA-CB384F59C446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4" creationId="{6630F661-EA6B-4B23-BDA2-68A2506FFF0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4" creationId="{FD1C44BE-A36F-41D5-9807-8B611698F57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5" creationId="{41145A25-DAB2-4CD1-B0E5-3DF8EA5FF0A3}"/>
          </ac:spMkLst>
        </pc:spChg>
        <pc:spChg chg="add mod">
          <ac:chgData name="Joshua Rinaldo" userId="eeaa994f99e4e508" providerId="LiveId" clId="{C056DB44-79F7-419C-B12B-FB66C82A2D6D}" dt="2019-07-12T15:36:06.125" v="1829" actId="1076"/>
          <ac:spMkLst>
            <pc:docMk/>
            <pc:sldMk cId="4102856135" sldId="290"/>
            <ac:spMk id="25" creationId="{9CF30FE9-D0F0-4EA2-97B4-E8E601EB24CB}"/>
          </ac:spMkLst>
        </pc:spChg>
        <pc:spChg chg="add mod">
          <ac:chgData name="Joshua Rinaldo" userId="eeaa994f99e4e508" providerId="LiveId" clId="{C056DB44-79F7-419C-B12B-FB66C82A2D6D}" dt="2019-07-12T15:36:11.075" v="1831" actId="1076"/>
          <ac:spMkLst>
            <pc:docMk/>
            <pc:sldMk cId="4102856135" sldId="290"/>
            <ac:spMk id="26" creationId="{C8A0F31C-2CB6-473F-936B-B9FD762552A5}"/>
          </ac:spMkLst>
        </pc:spChg>
        <pc:spChg chg="add del mod">
          <ac:chgData name="Joshua Rinaldo" userId="eeaa994f99e4e508" providerId="LiveId" clId="{C056DB44-79F7-419C-B12B-FB66C82A2D6D}" dt="2019-07-12T15:35:43.235" v="1825"/>
          <ac:spMkLst>
            <pc:docMk/>
            <pc:sldMk cId="4102856135" sldId="290"/>
            <ac:spMk id="26" creationId="{FDE97155-A45F-4F17-B7DA-130B58B9BB6D}"/>
          </ac:spMkLst>
        </pc:spChg>
        <pc:spChg chg="add mod">
          <ac:chgData name="Joshua Rinaldo" userId="eeaa994f99e4e508" providerId="LiveId" clId="{C056DB44-79F7-419C-B12B-FB66C82A2D6D}" dt="2019-07-12T15:36:16.604" v="1833" actId="1076"/>
          <ac:spMkLst>
            <pc:docMk/>
            <pc:sldMk cId="4102856135" sldId="290"/>
            <ac:spMk id="27" creationId="{3045A900-AFFA-42DD-BE49-F095E7B290C6}"/>
          </ac:spMkLst>
        </pc:spChg>
        <pc:spChg chg="add del mod">
          <ac:chgData name="Joshua Rinaldo" userId="eeaa994f99e4e508" providerId="LiveId" clId="{C056DB44-79F7-419C-B12B-FB66C82A2D6D}" dt="2019-07-12T15:35:42.437" v="1823"/>
          <ac:spMkLst>
            <pc:docMk/>
            <pc:sldMk cId="4102856135" sldId="290"/>
            <ac:spMk id="27" creationId="{D333981E-6776-48C2-952B-6887111FF93B}"/>
          </ac:spMkLst>
        </pc:spChg>
        <pc:spChg chg="add del">
          <ac:chgData name="Joshua Rinaldo" userId="eeaa994f99e4e508" providerId="LiveId" clId="{C056DB44-79F7-419C-B12B-FB66C82A2D6D}" dt="2019-07-12T15:35:41.694" v="1821"/>
          <ac:spMkLst>
            <pc:docMk/>
            <pc:sldMk cId="4102856135" sldId="290"/>
            <ac:spMk id="28" creationId="{58B20A94-93E2-4A9B-B2EE-FC4E9409B8F8}"/>
          </ac:spMkLst>
        </pc:spChg>
        <pc:spChg chg="add mod">
          <ac:chgData name="Joshua Rinaldo" userId="eeaa994f99e4e508" providerId="LiveId" clId="{C056DB44-79F7-419C-B12B-FB66C82A2D6D}" dt="2019-07-12T15:36:22.111" v="1835" actId="1076"/>
          <ac:spMkLst>
            <pc:docMk/>
            <pc:sldMk cId="4102856135" sldId="290"/>
            <ac:spMk id="28" creationId="{F44A618E-9DD0-4E1F-9C52-FF5F0A20A33D}"/>
          </ac:spMkLst>
        </pc:spChg>
        <pc:spChg chg="add del mod">
          <ac:chgData name="Joshua Rinaldo" userId="eeaa994f99e4e508" providerId="LiveId" clId="{C056DB44-79F7-419C-B12B-FB66C82A2D6D}" dt="2019-07-12T15:35:41.427" v="1820"/>
          <ac:spMkLst>
            <pc:docMk/>
            <pc:sldMk cId="4102856135" sldId="290"/>
            <ac:spMk id="29" creationId="{4FCD2765-5F31-4AEC-844D-8D1B6A3B7EA1}"/>
          </ac:spMkLst>
        </pc:spChg>
        <pc:grpChg chg="add mod">
          <ac:chgData name="Joshua Rinaldo" userId="eeaa994f99e4e508" providerId="LiveId" clId="{C056DB44-79F7-419C-B12B-FB66C82A2D6D}" dt="2019-07-12T15:35:43.429" v="1826" actId="164"/>
          <ac:grpSpMkLst>
            <pc:docMk/>
            <pc:sldMk cId="4102856135" sldId="290"/>
            <ac:grpSpMk id="25" creationId="{5FEFA27F-9139-4A20-ABBF-30756BC10C36}"/>
          </ac:grpSpMkLst>
        </pc:grpChg>
        <pc:grpChg chg="add del mod">
          <ac:chgData name="Joshua Rinaldo" userId="eeaa994f99e4e508" providerId="LiveId" clId="{C056DB44-79F7-419C-B12B-FB66C82A2D6D}" dt="2019-07-11T18:27:40.909" v="1743"/>
          <ac:grpSpMkLst>
            <pc:docMk/>
            <pc:sldMk cId="4102856135" sldId="290"/>
            <ac:grpSpMk id="26" creationId="{26A1638D-C461-47EB-9F85-C23664889381}"/>
          </ac:grpSpMkLst>
        </pc:grpChg>
        <pc:graphicFrameChg chg="add mod">
          <ac:chgData name="Joshua Rinaldo" userId="eeaa994f99e4e508" providerId="LiveId" clId="{C056DB44-79F7-419C-B12B-FB66C82A2D6D}" dt="2019-07-12T15:35:43.429" v="1826" actId="164"/>
          <ac:graphicFrameMkLst>
            <pc:docMk/>
            <pc:sldMk cId="4102856135" sldId="290"/>
            <ac:graphicFrameMk id="2" creationId="{C941FFB2-D9D6-4E03-A7AB-E9C2432B0647}"/>
          </ac:graphicFrameMkLst>
        </pc:graphicFrameChg>
        <pc:graphicFrameChg chg="add del mod">
          <ac:chgData name="Joshua Rinaldo" userId="eeaa994f99e4e508" providerId="LiveId" clId="{C056DB44-79F7-419C-B12B-FB66C82A2D6D}" dt="2019-07-12T14:31:35.867" v="1769" actId="478"/>
          <ac:graphicFrameMkLst>
            <pc:docMk/>
            <pc:sldMk cId="4102856135" sldId="290"/>
            <ac:graphicFrameMk id="4" creationId="{3290C278-A8A8-4607-B102-96E74F187129}"/>
          </ac:graphicFrameMkLst>
        </pc:graphicFrameChg>
        <pc:graphicFrameChg chg="add del mod">
          <ac:chgData name="Joshua Rinaldo" userId="eeaa994f99e4e508" providerId="LiveId" clId="{C056DB44-79F7-419C-B12B-FB66C82A2D6D}" dt="2019-07-12T15:46:47.765" v="1840"/>
          <ac:graphicFrameMkLst>
            <pc:docMk/>
            <pc:sldMk cId="4102856135" sldId="290"/>
            <ac:graphicFrameMk id="4" creationId="{DB831BA2-4231-4B72-8F16-23D5F65E7AD7}"/>
          </ac:graphicFrameMkLst>
        </pc:graphicFrameChg>
        <pc:graphicFrameChg chg="add del mod">
          <ac:chgData name="Joshua Rinaldo" userId="eeaa994f99e4e508" providerId="LiveId" clId="{C056DB44-79F7-419C-B12B-FB66C82A2D6D}" dt="2019-07-12T14:31:34.266" v="1768" actId="478"/>
          <ac:graphicFrameMkLst>
            <pc:docMk/>
            <pc:sldMk cId="4102856135" sldId="290"/>
            <ac:graphicFrameMk id="5" creationId="{9947334C-C1C7-41C8-BF0D-C12B474B89D2}"/>
          </ac:graphicFrameMkLst>
        </pc:graphicFrameChg>
        <pc:picChg chg="add mod modCrop">
          <ac:chgData name="Joshua Rinaldo" userId="eeaa994f99e4e508" providerId="LiveId" clId="{C056DB44-79F7-419C-B12B-FB66C82A2D6D}" dt="2019-07-11T18:27:33.687" v="1742" actId="732"/>
          <ac:picMkLst>
            <pc:docMk/>
            <pc:sldMk cId="4102856135" sldId="290"/>
            <ac:picMk id="4" creationId="{B318296D-C7F6-4307-897E-15258A411E2A}"/>
          </ac:picMkLst>
        </pc:picChg>
      </pc:sldChg>
      <pc:sldChg chg="addSp delSp modSp add">
        <pc:chgData name="Joshua Rinaldo" userId="eeaa994f99e4e508" providerId="LiveId" clId="{C056DB44-79F7-419C-B12B-FB66C82A2D6D}" dt="2019-07-12T15:59:17.660" v="1927" actId="164"/>
        <pc:sldMkLst>
          <pc:docMk/>
          <pc:sldMk cId="3737205712" sldId="291"/>
        </pc:sldMkLst>
        <pc:spChg chg="del">
          <ac:chgData name="Joshua Rinaldo" userId="eeaa994f99e4e508" providerId="LiveId" clId="{C056DB44-79F7-419C-B12B-FB66C82A2D6D}" dt="2019-07-12T15:46:51.903" v="1842" actId="478"/>
          <ac:spMkLst>
            <pc:docMk/>
            <pc:sldMk cId="3737205712" sldId="291"/>
            <ac:spMk id="2" creationId="{C60DF8B0-C9F3-4FCF-93E6-AB79FCDAE1A4}"/>
          </ac:spMkLst>
        </pc:spChg>
        <pc:spChg chg="del">
          <ac:chgData name="Joshua Rinaldo" userId="eeaa994f99e4e508" providerId="LiveId" clId="{C056DB44-79F7-419C-B12B-FB66C82A2D6D}" dt="2019-07-12T15:46:54.454" v="1843" actId="478"/>
          <ac:spMkLst>
            <pc:docMk/>
            <pc:sldMk cId="3737205712" sldId="291"/>
            <ac:spMk id="3" creationId="{E53451B6-AC91-4B62-9122-DC6DA88A98E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5" creationId="{2EB10985-E945-4BB3-B3E6-67005F7E209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6" creationId="{EE0ECD6A-7BDA-495F-9358-52C06E093B8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7" creationId="{33905B22-6E14-4D86-A50F-68994F0BFE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8" creationId="{CD3ABA3F-4FD0-48DC-96FD-8780CC89F32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9" creationId="{F96C9754-DBE9-4BA6-9AB8-AD5AD011F5F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0" creationId="{A5BD454A-A6B9-4AD4-B101-43ECA238646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1" creationId="{27E0C73C-285E-48F2-B034-6C5E186C195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2" creationId="{D99FCAC4-97A4-4DE8-9917-AE2F37D036B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3" creationId="{D5FFBFB9-D95E-429D-8663-6937D99EB66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4" creationId="{F0A8C204-475F-4B80-B9C3-56DC0DB2819B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5" creationId="{3F951CD7-B6DC-479F-BF48-ACFB940891D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6" creationId="{AE25072F-F16D-4CB9-88A0-8A17C7CBB60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7" creationId="{8C1ED219-ACD1-406B-B204-157387932595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8" creationId="{E9904AEB-8CD7-469C-964F-9978553F60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9" creationId="{6843B18E-D71A-47BC-96DE-72C9526BE5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0" creationId="{36FACF0F-A0C1-47BB-86E4-8E3F21088F1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1" creationId="{C5B2AB89-BA5D-43B4-BB5B-5C651C25152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2" creationId="{A4B3CBEB-461B-451B-A42C-9A9687906D77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3" creationId="{3CF1A8FD-E867-4F27-BDED-A8921A9EAB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4" creationId="{EAA7F467-EBD5-4445-836C-8730B678796F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5" creationId="{58EAD843-04D6-4EE0-946D-7232464F274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6" creationId="{032F5E55-81ED-47CB-A39E-8AEE221145A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7" creationId="{1BA8652B-975F-40AF-AE44-BDB1F4FCD70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8" creationId="{B105EA59-BEA0-45ED-AEBA-8C93877E0A7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9" creationId="{DB88C37A-6B55-488D-9CD8-27B753B0621D}"/>
          </ac:spMkLst>
        </pc:spChg>
        <pc:grpChg chg="add mod">
          <ac:chgData name="Joshua Rinaldo" userId="eeaa994f99e4e508" providerId="LiveId" clId="{C056DB44-79F7-419C-B12B-FB66C82A2D6D}" dt="2019-07-12T15:59:17.660" v="1927" actId="164"/>
          <ac:grpSpMkLst>
            <pc:docMk/>
            <pc:sldMk cId="3737205712" sldId="291"/>
            <ac:grpSpMk id="30" creationId="{C538B39E-3E77-4DE9-80BD-FF439FD1AF79}"/>
          </ac:grpSpMkLst>
        </pc:grpChg>
        <pc:graphicFrameChg chg="add mod modGraphic">
          <ac:chgData name="Joshua Rinaldo" userId="eeaa994f99e4e508" providerId="LiveId" clId="{C056DB44-79F7-419C-B12B-FB66C82A2D6D}" dt="2019-07-12T15:59:17.660" v="1927" actId="164"/>
          <ac:graphicFrameMkLst>
            <pc:docMk/>
            <pc:sldMk cId="3737205712" sldId="291"/>
            <ac:graphicFrameMk id="4" creationId="{F7F9EF7A-7115-4E79-A0CE-86DC6FBEFD88}"/>
          </ac:graphicFrameMkLst>
        </pc:graphicFrameChg>
      </pc:sldChg>
      <pc:sldChg chg="addSp delSp modSp add">
        <pc:chgData name="Joshua Rinaldo" userId="eeaa994f99e4e508" providerId="LiveId" clId="{C056DB44-79F7-419C-B12B-FB66C82A2D6D}" dt="2019-07-15T20:46:33.154" v="2079" actId="164"/>
        <pc:sldMkLst>
          <pc:docMk/>
          <pc:sldMk cId="253284472" sldId="292"/>
        </pc:sldMkLst>
        <pc:spChg chg="del">
          <ac:chgData name="Joshua Rinaldo" userId="eeaa994f99e4e508" providerId="LiveId" clId="{C056DB44-79F7-419C-B12B-FB66C82A2D6D}" dt="2019-07-15T20:38:04.611" v="1935" actId="478"/>
          <ac:spMkLst>
            <pc:docMk/>
            <pc:sldMk cId="253284472" sldId="292"/>
            <ac:spMk id="2" creationId="{3D164EDE-8460-46B2-9ED9-8D399BCE1B0C}"/>
          </ac:spMkLst>
        </pc:spChg>
        <pc:spChg chg="del">
          <ac:chgData name="Joshua Rinaldo" userId="eeaa994f99e4e508" providerId="LiveId" clId="{C056DB44-79F7-419C-B12B-FB66C82A2D6D}" dt="2019-07-15T20:38:02.542" v="1934" actId="478"/>
          <ac:spMkLst>
            <pc:docMk/>
            <pc:sldMk cId="253284472" sldId="292"/>
            <ac:spMk id="3" creationId="{9A01440F-0437-42CA-8EC1-80A1B16BC99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5" creationId="{039A02AA-2489-4FA4-AFFD-16E4658F74CC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6" creationId="{FD55B36C-0227-485E-ADFA-A2D4C563834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7" creationId="{5C14069F-72F3-469B-8C27-7295A3DF346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8" creationId="{953043CA-5C1C-4042-A3CC-B791A068478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9" creationId="{92DB965C-1246-46FF-A086-EC29184A1858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0" creationId="{14BC3CA0-4502-4AC5-BE68-F09B026BC28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1" creationId="{4B7430C7-46DC-43C1-A4FC-C46BA92665A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2" creationId="{8112C947-C742-47F1-96AC-F65E5884A7D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3" creationId="{1D92D99B-C779-43F1-9471-90FEF325E4E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4" creationId="{E375D17A-1BA6-4EF2-9288-7BE1A5D922C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5" creationId="{F0973576-A4BF-42C3-B61F-83646DC429E1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6" creationId="{B3E905F5-3B47-4F76-B3B2-9B04276AAA8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7" creationId="{A7470C09-927D-432B-9D49-405018D9DD0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8" creationId="{6D360E2D-A50E-43BD-AD7A-C72AEB62C39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9" creationId="{B62BC0F3-616B-42D4-8B5C-79AD3104DD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0" creationId="{20B5263B-F4C0-4713-B2C2-8B79AF8FB8F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1" creationId="{25EBA583-B6F3-4560-861B-26B6E5F7D6B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2" creationId="{1F258BE9-1EC8-4827-996E-F69D1CA3636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3" creationId="{E68A4148-AA73-4B46-AA7D-56FC3AEA43B3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4" creationId="{B954C322-19CB-4E55-BF97-61393EF50386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5" creationId="{B651B995-DBB2-4CED-B835-52993D05E43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6" creationId="{7FC824D4-E5DD-4C60-A480-7293E43A4E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7" creationId="{6112E04C-BEFB-4FB2-86BF-22861956DF5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8" creationId="{7DE38AF2-6AFF-4E67-9AF2-5B49DB6FE7BF}"/>
          </ac:spMkLst>
        </pc:spChg>
        <pc:grpChg chg="add mod">
          <ac:chgData name="Joshua Rinaldo" userId="eeaa994f99e4e508" providerId="LiveId" clId="{C056DB44-79F7-419C-B12B-FB66C82A2D6D}" dt="2019-07-15T20:46:33.154" v="2079" actId="164"/>
          <ac:grpSpMkLst>
            <pc:docMk/>
            <pc:sldMk cId="253284472" sldId="292"/>
            <ac:grpSpMk id="29" creationId="{3BF3751E-0B0A-4F87-B529-377A2A3794AD}"/>
          </ac:grpSpMkLst>
        </pc:grpChg>
        <pc:picChg chg="add mod modCrop">
          <ac:chgData name="Joshua Rinaldo" userId="eeaa994f99e4e508" providerId="LiveId" clId="{C056DB44-79F7-419C-B12B-FB66C82A2D6D}" dt="2019-07-15T20:46:33.154" v="2079" actId="164"/>
          <ac:picMkLst>
            <pc:docMk/>
            <pc:sldMk cId="253284472" sldId="292"/>
            <ac:picMk id="4" creationId="{B15DD060-5467-4021-8984-607B20707F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05-Feb-24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5.png"/><Relationship Id="rId18" Type="http://schemas.openxmlformats.org/officeDocument/2006/relationships/image" Target="../media/image113.png"/><Relationship Id="rId3" Type="http://schemas.openxmlformats.org/officeDocument/2006/relationships/image" Target="../media/image900.png"/><Relationship Id="rId21" Type="http://schemas.openxmlformats.org/officeDocument/2006/relationships/image" Target="../media/image117.pn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17" Type="http://schemas.openxmlformats.org/officeDocument/2006/relationships/image" Target="../media/image112.png"/><Relationship Id="rId2" Type="http://schemas.openxmlformats.org/officeDocument/2006/relationships/image" Target="../media/image91.png"/><Relationship Id="rId16" Type="http://schemas.openxmlformats.org/officeDocument/2006/relationships/image" Target="../media/image111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24" Type="http://schemas.openxmlformats.org/officeDocument/2006/relationships/image" Target="../media/image175.png"/><Relationship Id="rId5" Type="http://schemas.openxmlformats.org/officeDocument/2006/relationships/image" Target="../media/image92.png"/><Relationship Id="rId15" Type="http://schemas.openxmlformats.org/officeDocument/2006/relationships/image" Target="../media/image109.png"/><Relationship Id="rId23" Type="http://schemas.openxmlformats.org/officeDocument/2006/relationships/image" Target="../media/image174.png"/><Relationship Id="rId10" Type="http://schemas.openxmlformats.org/officeDocument/2006/relationships/image" Target="../media/image102.png"/><Relationship Id="rId19" Type="http://schemas.openxmlformats.org/officeDocument/2006/relationships/image" Target="../media/image114.png"/><Relationship Id="rId4" Type="http://schemas.openxmlformats.org/officeDocument/2006/relationships/image" Target="../media/image910.png"/><Relationship Id="rId9" Type="http://schemas.openxmlformats.org/officeDocument/2006/relationships/image" Target="../media/image96.png"/><Relationship Id="rId14" Type="http://schemas.openxmlformats.org/officeDocument/2006/relationships/image" Target="../media/image106.png"/><Relationship Id="rId22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15.png"/><Relationship Id="rId5" Type="http://schemas.openxmlformats.org/officeDocument/2006/relationships/image" Target="../media/image99.png"/><Relationship Id="rId10" Type="http://schemas.openxmlformats.org/officeDocument/2006/relationships/image" Target="../media/image110.png"/><Relationship Id="rId19" Type="http://schemas.openxmlformats.org/officeDocument/2006/relationships/image" Target="../media/image121.png"/><Relationship Id="rId4" Type="http://schemas.openxmlformats.org/officeDocument/2006/relationships/image" Target="../media/image98.png"/><Relationship Id="rId9" Type="http://schemas.openxmlformats.org/officeDocument/2006/relationships/image" Target="../media/image108.png"/><Relationship Id="rId1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39" Type="http://schemas.openxmlformats.org/officeDocument/2006/relationships/image" Target="../media/image25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40" Type="http://schemas.openxmlformats.org/officeDocument/2006/relationships/image" Target="../media/image26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0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0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9" Type="http://schemas.openxmlformats.org/officeDocument/2006/relationships/image" Target="../media/image730.png"/><Relationship Id="rId21" Type="http://schemas.openxmlformats.org/officeDocument/2006/relationships/image" Target="../media/image78.png"/><Relationship Id="rId34" Type="http://schemas.openxmlformats.org/officeDocument/2006/relationships/image" Target="../media/image680.png"/><Relationship Id="rId42" Type="http://schemas.openxmlformats.org/officeDocument/2006/relationships/image" Target="../media/image760.png"/><Relationship Id="rId47" Type="http://schemas.openxmlformats.org/officeDocument/2006/relationships/image" Target="../media/image810.png"/><Relationship Id="rId50" Type="http://schemas.openxmlformats.org/officeDocument/2006/relationships/image" Target="../media/image840.png"/><Relationship Id="rId55" Type="http://schemas.openxmlformats.org/officeDocument/2006/relationships/image" Target="../media/image8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3.png"/><Relationship Id="rId29" Type="http://schemas.openxmlformats.org/officeDocument/2006/relationships/image" Target="../media/image600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660.png"/><Relationship Id="rId37" Type="http://schemas.openxmlformats.org/officeDocument/2006/relationships/image" Target="../media/image710.png"/><Relationship Id="rId40" Type="http://schemas.openxmlformats.org/officeDocument/2006/relationships/image" Target="../media/image740.png"/><Relationship Id="rId45" Type="http://schemas.openxmlformats.org/officeDocument/2006/relationships/image" Target="../media/image790.png"/><Relationship Id="rId53" Type="http://schemas.openxmlformats.org/officeDocument/2006/relationships/image" Target="../media/image87.png"/><Relationship Id="rId5" Type="http://schemas.openxmlformats.org/officeDocument/2006/relationships/image" Target="../media/image59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650.png"/><Relationship Id="rId44" Type="http://schemas.openxmlformats.org/officeDocument/2006/relationships/image" Target="../media/image780.png"/><Relationship Id="rId52" Type="http://schemas.openxmlformats.org/officeDocument/2006/relationships/image" Target="../media/image86.png"/><Relationship Id="rId4" Type="http://schemas.openxmlformats.org/officeDocument/2006/relationships/image" Target="../media/image58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640.png"/><Relationship Id="rId35" Type="http://schemas.openxmlformats.org/officeDocument/2006/relationships/image" Target="../media/image690.png"/><Relationship Id="rId43" Type="http://schemas.openxmlformats.org/officeDocument/2006/relationships/image" Target="../media/image770.png"/><Relationship Id="rId48" Type="http://schemas.openxmlformats.org/officeDocument/2006/relationships/image" Target="../media/image820.png"/><Relationship Id="rId8" Type="http://schemas.openxmlformats.org/officeDocument/2006/relationships/image" Target="../media/image65.png"/><Relationship Id="rId51" Type="http://schemas.openxmlformats.org/officeDocument/2006/relationships/image" Target="../media/image85.png"/><Relationship Id="rId3" Type="http://schemas.openxmlformats.org/officeDocument/2006/relationships/image" Target="../media/image57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33" Type="http://schemas.openxmlformats.org/officeDocument/2006/relationships/image" Target="../media/image670.png"/><Relationship Id="rId38" Type="http://schemas.openxmlformats.org/officeDocument/2006/relationships/image" Target="../media/image720.png"/><Relationship Id="rId46" Type="http://schemas.openxmlformats.org/officeDocument/2006/relationships/image" Target="../media/image800.png"/><Relationship Id="rId20" Type="http://schemas.openxmlformats.org/officeDocument/2006/relationships/image" Target="../media/image77.png"/><Relationship Id="rId41" Type="http://schemas.openxmlformats.org/officeDocument/2006/relationships/image" Target="../media/image750.png"/><Relationship Id="rId54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590.png"/><Relationship Id="rId36" Type="http://schemas.openxmlformats.org/officeDocument/2006/relationships/image" Target="../media/image700.png"/><Relationship Id="rId49" Type="http://schemas.openxmlformats.org/officeDocument/2006/relationships/image" Target="../media/image8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2.png"/><Relationship Id="rId3" Type="http://schemas.openxmlformats.org/officeDocument/2006/relationships/image" Target="../media/image1570.png"/><Relationship Id="rId7" Type="http://schemas.openxmlformats.org/officeDocument/2006/relationships/image" Target="../media/image168.png"/><Relationship Id="rId12" Type="http://schemas.openxmlformats.org/officeDocument/2006/relationships/image" Target="../media/image17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650.png"/><Relationship Id="rId5" Type="http://schemas.openxmlformats.org/officeDocument/2006/relationships/image" Target="../media/image166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6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2CEE756F-9654-4CEA-9E2B-2D2ADB28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20" y="-517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/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/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/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/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/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/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/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/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/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/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/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/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/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/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/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/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/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/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/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/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/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/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85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882B72E-342F-F149-BE41-046570E03C9C}"/>
              </a:ext>
            </a:extLst>
          </p:cNvPr>
          <p:cNvGrpSpPr/>
          <p:nvPr/>
        </p:nvGrpSpPr>
        <p:grpSpPr>
          <a:xfrm>
            <a:off x="1127357" y="1298547"/>
            <a:ext cx="3300600" cy="3758197"/>
            <a:chOff x="1127357" y="1298547"/>
            <a:chExt cx="3300600" cy="375819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D1DB475-4489-C643-A21A-B4AA67120D00}"/>
                </a:ext>
              </a:extLst>
            </p:cNvPr>
            <p:cNvGrpSpPr/>
            <p:nvPr/>
          </p:nvGrpSpPr>
          <p:grpSpPr>
            <a:xfrm>
              <a:off x="1127357" y="1894103"/>
              <a:ext cx="3300600" cy="2552965"/>
              <a:chOff x="1127357" y="1894103"/>
              <a:chExt cx="3300600" cy="255296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8979685-6824-BC4E-BE84-90D321ACF461}"/>
                  </a:ext>
                </a:extLst>
              </p:cNvPr>
              <p:cNvGrpSpPr/>
              <p:nvPr/>
            </p:nvGrpSpPr>
            <p:grpSpPr>
              <a:xfrm>
                <a:off x="1684286" y="2085822"/>
                <a:ext cx="2160000" cy="2160049"/>
                <a:chOff x="1639330" y="716691"/>
                <a:chExt cx="2160000" cy="216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0AF498E-47EC-5646-BEA7-AC44CD9FB6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9374" y="2066122"/>
                      <a:ext cx="379912" cy="552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E0AF498E-47EC-5646-BEA7-AC44CD9FB6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9374" y="2066122"/>
                      <a:ext cx="379912" cy="552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6129" t="-31111" r="-12903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4D7011F4-0CB0-474D-ACF0-8107208398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2962" y="936478"/>
                      <a:ext cx="386324" cy="552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4D7011F4-0CB0-474D-ACF0-8107208398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2962" y="936478"/>
                      <a:ext cx="386324" cy="552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9355" r="-12903" b="-6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6646A057-E72B-104E-B8CC-DD03517C97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6097" y="2122214"/>
                      <a:ext cx="403957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6646A057-E72B-104E-B8CC-DD03517C97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6097" y="2122214"/>
                      <a:ext cx="403957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5152" r="-15152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7FA42ED-A288-314B-9241-93033AD2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6744" y="996366"/>
                      <a:ext cx="383310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7FA42ED-A288-314B-9241-93033AD2CA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6744" y="996366"/>
                      <a:ext cx="383310" cy="49244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9355" r="-1612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CA9DEEB-5507-244D-9FB5-1A54F14AAB85}"/>
                    </a:ext>
                  </a:extLst>
                </p:cNvPr>
                <p:cNvGrpSpPr/>
                <p:nvPr/>
              </p:nvGrpSpPr>
              <p:grpSpPr>
                <a:xfrm>
                  <a:off x="1639330" y="716691"/>
                  <a:ext cx="2160000" cy="2160049"/>
                  <a:chOff x="1639330" y="716691"/>
                  <a:chExt cx="2160000" cy="2160049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49AC55E7-C2D7-6D46-9A11-E889A7AD65C8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691"/>
                    <a:ext cx="216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FFB07AD-BCBA-0F45-B60B-945705A83FB2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740"/>
                    <a:ext cx="108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053BA152-6008-FE40-B655-9B986F5BF290}"/>
                      </a:ext>
                    </a:extLst>
                  </p:cNvPr>
                  <p:cNvSpPr/>
                  <p:nvPr/>
                </p:nvSpPr>
                <p:spPr>
                  <a:xfrm>
                    <a:off x="1639330" y="1786166"/>
                    <a:ext cx="2160000" cy="108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2A7D7D-EA76-0448-9B58-055B37A2B86E}"/>
                      </a:ext>
                    </a:extLst>
                  </p:cNvPr>
                  <p:cNvSpPr txBox="1"/>
                  <p:nvPr/>
                </p:nvSpPr>
                <p:spPr>
                  <a:xfrm>
                    <a:off x="4107549" y="3017337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02A7D7D-EA76-0448-9B58-055B37A2B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7549" y="3017337"/>
                    <a:ext cx="320408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704" r="-740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666BCA2-7B62-7A4D-BB1D-3A8E215A6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7800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810348B-98AD-D040-B7BB-2F4A72DE6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49" y="4447068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CF48BD9-6374-1D44-9939-CEC944572232}"/>
                      </a:ext>
                    </a:extLst>
                  </p:cNvPr>
                  <p:cNvSpPr txBox="1"/>
                  <p:nvPr/>
                </p:nvSpPr>
                <p:spPr>
                  <a:xfrm>
                    <a:off x="1127357" y="2971566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CF48BD9-6374-1D44-9939-CEC944572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7357" y="2971566"/>
                    <a:ext cx="320408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2" r="-7692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0A767DA-11DB-784F-8391-FC62E63E6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3840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EB2B8F-BD71-9C4E-9C87-BBD19F7A1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9285" y="1894103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4560AE-7A15-C64B-A183-79FE8D05F669}"/>
                    </a:ext>
                  </a:extLst>
                </p:cNvPr>
                <p:cNvSpPr txBox="1"/>
                <p:nvPr/>
              </p:nvSpPr>
              <p:spPr>
                <a:xfrm>
                  <a:off x="1971839" y="1298547"/>
                  <a:ext cx="1553374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4560AE-7A15-C64B-A183-79FE8D05F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839" y="1298547"/>
                  <a:ext cx="1553374" cy="552202"/>
                </a:xfrm>
                <a:prstGeom prst="rect">
                  <a:avLst/>
                </a:prstGeom>
                <a:blipFill>
                  <a:blip r:embed="rId9"/>
                  <a:stretch>
                    <a:fillRect l="-7258" t="-173333" r="-3226" b="-2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27EC53-9D7C-2144-BB62-A38D435766F7}"/>
                    </a:ext>
                  </a:extLst>
                </p:cNvPr>
                <p:cNvSpPr txBox="1"/>
                <p:nvPr/>
              </p:nvSpPr>
              <p:spPr>
                <a:xfrm>
                  <a:off x="1941421" y="4504542"/>
                  <a:ext cx="1560492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27EC53-9D7C-2144-BB62-A38D43576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421" y="4504542"/>
                  <a:ext cx="1560492" cy="552202"/>
                </a:xfrm>
                <a:prstGeom prst="rect">
                  <a:avLst/>
                </a:prstGeom>
                <a:blipFill>
                  <a:blip r:embed="rId10"/>
                  <a:stretch>
                    <a:fillRect l="-6452" t="-179545" r="-3226" b="-2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2018853-6818-2D47-B126-1B230A19E74E}"/>
              </a:ext>
            </a:extLst>
          </p:cNvPr>
          <p:cNvGrpSpPr/>
          <p:nvPr/>
        </p:nvGrpSpPr>
        <p:grpSpPr>
          <a:xfrm>
            <a:off x="5503833" y="1298547"/>
            <a:ext cx="3300600" cy="3758197"/>
            <a:chOff x="4731101" y="1232726"/>
            <a:chExt cx="3300600" cy="375819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79ADAD0-07B3-564F-A79E-0EE62EF419AF}"/>
                </a:ext>
              </a:extLst>
            </p:cNvPr>
            <p:cNvGrpSpPr/>
            <p:nvPr/>
          </p:nvGrpSpPr>
          <p:grpSpPr>
            <a:xfrm>
              <a:off x="4731101" y="1839103"/>
              <a:ext cx="3300600" cy="2552965"/>
              <a:chOff x="4731101" y="1894103"/>
              <a:chExt cx="3300600" cy="255296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7A0BA11-1A7C-FF46-ABEB-3DCF0B84DEA5}"/>
                  </a:ext>
                </a:extLst>
              </p:cNvPr>
              <p:cNvGrpSpPr/>
              <p:nvPr/>
            </p:nvGrpSpPr>
            <p:grpSpPr>
              <a:xfrm>
                <a:off x="5288030" y="2085822"/>
                <a:ext cx="2160000" cy="2160049"/>
                <a:chOff x="1639330" y="716691"/>
                <a:chExt cx="2160000" cy="216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937D4C3-C963-2B40-A26B-A0902C8F8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2845" y="996366"/>
                      <a:ext cx="748666" cy="407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𝑘𝑄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CA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CA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937D4C3-C963-2B40-A26B-A0902C8F8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2845" y="996366"/>
                      <a:ext cx="748666" cy="40761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" t="-3030" r="-3333"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FD02B34-2BDF-3C42-BCD2-E5B1483E2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6934" y="996366"/>
                      <a:ext cx="958211" cy="40761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𝑘𝑄</m:t>
                                </m:r>
                              </m:num>
                              <m:den>
                                <m:r>
                                  <a:rPr lang="en-CA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FD02B34-2BDF-3C42-BCD2-E5B1483E25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6934" y="996366"/>
                      <a:ext cx="958211" cy="40761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97" t="-3030" r="-1299"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1EA17A7-BB8F-7D49-99C2-8170B2749700}"/>
                    </a:ext>
                  </a:extLst>
                </p:cNvPr>
                <p:cNvGrpSpPr/>
                <p:nvPr/>
              </p:nvGrpSpPr>
              <p:grpSpPr>
                <a:xfrm>
                  <a:off x="1639330" y="716691"/>
                  <a:ext cx="2160000" cy="2160049"/>
                  <a:chOff x="1639330" y="716691"/>
                  <a:chExt cx="2160000" cy="2160049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7502965-AD86-AF48-A67F-9C3DC79133C9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691"/>
                    <a:ext cx="216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4E872D9-9C3B-6442-BA32-3DFBB3DC4CF2}"/>
                      </a:ext>
                    </a:extLst>
                  </p:cNvPr>
                  <p:cNvSpPr/>
                  <p:nvPr/>
                </p:nvSpPr>
                <p:spPr>
                  <a:xfrm>
                    <a:off x="1639330" y="716740"/>
                    <a:ext cx="1080000" cy="216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2F96034-86FC-EE47-80F7-D3180889D91A}"/>
                      </a:ext>
                    </a:extLst>
                  </p:cNvPr>
                  <p:cNvSpPr/>
                  <p:nvPr/>
                </p:nvSpPr>
                <p:spPr>
                  <a:xfrm>
                    <a:off x="1639330" y="1786166"/>
                    <a:ext cx="2160000" cy="10800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E1F67B4-5CEF-6448-B955-C9FB43EC6925}"/>
                      </a:ext>
                    </a:extLst>
                  </p:cNvPr>
                  <p:cNvSpPr txBox="1"/>
                  <p:nvPr/>
                </p:nvSpPr>
                <p:spPr>
                  <a:xfrm>
                    <a:off x="7711293" y="3017337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E1F67B4-5CEF-6448-B955-C9FB43EC69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1293" y="3017337"/>
                    <a:ext cx="320408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692" r="-11538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F254701-A1A8-6643-AC24-3C2A1C6E0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1544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A5210F3-C128-2C4E-A1D1-13EEA5136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393" y="4447068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6FD2C69-8158-CD4F-B29B-202FAB5D87CF}"/>
                      </a:ext>
                    </a:extLst>
                  </p:cNvPr>
                  <p:cNvSpPr txBox="1"/>
                  <p:nvPr/>
                </p:nvSpPr>
                <p:spPr>
                  <a:xfrm>
                    <a:off x="4731101" y="2971566"/>
                    <a:ext cx="32040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CA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6FD2C69-8158-CD4F-B29B-202FAB5D87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1101" y="2971566"/>
                    <a:ext cx="320408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704" r="-740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8645C5A-7A77-B14E-9C22-D63130D37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7584" y="2173507"/>
                <a:ext cx="0" cy="2068606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E866D1FB-116F-5A40-8B0C-D20B4F6C5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029" y="1894103"/>
                <a:ext cx="207000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3936349-D123-474D-AF90-802703267F1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4961" y="3437287"/>
                    <a:ext cx="841833" cy="4076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𝑘𝑄𝑞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3936349-D123-474D-AF90-802703267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4961" y="3437287"/>
                    <a:ext cx="841833" cy="40761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85" t="-3030" r="-447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D5AF0B-4954-E64C-8BBA-756A5F993753}"/>
                      </a:ext>
                    </a:extLst>
                  </p:cNvPr>
                  <p:cNvSpPr txBox="1"/>
                  <p:nvPr/>
                </p:nvSpPr>
                <p:spPr>
                  <a:xfrm>
                    <a:off x="6376217" y="3437287"/>
                    <a:ext cx="1063625" cy="4076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𝑘𝑄𝑞</m:t>
                              </m:r>
                            </m:num>
                            <m:den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D5AF0B-4954-E64C-8BBA-756A5F993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6217" y="3437287"/>
                    <a:ext cx="1063625" cy="40761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353" t="-3030" r="-117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1F9C0B3-47B7-FC4A-A2B7-77D3538D5A70}"/>
                    </a:ext>
                  </a:extLst>
                </p:cNvPr>
                <p:cNvSpPr txBox="1"/>
                <p:nvPr/>
              </p:nvSpPr>
              <p:spPr>
                <a:xfrm>
                  <a:off x="5592644" y="1232726"/>
                  <a:ext cx="1553374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1F9C0B3-47B7-FC4A-A2B7-77D3538D5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644" y="1232726"/>
                  <a:ext cx="1553374" cy="552202"/>
                </a:xfrm>
                <a:prstGeom prst="rect">
                  <a:avLst/>
                </a:prstGeom>
                <a:blipFill>
                  <a:blip r:embed="rId19"/>
                  <a:stretch>
                    <a:fillRect l="-7258" t="-173333" r="-2419" b="-2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9224DF-4702-A64F-9298-52A25941DB9D}"/>
                    </a:ext>
                  </a:extLst>
                </p:cNvPr>
                <p:cNvSpPr txBox="1"/>
                <p:nvPr/>
              </p:nvSpPr>
              <p:spPr>
                <a:xfrm>
                  <a:off x="5562226" y="4438721"/>
                  <a:ext cx="1560492" cy="552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CA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nary>
                          <m:naryPr>
                            <m:ctrl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⋅</m:t>
                            </m:r>
                            <m:r>
                              <a:rPr lang="en-CA" sz="16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16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16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9224DF-4702-A64F-9298-52A25941D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226" y="4438721"/>
                  <a:ext cx="1560492" cy="552202"/>
                </a:xfrm>
                <a:prstGeom prst="rect">
                  <a:avLst/>
                </a:prstGeom>
                <a:blipFill>
                  <a:blip r:embed="rId20"/>
                  <a:stretch>
                    <a:fillRect l="-7258" t="-179545" r="-3226" b="-2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922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3B2D8-8B39-D248-8E3E-BEF6A04FB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 b="20984"/>
          <a:stretch/>
        </p:blipFill>
        <p:spPr>
          <a:xfrm>
            <a:off x="1785112" y="1469571"/>
            <a:ext cx="3008375" cy="3575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C6A58-04E1-2A4C-B65E-E755DB91A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 b="20984"/>
          <a:stretch/>
        </p:blipFill>
        <p:spPr>
          <a:xfrm>
            <a:off x="7398511" y="1469571"/>
            <a:ext cx="3008375" cy="357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1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2830" y="521503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7794030" y="702249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2417078" y="4549594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609209" y="2261974"/>
            <a:ext cx="3985570" cy="1642630"/>
            <a:chOff x="785554" y="936158"/>
            <a:chExt cx="3985570" cy="1642630"/>
          </a:xfrm>
        </p:grpSpPr>
        <p:grpSp>
          <p:nvGrpSpPr>
            <p:cNvPr id="83" name="Group 82"/>
            <p:cNvGrpSpPr/>
            <p:nvPr/>
          </p:nvGrpSpPr>
          <p:grpSpPr>
            <a:xfrm>
              <a:off x="785554" y="936158"/>
              <a:ext cx="3985570" cy="1642630"/>
              <a:chOff x="880640" y="4221546"/>
              <a:chExt cx="3985570" cy="164263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368037" y="4221546"/>
                <a:ext cx="3498173" cy="1642630"/>
                <a:chOff x="1368037" y="4221546"/>
                <a:chExt cx="3498173" cy="164263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000477" y="5391027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77897" cy="307777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11111" r="-666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3125832" y="5391026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283860" cy="307777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8511" r="-6383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465509" y="4221546"/>
                      <a:ext cx="1681038" cy="5823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𝑘𝑄𝑞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5509" y="4221546"/>
                      <a:ext cx="1681038" cy="582339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7" name="Oval 86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Straight Arrow Connector 83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778629"/>
            <a:ext cx="4042770" cy="1911072"/>
            <a:chOff x="7768662" y="3317291"/>
            <a:chExt cx="4042770" cy="1911072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54321" y="4000573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1053" r="-5263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5172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5FB5FD5-A1D2-47F9-ABCD-2B3B7CCACE5B}"/>
              </a:ext>
            </a:extLst>
          </p:cNvPr>
          <p:cNvSpPr txBox="1"/>
          <p:nvPr/>
        </p:nvSpPr>
        <p:spPr>
          <a:xfrm>
            <a:off x="7409417" y="47339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D80EDA-6B54-4A7E-949D-81E098AB5252}"/>
              </a:ext>
            </a:extLst>
          </p:cNvPr>
          <p:cNvSpPr txBox="1"/>
          <p:nvPr/>
        </p:nvSpPr>
        <p:spPr>
          <a:xfrm>
            <a:off x="7658637" y="52381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82C75F-475A-4282-BD1B-139FB0D84ADA}"/>
              </a:ext>
            </a:extLst>
          </p:cNvPr>
          <p:cNvSpPr txBox="1"/>
          <p:nvPr/>
        </p:nvSpPr>
        <p:spPr>
          <a:xfrm>
            <a:off x="8151657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04BB46-A873-46B2-BCFD-BC17492FEC90}"/>
              </a:ext>
            </a:extLst>
          </p:cNvPr>
          <p:cNvSpPr txBox="1"/>
          <p:nvPr/>
        </p:nvSpPr>
        <p:spPr>
          <a:xfrm>
            <a:off x="8773950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30DDE1-ACB0-4136-9EA5-8D6CBC6EE952}"/>
              </a:ext>
            </a:extLst>
          </p:cNvPr>
          <p:cNvSpPr txBox="1"/>
          <p:nvPr/>
        </p:nvSpPr>
        <p:spPr>
          <a:xfrm>
            <a:off x="9229370" y="5239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D51D1C-1814-4229-8E1B-49E9613C3874}"/>
              </a:ext>
            </a:extLst>
          </p:cNvPr>
          <p:cNvSpPr txBox="1"/>
          <p:nvPr/>
        </p:nvSpPr>
        <p:spPr>
          <a:xfrm>
            <a:off x="9443329" y="46894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9D09-FDAB-409C-A853-195F990EA94E}"/>
              </a:ext>
            </a:extLst>
          </p:cNvPr>
          <p:cNvSpPr txBox="1"/>
          <p:nvPr/>
        </p:nvSpPr>
        <p:spPr>
          <a:xfrm>
            <a:off x="9299056" y="40416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C09236-49A9-450A-8AFB-2E0A1EEA0F14}"/>
              </a:ext>
            </a:extLst>
          </p:cNvPr>
          <p:cNvSpPr txBox="1"/>
          <p:nvPr/>
        </p:nvSpPr>
        <p:spPr>
          <a:xfrm>
            <a:off x="8906006" y="367087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5F5D1-958C-406A-A0C6-6BBAB44858A9}"/>
              </a:ext>
            </a:extLst>
          </p:cNvPr>
          <p:cNvSpPr txBox="1"/>
          <p:nvPr/>
        </p:nvSpPr>
        <p:spPr>
          <a:xfrm>
            <a:off x="8369815" y="35494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083980-F1E0-42B5-B38F-6D925BACF10E}"/>
              </a:ext>
            </a:extLst>
          </p:cNvPr>
          <p:cNvSpPr txBox="1"/>
          <p:nvPr/>
        </p:nvSpPr>
        <p:spPr>
          <a:xfrm>
            <a:off x="7830097" y="374280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F99B45-4A93-4CBF-8DBB-7BDE4B8529DC}"/>
              </a:ext>
            </a:extLst>
          </p:cNvPr>
          <p:cNvSpPr txBox="1"/>
          <p:nvPr/>
        </p:nvSpPr>
        <p:spPr>
          <a:xfrm>
            <a:off x="7491856" y="41913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48BA6C-1EB1-48A0-B818-A190A29BDCA8}"/>
              </a:ext>
            </a:extLst>
          </p:cNvPr>
          <p:cNvSpPr txBox="1"/>
          <p:nvPr/>
        </p:nvSpPr>
        <p:spPr>
          <a:xfrm>
            <a:off x="10533418" y="50297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82733F-F45B-4A48-8947-D79920D1E50C}"/>
              </a:ext>
            </a:extLst>
          </p:cNvPr>
          <p:cNvSpPr txBox="1"/>
          <p:nvPr/>
        </p:nvSpPr>
        <p:spPr>
          <a:xfrm>
            <a:off x="10770307" y="51079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41C07F-4D92-40F7-B288-042905B48F22}"/>
              </a:ext>
            </a:extLst>
          </p:cNvPr>
          <p:cNvSpPr txBox="1"/>
          <p:nvPr/>
        </p:nvSpPr>
        <p:spPr>
          <a:xfrm>
            <a:off x="11050275" y="50755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3D5407-3959-411E-946D-96B5D820C589}"/>
              </a:ext>
            </a:extLst>
          </p:cNvPr>
          <p:cNvSpPr txBox="1"/>
          <p:nvPr/>
        </p:nvSpPr>
        <p:spPr>
          <a:xfrm>
            <a:off x="11256989" y="4950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216DB9-5C29-480E-A57C-F073EEDB578F}"/>
              </a:ext>
            </a:extLst>
          </p:cNvPr>
          <p:cNvSpPr txBox="1"/>
          <p:nvPr/>
        </p:nvSpPr>
        <p:spPr>
          <a:xfrm>
            <a:off x="11366268" y="47276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D8E747-F3AD-42A2-AF9A-E68815CA36AD}"/>
              </a:ext>
            </a:extLst>
          </p:cNvPr>
          <p:cNvSpPr txBox="1"/>
          <p:nvPr/>
        </p:nvSpPr>
        <p:spPr>
          <a:xfrm>
            <a:off x="11282074" y="4256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2EFFCD-4586-4B61-8708-56BF2B67427A}"/>
              </a:ext>
            </a:extLst>
          </p:cNvPr>
          <p:cNvSpPr txBox="1"/>
          <p:nvPr/>
        </p:nvSpPr>
        <p:spPr>
          <a:xfrm>
            <a:off x="11392013" y="44631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F4ECF2-A8B5-4030-9C92-5CF8ECE7AEA2}"/>
              </a:ext>
            </a:extLst>
          </p:cNvPr>
          <p:cNvSpPr txBox="1"/>
          <p:nvPr/>
        </p:nvSpPr>
        <p:spPr>
          <a:xfrm>
            <a:off x="11112107" y="41115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24F75A-75A0-47C6-8798-866E42149BF6}"/>
              </a:ext>
            </a:extLst>
          </p:cNvPr>
          <p:cNvSpPr txBox="1"/>
          <p:nvPr/>
        </p:nvSpPr>
        <p:spPr>
          <a:xfrm>
            <a:off x="10396398" y="48546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10034F-00A2-45BB-93FC-62B6773A1C74}"/>
              </a:ext>
            </a:extLst>
          </p:cNvPr>
          <p:cNvSpPr txBox="1"/>
          <p:nvPr/>
        </p:nvSpPr>
        <p:spPr>
          <a:xfrm>
            <a:off x="10336200" y="45836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7CA89-6A3D-4CE7-8E89-7B5933F7EC02}"/>
              </a:ext>
            </a:extLst>
          </p:cNvPr>
          <p:cNvSpPr txBox="1"/>
          <p:nvPr/>
        </p:nvSpPr>
        <p:spPr>
          <a:xfrm>
            <a:off x="10391633" y="4351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EE2930-B037-47DD-9B08-6C387031F71B}"/>
              </a:ext>
            </a:extLst>
          </p:cNvPr>
          <p:cNvSpPr txBox="1"/>
          <p:nvPr/>
        </p:nvSpPr>
        <p:spPr>
          <a:xfrm>
            <a:off x="10572873" y="41376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CC3A63-7D75-4C60-9A5E-C1F5B76DC58C}"/>
              </a:ext>
            </a:extLst>
          </p:cNvPr>
          <p:cNvSpPr txBox="1"/>
          <p:nvPr/>
        </p:nvSpPr>
        <p:spPr>
          <a:xfrm>
            <a:off x="10849245" y="405958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c 74">
            <a:extLst>
              <a:ext uri="{FF2B5EF4-FFF2-40B4-BE49-F238E27FC236}">
                <a16:creationId xmlns:a16="http://schemas.microsoft.com/office/drawing/2014/main" id="{BD40F80D-F48D-435D-BE55-2CDFB974003F}"/>
              </a:ext>
            </a:extLst>
          </p:cNvPr>
          <p:cNvSpPr/>
          <p:nvPr/>
        </p:nvSpPr>
        <p:spPr>
          <a:xfrm>
            <a:off x="4586836" y="698666"/>
            <a:ext cx="2311811" cy="2274449"/>
          </a:xfrm>
          <a:prstGeom prst="arc">
            <a:avLst>
              <a:gd name="adj1" fmla="val 16272114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839ED72E-736E-4C4E-A856-BA7CC37F1767}"/>
              </a:ext>
            </a:extLst>
          </p:cNvPr>
          <p:cNvSpPr/>
          <p:nvPr/>
        </p:nvSpPr>
        <p:spPr>
          <a:xfrm flipH="1">
            <a:off x="5159390" y="1354936"/>
            <a:ext cx="1188000" cy="1188000"/>
          </a:xfrm>
          <a:prstGeom prst="arc">
            <a:avLst>
              <a:gd name="adj1" fmla="val 16135281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BBFF2820-EF84-409B-BC2A-926EDDAD96C8}"/>
              </a:ext>
            </a:extLst>
          </p:cNvPr>
          <p:cNvSpPr/>
          <p:nvPr/>
        </p:nvSpPr>
        <p:spPr>
          <a:xfrm flipH="1">
            <a:off x="4951082" y="1138992"/>
            <a:ext cx="1620000" cy="1620000"/>
          </a:xfrm>
          <a:prstGeom prst="arc">
            <a:avLst>
              <a:gd name="adj1" fmla="val 16053909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F69C1B3-3E2D-43B9-8D38-E49AA224871A}"/>
              </a:ext>
            </a:extLst>
          </p:cNvPr>
          <p:cNvSpPr/>
          <p:nvPr/>
        </p:nvSpPr>
        <p:spPr>
          <a:xfrm flipH="1">
            <a:off x="4843082" y="1030992"/>
            <a:ext cx="1836000" cy="1836000"/>
          </a:xfrm>
          <a:prstGeom prst="arc">
            <a:avLst>
              <a:gd name="adj1" fmla="val 16158088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E501D22-A2E2-4F37-A03D-777C1006E535}"/>
              </a:ext>
            </a:extLst>
          </p:cNvPr>
          <p:cNvSpPr/>
          <p:nvPr/>
        </p:nvSpPr>
        <p:spPr>
          <a:xfrm flipH="1">
            <a:off x="4684112" y="867313"/>
            <a:ext cx="2160000" cy="2160000"/>
          </a:xfrm>
          <a:prstGeom prst="arc">
            <a:avLst>
              <a:gd name="adj1" fmla="val 1612298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FF00B21-C84D-4A30-A8D9-3DCB51C17209}"/>
              </a:ext>
            </a:extLst>
          </p:cNvPr>
          <p:cNvSpPr/>
          <p:nvPr/>
        </p:nvSpPr>
        <p:spPr>
          <a:xfrm flipH="1">
            <a:off x="4789082" y="976992"/>
            <a:ext cx="1944000" cy="1944000"/>
          </a:xfrm>
          <a:prstGeom prst="arc">
            <a:avLst>
              <a:gd name="adj1" fmla="val 1614608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11C0A98C-9FE4-4554-A01B-D8CBD8B61D09}"/>
              </a:ext>
            </a:extLst>
          </p:cNvPr>
          <p:cNvSpPr/>
          <p:nvPr/>
        </p:nvSpPr>
        <p:spPr>
          <a:xfrm flipH="1">
            <a:off x="4897082" y="1084992"/>
            <a:ext cx="1728000" cy="1726209"/>
          </a:xfrm>
          <a:prstGeom prst="arc">
            <a:avLst>
              <a:gd name="adj1" fmla="val 1617377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49CC83D-5C1F-47F4-940B-BF94826A43E5}"/>
              </a:ext>
            </a:extLst>
          </p:cNvPr>
          <p:cNvSpPr/>
          <p:nvPr/>
        </p:nvSpPr>
        <p:spPr>
          <a:xfrm flipH="1">
            <a:off x="5000155" y="1192992"/>
            <a:ext cx="1512000" cy="1511944"/>
          </a:xfrm>
          <a:prstGeom prst="arc">
            <a:avLst>
              <a:gd name="adj1" fmla="val 16113882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D07EA15F-1F40-4536-821F-5085C3CD4DC1}"/>
              </a:ext>
            </a:extLst>
          </p:cNvPr>
          <p:cNvSpPr/>
          <p:nvPr/>
        </p:nvSpPr>
        <p:spPr>
          <a:xfrm flipH="1">
            <a:off x="5054155" y="1246936"/>
            <a:ext cx="1404000" cy="1404000"/>
          </a:xfrm>
          <a:prstGeom prst="arc">
            <a:avLst>
              <a:gd name="adj1" fmla="val 16129507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8D0FF0A6-568B-40FC-B51E-00B8E0ABFC96}"/>
              </a:ext>
            </a:extLst>
          </p:cNvPr>
          <p:cNvSpPr/>
          <p:nvPr/>
        </p:nvSpPr>
        <p:spPr>
          <a:xfrm flipH="1">
            <a:off x="5105390" y="1300936"/>
            <a:ext cx="1296000" cy="1296000"/>
          </a:xfrm>
          <a:prstGeom prst="arc">
            <a:avLst>
              <a:gd name="adj1" fmla="val 1620119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D42A50E1-FDF8-4704-A964-ED14D04A110F}"/>
              </a:ext>
            </a:extLst>
          </p:cNvPr>
          <p:cNvSpPr/>
          <p:nvPr/>
        </p:nvSpPr>
        <p:spPr>
          <a:xfrm flipH="1">
            <a:off x="5261064" y="1462936"/>
            <a:ext cx="972000" cy="972000"/>
          </a:xfrm>
          <a:prstGeom prst="arc">
            <a:avLst>
              <a:gd name="adj1" fmla="val 16105840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736E7D0B-FD7B-485A-8ECB-5590CFA044E9}"/>
              </a:ext>
            </a:extLst>
          </p:cNvPr>
          <p:cNvSpPr/>
          <p:nvPr/>
        </p:nvSpPr>
        <p:spPr>
          <a:xfrm flipH="1">
            <a:off x="5210196" y="1408936"/>
            <a:ext cx="1080000" cy="1080000"/>
          </a:xfrm>
          <a:prstGeom prst="arc">
            <a:avLst>
              <a:gd name="adj1" fmla="val 16156925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7F182AD6-8CFA-448C-8F9E-5ABD995278E8}"/>
              </a:ext>
            </a:extLst>
          </p:cNvPr>
          <p:cNvSpPr/>
          <p:nvPr/>
        </p:nvSpPr>
        <p:spPr>
          <a:xfrm flipH="1">
            <a:off x="5315064" y="1516936"/>
            <a:ext cx="864000" cy="864000"/>
          </a:xfrm>
          <a:prstGeom prst="arc">
            <a:avLst>
              <a:gd name="adj1" fmla="val 1612838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A4BE55C-4EBA-43B7-8172-0B10C9E0B8EF}"/>
              </a:ext>
            </a:extLst>
          </p:cNvPr>
          <p:cNvSpPr/>
          <p:nvPr/>
        </p:nvSpPr>
        <p:spPr>
          <a:xfrm>
            <a:off x="5369064" y="1463587"/>
            <a:ext cx="756000" cy="75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2D050F9-3C78-40B3-B719-F44782958C09}"/>
              </a:ext>
            </a:extLst>
          </p:cNvPr>
          <p:cNvSpPr/>
          <p:nvPr/>
        </p:nvSpPr>
        <p:spPr>
          <a:xfrm>
            <a:off x="5159390" y="1246992"/>
            <a:ext cx="1188000" cy="1188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66E13FA-A0ED-412D-87FE-3D5B10A4CB4D}"/>
              </a:ext>
            </a:extLst>
          </p:cNvPr>
          <p:cNvSpPr/>
          <p:nvPr/>
        </p:nvSpPr>
        <p:spPr>
          <a:xfrm>
            <a:off x="4951082" y="1031048"/>
            <a:ext cx="1620000" cy="1620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4E00355-6D09-45EC-9313-4E0624D8C16C}"/>
              </a:ext>
            </a:extLst>
          </p:cNvPr>
          <p:cNvSpPr/>
          <p:nvPr/>
        </p:nvSpPr>
        <p:spPr>
          <a:xfrm>
            <a:off x="4843082" y="923048"/>
            <a:ext cx="1836000" cy="183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blipFill>
                <a:blip r:embed="rId2"/>
                <a:stretch>
                  <a:fillRect l="-3902" r="-390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47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0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047751"/>
            <a:ext cx="942975" cy="146685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23336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2099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blipFill>
                <a:blip r:embed="rId3"/>
                <a:stretch>
                  <a:fillRect l="-1781" r="-1527" b="-372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2930620" y="2181225"/>
            <a:ext cx="31188" cy="484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2830" y="99321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383" y="97416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blipFill>
                <a:blip r:embed="rId4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blipFill>
                <a:blip r:embed="rId5"/>
                <a:stretch>
                  <a:fillRect l="-2740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3D5A968-4FAD-4EB6-A07C-DD1D871E8890}"/>
              </a:ext>
            </a:extLst>
          </p:cNvPr>
          <p:cNvSpPr/>
          <p:nvPr/>
        </p:nvSpPr>
        <p:spPr>
          <a:xfrm>
            <a:off x="8460375" y="874664"/>
            <a:ext cx="45719" cy="3018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7F0B7-6411-4841-82D1-DCBDCD75D72E}"/>
              </a:ext>
            </a:extLst>
          </p:cNvPr>
          <p:cNvCxnSpPr/>
          <p:nvPr/>
        </p:nvCxnSpPr>
        <p:spPr>
          <a:xfrm>
            <a:off x="8506578" y="2181226"/>
            <a:ext cx="1741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3713FD-929B-4DE7-BF43-9C288F2E594D}"/>
              </a:ext>
            </a:extLst>
          </p:cNvPr>
          <p:cNvCxnSpPr>
            <a:cxnSpLocks/>
          </p:cNvCxnSpPr>
          <p:nvPr/>
        </p:nvCxnSpPr>
        <p:spPr>
          <a:xfrm>
            <a:off x="8506094" y="2420767"/>
            <a:ext cx="87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ABA6-524C-47E5-B4D6-B3E8BA10248F}"/>
              </a:ext>
            </a:extLst>
          </p:cNvPr>
          <p:cNvCxnSpPr>
            <a:cxnSpLocks/>
          </p:cNvCxnSpPr>
          <p:nvPr/>
        </p:nvCxnSpPr>
        <p:spPr>
          <a:xfrm>
            <a:off x="8483235" y="3912329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21CA8C-FE25-44B7-B87D-3735DA932C21}"/>
              </a:ext>
            </a:extLst>
          </p:cNvPr>
          <p:cNvCxnSpPr>
            <a:cxnSpLocks/>
          </p:cNvCxnSpPr>
          <p:nvPr/>
        </p:nvCxnSpPr>
        <p:spPr>
          <a:xfrm>
            <a:off x="8483235" y="476250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/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/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0AA9006E-A41E-4EEC-8935-0278EF3410FC}"/>
              </a:ext>
            </a:extLst>
          </p:cNvPr>
          <p:cNvSpPr/>
          <p:nvPr/>
        </p:nvSpPr>
        <p:spPr>
          <a:xfrm>
            <a:off x="10232510" y="215836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36E23B-F894-45BB-99FF-EEB8081510E0}"/>
              </a:ext>
            </a:extLst>
          </p:cNvPr>
          <p:cNvSpPr/>
          <p:nvPr/>
        </p:nvSpPr>
        <p:spPr>
          <a:xfrm>
            <a:off x="9368956" y="239790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/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/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C4107FFF-1515-450A-8D09-07C9D6CA364F}"/>
              </a:ext>
            </a:extLst>
          </p:cNvPr>
          <p:cNvSpPr/>
          <p:nvPr/>
        </p:nvSpPr>
        <p:spPr>
          <a:xfrm>
            <a:off x="4676474" y="754430"/>
            <a:ext cx="2160000" cy="2160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55C9E9F-FA1D-402F-AC96-9D0CD2F7133C}"/>
              </a:ext>
            </a:extLst>
          </p:cNvPr>
          <p:cNvSpPr/>
          <p:nvPr/>
        </p:nvSpPr>
        <p:spPr>
          <a:xfrm>
            <a:off x="4735082" y="813115"/>
            <a:ext cx="2052000" cy="205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EDC0181-EC3D-4A0C-85E4-E5084F6D7B3C}"/>
              </a:ext>
            </a:extLst>
          </p:cNvPr>
          <p:cNvSpPr/>
          <p:nvPr/>
        </p:nvSpPr>
        <p:spPr>
          <a:xfrm>
            <a:off x="4789082" y="869048"/>
            <a:ext cx="1944000" cy="194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3BF099B-3173-4A1F-BF3C-37EB576E04A6}"/>
              </a:ext>
            </a:extLst>
          </p:cNvPr>
          <p:cNvSpPr/>
          <p:nvPr/>
        </p:nvSpPr>
        <p:spPr>
          <a:xfrm>
            <a:off x="4897082" y="978839"/>
            <a:ext cx="1728000" cy="172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F6C28584-E6CB-4E7A-A5A1-DF1D37CECD88}"/>
              </a:ext>
            </a:extLst>
          </p:cNvPr>
          <p:cNvSpPr/>
          <p:nvPr/>
        </p:nvSpPr>
        <p:spPr>
          <a:xfrm>
            <a:off x="5000155" y="1084992"/>
            <a:ext cx="1512000" cy="1512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3E6CCB86-262E-483E-89A5-BCA42C2BABB1}"/>
              </a:ext>
            </a:extLst>
          </p:cNvPr>
          <p:cNvSpPr/>
          <p:nvPr/>
        </p:nvSpPr>
        <p:spPr>
          <a:xfrm>
            <a:off x="5054155" y="1138992"/>
            <a:ext cx="1404000" cy="1404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E14F81C6-572C-4CAD-A130-924AF965D62B}"/>
              </a:ext>
            </a:extLst>
          </p:cNvPr>
          <p:cNvSpPr/>
          <p:nvPr/>
        </p:nvSpPr>
        <p:spPr>
          <a:xfrm>
            <a:off x="5105390" y="1192992"/>
            <a:ext cx="1296000" cy="1296000"/>
          </a:xfrm>
          <a:prstGeom prst="arc">
            <a:avLst>
              <a:gd name="adj1" fmla="val 16024020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4FCC483-5F1C-4BC6-B7AA-95494D414BC8}"/>
              </a:ext>
            </a:extLst>
          </p:cNvPr>
          <p:cNvSpPr/>
          <p:nvPr/>
        </p:nvSpPr>
        <p:spPr>
          <a:xfrm>
            <a:off x="5261064" y="1354992"/>
            <a:ext cx="972000" cy="97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346A175E-528E-4027-B8AE-0D8373E0FEEB}"/>
              </a:ext>
            </a:extLst>
          </p:cNvPr>
          <p:cNvSpPr/>
          <p:nvPr/>
        </p:nvSpPr>
        <p:spPr>
          <a:xfrm>
            <a:off x="5210196" y="1300992"/>
            <a:ext cx="1080000" cy="1080000"/>
          </a:xfrm>
          <a:prstGeom prst="arc">
            <a:avLst>
              <a:gd name="adj1" fmla="val 1611984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BAF046E4-BFC7-4254-B8C5-4AB2113B9525}"/>
              </a:ext>
            </a:extLst>
          </p:cNvPr>
          <p:cNvSpPr/>
          <p:nvPr/>
        </p:nvSpPr>
        <p:spPr>
          <a:xfrm>
            <a:off x="5315064" y="1408992"/>
            <a:ext cx="864000" cy="86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D51C66A-A3C5-435A-88DB-FD1528FFCDCA}"/>
              </a:ext>
            </a:extLst>
          </p:cNvPr>
          <p:cNvSpPr/>
          <p:nvPr/>
        </p:nvSpPr>
        <p:spPr>
          <a:xfrm>
            <a:off x="5421369" y="1516992"/>
            <a:ext cx="648000" cy="64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72265674-1F00-49CF-AA22-B09AE76DA08A}"/>
              </a:ext>
            </a:extLst>
          </p:cNvPr>
          <p:cNvSpPr/>
          <p:nvPr/>
        </p:nvSpPr>
        <p:spPr>
          <a:xfrm flipH="1">
            <a:off x="4737912" y="923048"/>
            <a:ext cx="2052000" cy="2052000"/>
          </a:xfrm>
          <a:prstGeom prst="arc">
            <a:avLst>
              <a:gd name="adj1" fmla="val 16099725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7B5F532-42EB-4AE7-9AB6-E7C909CF43EA}"/>
              </a:ext>
            </a:extLst>
          </p:cNvPr>
          <p:cNvCxnSpPr>
            <a:cxnSpLocks/>
          </p:cNvCxnSpPr>
          <p:nvPr/>
        </p:nvCxnSpPr>
        <p:spPr>
          <a:xfrm>
            <a:off x="4988752" y="725586"/>
            <a:ext cx="772330" cy="80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0B4F1F-6EDF-48BD-BA39-20BB21750D6C}"/>
              </a:ext>
            </a:extLst>
          </p:cNvPr>
          <p:cNvCxnSpPr>
            <a:cxnSpLocks/>
          </p:cNvCxnSpPr>
          <p:nvPr/>
        </p:nvCxnSpPr>
        <p:spPr>
          <a:xfrm>
            <a:off x="5678193" y="272592"/>
            <a:ext cx="152400" cy="324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/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blipFill>
                <a:blip r:embed="rId10"/>
                <a:stretch>
                  <a:fillRect l="-3883" r="-3398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/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blipFill>
                <a:blip r:embed="rId11"/>
                <a:stretch>
                  <a:fillRect l="-1905" r="-952"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0F813658-D282-4B27-B6EC-A92394AAC435}"/>
              </a:ext>
            </a:extLst>
          </p:cNvPr>
          <p:cNvSpPr/>
          <p:nvPr/>
        </p:nvSpPr>
        <p:spPr>
          <a:xfrm>
            <a:off x="4573725" y="649277"/>
            <a:ext cx="2376000" cy="2376000"/>
          </a:xfrm>
          <a:prstGeom prst="arc">
            <a:avLst>
              <a:gd name="adj1" fmla="val 1619907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38200" y="152400"/>
            <a:ext cx="7075339" cy="3084961"/>
            <a:chOff x="838200" y="152400"/>
            <a:chExt cx="7075339" cy="30849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717545D-B95D-40DB-8CF7-E69223BD3BDA}"/>
                </a:ext>
              </a:extLst>
            </p:cNvPr>
            <p:cNvSpPr/>
            <p:nvPr/>
          </p:nvSpPr>
          <p:spPr>
            <a:xfrm>
              <a:off x="838200" y="152400"/>
              <a:ext cx="2971800" cy="2971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0E181D-B730-4D00-B751-D1F91AA5A31C}"/>
                </a:ext>
              </a:extLst>
            </p:cNvPr>
            <p:cNvSpPr/>
            <p:nvPr/>
          </p:nvSpPr>
          <p:spPr>
            <a:xfrm>
              <a:off x="1231527" y="545727"/>
              <a:ext cx="2185147" cy="21851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AF9C7C-EAFB-48C2-8499-76CD2935DEC3}"/>
                </a:ext>
              </a:extLst>
            </p:cNvPr>
            <p:cNvSpPr/>
            <p:nvPr/>
          </p:nvSpPr>
          <p:spPr>
            <a:xfrm>
              <a:off x="1799664" y="1113864"/>
              <a:ext cx="1048871" cy="1048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1" name="Cylinder 170">
              <a:extLst>
                <a:ext uri="{FF2B5EF4-FFF2-40B4-BE49-F238E27FC236}">
                  <a16:creationId xmlns:a16="http://schemas.microsoft.com/office/drawing/2014/main" id="{A28397F0-7F91-41D3-B917-C65C8377ACDD}"/>
                </a:ext>
              </a:extLst>
            </p:cNvPr>
            <p:cNvSpPr/>
            <p:nvPr/>
          </p:nvSpPr>
          <p:spPr>
            <a:xfrm rot="16200000">
              <a:off x="5130982" y="16367"/>
              <a:ext cx="2165537" cy="3399576"/>
            </a:xfrm>
            <a:prstGeom prst="can">
              <a:avLst>
                <a:gd name="adj" fmla="val 5478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3917A3C-10CC-4C2C-8EA5-83D1AA19284A}"/>
                    </a:ext>
                  </a:extLst>
                </p:cNvPr>
                <p:cNvSpPr txBox="1"/>
                <p:nvPr/>
              </p:nvSpPr>
              <p:spPr>
                <a:xfrm>
                  <a:off x="6096000" y="2775696"/>
                  <a:ext cx="4182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3917A3C-10CC-4C2C-8EA5-83D1AA192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75696"/>
                  <a:ext cx="41828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AA8C6F5-ABC4-4BC8-91B2-248BA4E2013C}"/>
                </a:ext>
              </a:extLst>
            </p:cNvPr>
            <p:cNvSpPr/>
            <p:nvPr/>
          </p:nvSpPr>
          <p:spPr>
            <a:xfrm>
              <a:off x="4759854" y="915154"/>
              <a:ext cx="684000" cy="160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16A935-DB55-430B-9133-30753732B71A}"/>
                </a:ext>
              </a:extLst>
            </p:cNvPr>
            <p:cNvSpPr/>
            <p:nvPr/>
          </p:nvSpPr>
          <p:spPr>
            <a:xfrm>
              <a:off x="5124669" y="1405207"/>
              <a:ext cx="319185" cy="63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BA63BE2-E1C1-496D-867A-A195A70503E7}"/>
                </a:ext>
              </a:extLst>
            </p:cNvPr>
            <p:cNvSpPr/>
            <p:nvPr/>
          </p:nvSpPr>
          <p:spPr>
            <a:xfrm>
              <a:off x="4943598" y="1405207"/>
              <a:ext cx="342900" cy="633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88C91AE-BD86-4009-AF2D-CEDC73603D9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854" y="1423727"/>
              <a:ext cx="0" cy="594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8F3FFA6-A77E-4A0F-9A54-A79076E1DD60}"/>
                </a:ext>
              </a:extLst>
            </p:cNvPr>
            <p:cNvSpPr/>
            <p:nvPr/>
          </p:nvSpPr>
          <p:spPr>
            <a:xfrm>
              <a:off x="4717945" y="877955"/>
              <a:ext cx="762000" cy="1676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" name="Straight Connector 2"/>
            <p:cNvCxnSpPr>
              <a:endCxn id="5" idx="5"/>
            </p:cNvCxnSpPr>
            <p:nvPr/>
          </p:nvCxnSpPr>
          <p:spPr>
            <a:xfrm>
              <a:off x="2338086" y="1643605"/>
              <a:ext cx="356845" cy="3655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95746" y="1522068"/>
                  <a:ext cx="352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746" y="1522068"/>
                  <a:ext cx="35278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3793" r="-689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>
              <a:endCxn id="6" idx="7"/>
            </p:cNvCxnSpPr>
            <p:nvPr/>
          </p:nvCxnSpPr>
          <p:spPr>
            <a:xfrm flipV="1">
              <a:off x="2356131" y="865734"/>
              <a:ext cx="740536" cy="7795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50004" y="710887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004" y="710887"/>
                  <a:ext cx="3719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3115" r="-491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914400" y="3517527"/>
            <a:ext cx="6931107" cy="2971800"/>
            <a:chOff x="914400" y="3517527"/>
            <a:chExt cx="6931107" cy="297180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2E44D85-92AF-4641-8FB1-51B5CE750F13}"/>
                </a:ext>
              </a:extLst>
            </p:cNvPr>
            <p:cNvSpPr/>
            <p:nvPr/>
          </p:nvSpPr>
          <p:spPr>
            <a:xfrm>
              <a:off x="914400" y="3517527"/>
              <a:ext cx="2971800" cy="2971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0D1B863-ED70-473D-8667-40F2F1FECE1B}"/>
                </a:ext>
              </a:extLst>
            </p:cNvPr>
            <p:cNvSpPr/>
            <p:nvPr/>
          </p:nvSpPr>
          <p:spPr>
            <a:xfrm>
              <a:off x="1307727" y="3910854"/>
              <a:ext cx="2185147" cy="218514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75FA668-8C76-4564-A2AA-B6842A165EAF}"/>
                </a:ext>
              </a:extLst>
            </p:cNvPr>
            <p:cNvSpPr/>
            <p:nvPr/>
          </p:nvSpPr>
          <p:spPr>
            <a:xfrm>
              <a:off x="1875864" y="4478991"/>
              <a:ext cx="1048871" cy="1048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F18769B-5CB2-4B91-BA62-3400587DC1D3}"/>
                </a:ext>
              </a:extLst>
            </p:cNvPr>
            <p:cNvSpPr/>
            <p:nvPr/>
          </p:nvSpPr>
          <p:spPr>
            <a:xfrm>
              <a:off x="1523999" y="4127124"/>
              <a:ext cx="1752600" cy="17526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D354D7-6EC6-4365-9DF4-C0D1E38C69F0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>
              <a:off x="1780661" y="4980063"/>
              <a:ext cx="641368" cy="642999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5127D54-7245-4CA6-B87E-8418DBDCF40F}"/>
                    </a:ext>
                  </a:extLst>
                </p:cNvPr>
                <p:cNvSpPr txBox="1"/>
                <p:nvPr/>
              </p:nvSpPr>
              <p:spPr>
                <a:xfrm>
                  <a:off x="1633684" y="5131036"/>
                  <a:ext cx="4182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5127D54-7245-4CA6-B87E-8418DBDCF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684" y="5131036"/>
                  <a:ext cx="418289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Cylinder 194">
              <a:extLst>
                <a:ext uri="{FF2B5EF4-FFF2-40B4-BE49-F238E27FC236}">
                  <a16:creationId xmlns:a16="http://schemas.microsoft.com/office/drawing/2014/main" id="{53860366-E04D-441C-8C89-43D539E7E2E6}"/>
                </a:ext>
              </a:extLst>
            </p:cNvPr>
            <p:cNvSpPr/>
            <p:nvPr/>
          </p:nvSpPr>
          <p:spPr>
            <a:xfrm rot="16200000">
              <a:off x="5062950" y="3268333"/>
              <a:ext cx="2165537" cy="3399576"/>
            </a:xfrm>
            <a:prstGeom prst="can">
              <a:avLst>
                <a:gd name="adj" fmla="val 54780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2E61699-798C-49DC-8B10-A154A20FF104}"/>
                    </a:ext>
                  </a:extLst>
                </p:cNvPr>
                <p:cNvSpPr txBox="1"/>
                <p:nvPr/>
              </p:nvSpPr>
              <p:spPr>
                <a:xfrm>
                  <a:off x="6027968" y="6027662"/>
                  <a:ext cx="4182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2E61699-798C-49DC-8B10-A154A20FF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7968" y="6027662"/>
                  <a:ext cx="4182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840B970-3FB6-4BBF-9D35-3861CD57AA8E}"/>
                </a:ext>
              </a:extLst>
            </p:cNvPr>
            <p:cNvSpPr/>
            <p:nvPr/>
          </p:nvSpPr>
          <p:spPr>
            <a:xfrm>
              <a:off x="4691822" y="4167120"/>
              <a:ext cx="684000" cy="160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023F93C-CAEE-48FA-98FB-61810A6A66CA}"/>
                </a:ext>
              </a:extLst>
            </p:cNvPr>
            <p:cNvSpPr/>
            <p:nvPr/>
          </p:nvSpPr>
          <p:spPr>
            <a:xfrm>
              <a:off x="5056637" y="4657173"/>
              <a:ext cx="319185" cy="6331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799F145C-F9CE-4217-903A-EC89A8C0C828}"/>
                </a:ext>
              </a:extLst>
            </p:cNvPr>
            <p:cNvSpPr/>
            <p:nvPr/>
          </p:nvSpPr>
          <p:spPr>
            <a:xfrm>
              <a:off x="4875566" y="4657173"/>
              <a:ext cx="342900" cy="6331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34FC743-7327-4411-B9CD-0617EAC9B66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822" y="4675693"/>
              <a:ext cx="0" cy="594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95244AB-5508-4D05-AF28-0D6D71B5458C}"/>
                </a:ext>
              </a:extLst>
            </p:cNvPr>
            <p:cNvSpPr/>
            <p:nvPr/>
          </p:nvSpPr>
          <p:spPr>
            <a:xfrm>
              <a:off x="4649913" y="4129921"/>
              <a:ext cx="762000" cy="1676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1" name="Cylinder 160">
              <a:extLst>
                <a:ext uri="{FF2B5EF4-FFF2-40B4-BE49-F238E27FC236}">
                  <a16:creationId xmlns:a16="http://schemas.microsoft.com/office/drawing/2014/main" id="{19F2238E-A7B3-4F55-9226-B001EFE8DAD9}"/>
                </a:ext>
              </a:extLst>
            </p:cNvPr>
            <p:cNvSpPr/>
            <p:nvPr/>
          </p:nvSpPr>
          <p:spPr>
            <a:xfrm rot="16200000">
              <a:off x="5541223" y="3611484"/>
              <a:ext cx="1144071" cy="2790628"/>
            </a:xfrm>
            <a:prstGeom prst="can">
              <a:avLst>
                <a:gd name="adj" fmla="val 54780"/>
              </a:avLst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4A4D9E-E2D6-4C1D-B88C-EA7FAE9F4A62}"/>
                </a:ext>
              </a:extLst>
            </p:cNvPr>
            <p:cNvCxnSpPr>
              <a:cxnSpLocks/>
            </p:cNvCxnSpPr>
            <p:nvPr/>
          </p:nvCxnSpPr>
          <p:spPr>
            <a:xfrm>
              <a:off x="6914081" y="4658189"/>
              <a:ext cx="272112" cy="40983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791B3F5-3248-4C65-BAF0-597B922BAC78}"/>
                </a:ext>
              </a:extLst>
            </p:cNvPr>
            <p:cNvSpPr/>
            <p:nvPr/>
          </p:nvSpPr>
          <p:spPr>
            <a:xfrm rot="10800000">
              <a:off x="6851420" y="4434761"/>
              <a:ext cx="721595" cy="1144073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E4ED1D2-7834-46D9-9800-8793FA541A45}"/>
                </a:ext>
              </a:extLst>
            </p:cNvPr>
            <p:cNvSpPr/>
            <p:nvPr/>
          </p:nvSpPr>
          <p:spPr>
            <a:xfrm>
              <a:off x="7152343" y="5029294"/>
              <a:ext cx="66071" cy="6607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203635A-1E84-4596-A3AD-ED4321851538}"/>
                    </a:ext>
                  </a:extLst>
                </p:cNvPr>
                <p:cNvSpPr txBox="1"/>
                <p:nvPr/>
              </p:nvSpPr>
              <p:spPr>
                <a:xfrm>
                  <a:off x="7080081" y="4681585"/>
                  <a:ext cx="41828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203635A-1E84-4596-A3AD-ED4321851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081" y="4681585"/>
                  <a:ext cx="418289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>
              <a:off x="2422029" y="4986879"/>
              <a:ext cx="356845" cy="36552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579689" y="4865342"/>
                  <a:ext cx="352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689" y="4865342"/>
                  <a:ext cx="35278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793" r="-689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2440074" y="4209008"/>
              <a:ext cx="740536" cy="7795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254092" y="4458832"/>
                  <a:ext cx="371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092" y="4458832"/>
                  <a:ext cx="37196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4754" r="-3279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39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19288" y="1635260"/>
            <a:ext cx="12064028" cy="3836686"/>
            <a:chOff x="219288" y="1635260"/>
            <a:chExt cx="12064028" cy="3836686"/>
          </a:xfrm>
        </p:grpSpPr>
        <p:grpSp>
          <p:nvGrpSpPr>
            <p:cNvPr id="5" name="Group 4"/>
            <p:cNvGrpSpPr/>
            <p:nvPr/>
          </p:nvGrpSpPr>
          <p:grpSpPr>
            <a:xfrm>
              <a:off x="6356801" y="1635260"/>
              <a:ext cx="5926515" cy="3349846"/>
              <a:chOff x="6356801" y="1635260"/>
              <a:chExt cx="5926515" cy="3349846"/>
            </a:xfrm>
          </p:grpSpPr>
          <p:sp>
            <p:nvSpPr>
              <p:cNvPr id="237" name="Flowchart: Process 236">
                <a:extLst>
                  <a:ext uri="{FF2B5EF4-FFF2-40B4-BE49-F238E27FC236}">
                    <a16:creationId xmlns:a16="http://schemas.microsoft.com/office/drawing/2014/main" id="{51266813-D80A-411D-9F10-A869037E5A95}"/>
                  </a:ext>
                </a:extLst>
              </p:cNvPr>
              <p:cNvSpPr/>
              <p:nvPr/>
            </p:nvSpPr>
            <p:spPr>
              <a:xfrm>
                <a:off x="6363552" y="1834724"/>
                <a:ext cx="5904000" cy="2961895"/>
              </a:xfrm>
              <a:prstGeom prst="flowChartProcess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AA36E49-2058-482E-AD4F-97EFB567035D}"/>
                  </a:ext>
                </a:extLst>
              </p:cNvPr>
              <p:cNvGrpSpPr/>
              <p:nvPr/>
            </p:nvGrpSpPr>
            <p:grpSpPr>
              <a:xfrm>
                <a:off x="9176774" y="2275354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41" name="Flowchart: Delay 340">
                  <a:extLst>
                    <a:ext uri="{FF2B5EF4-FFF2-40B4-BE49-F238E27FC236}">
                      <a16:creationId xmlns:a16="http://schemas.microsoft.com/office/drawing/2014/main" id="{7E78B005-B66A-49E4-95BF-B1D053617610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2" name="Flowchart: Delay 341">
                  <a:extLst>
                    <a:ext uri="{FF2B5EF4-FFF2-40B4-BE49-F238E27FC236}">
                      <a16:creationId xmlns:a16="http://schemas.microsoft.com/office/drawing/2014/main" id="{DD70C6D5-AED9-4E94-8FBF-5353E52BD2C0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7DB2C6B6-796F-4CB6-AE0C-B60C1193CBF5}"/>
                  </a:ext>
                </a:extLst>
              </p:cNvPr>
              <p:cNvGrpSpPr/>
              <p:nvPr/>
            </p:nvGrpSpPr>
            <p:grpSpPr>
              <a:xfrm>
                <a:off x="8606932" y="2993396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9" name="Flowchart: Delay 338">
                  <a:extLst>
                    <a:ext uri="{FF2B5EF4-FFF2-40B4-BE49-F238E27FC236}">
                      <a16:creationId xmlns:a16="http://schemas.microsoft.com/office/drawing/2014/main" id="{9301220C-5683-41DA-8D9E-F191810C46D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40" name="Flowchart: Delay 339">
                  <a:extLst>
                    <a:ext uri="{FF2B5EF4-FFF2-40B4-BE49-F238E27FC236}">
                      <a16:creationId xmlns:a16="http://schemas.microsoft.com/office/drawing/2014/main" id="{65E8611F-BC5A-41B7-991E-F489ED6EC204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C0B53185-5992-465D-B6A4-71D11A38172E}"/>
                  </a:ext>
                </a:extLst>
              </p:cNvPr>
              <p:cNvGrpSpPr/>
              <p:nvPr/>
            </p:nvGrpSpPr>
            <p:grpSpPr>
              <a:xfrm>
                <a:off x="7947195" y="3729678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7" name="Flowchart: Delay 336">
                  <a:extLst>
                    <a:ext uri="{FF2B5EF4-FFF2-40B4-BE49-F238E27FC236}">
                      <a16:creationId xmlns:a16="http://schemas.microsoft.com/office/drawing/2014/main" id="{C3B4F118-DF44-4D4D-9659-1305A8A5DF45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8" name="Flowchart: Delay 337">
                  <a:extLst>
                    <a:ext uri="{FF2B5EF4-FFF2-40B4-BE49-F238E27FC236}">
                      <a16:creationId xmlns:a16="http://schemas.microsoft.com/office/drawing/2014/main" id="{FE39FB97-30F9-4951-80D2-9FB257C1EC2B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4219F742-D0DC-4FD3-9366-7C1A7B606F51}"/>
                  </a:ext>
                </a:extLst>
              </p:cNvPr>
              <p:cNvGrpSpPr/>
              <p:nvPr/>
            </p:nvGrpSpPr>
            <p:grpSpPr>
              <a:xfrm>
                <a:off x="8072078" y="2105762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5" name="Flowchart: Delay 334">
                  <a:extLst>
                    <a:ext uri="{FF2B5EF4-FFF2-40B4-BE49-F238E27FC236}">
                      <a16:creationId xmlns:a16="http://schemas.microsoft.com/office/drawing/2014/main" id="{FECAE7AB-4300-4E2A-ABC7-541ECE994C11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6" name="Flowchart: Delay 335">
                  <a:extLst>
                    <a:ext uri="{FF2B5EF4-FFF2-40B4-BE49-F238E27FC236}">
                      <a16:creationId xmlns:a16="http://schemas.microsoft.com/office/drawing/2014/main" id="{D557EBAC-87B4-45CF-96B7-8DD14968D5AE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28998D0B-C039-42A2-AB15-F999C457AF7A}"/>
                  </a:ext>
                </a:extLst>
              </p:cNvPr>
              <p:cNvGrpSpPr/>
              <p:nvPr/>
            </p:nvGrpSpPr>
            <p:grpSpPr>
              <a:xfrm>
                <a:off x="7303649" y="2673460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3" name="Flowchart: Delay 332">
                  <a:extLst>
                    <a:ext uri="{FF2B5EF4-FFF2-40B4-BE49-F238E27FC236}">
                      <a16:creationId xmlns:a16="http://schemas.microsoft.com/office/drawing/2014/main" id="{FB192B01-3882-4E4F-B6D9-D0FE5D8723A9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4" name="Flowchart: Delay 333">
                  <a:extLst>
                    <a:ext uri="{FF2B5EF4-FFF2-40B4-BE49-F238E27FC236}">
                      <a16:creationId xmlns:a16="http://schemas.microsoft.com/office/drawing/2014/main" id="{5B7B497A-DB05-4518-B92C-8757A4539C89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7175079-8530-4813-9497-8A4E2F5583AD}"/>
                  </a:ext>
                </a:extLst>
              </p:cNvPr>
              <p:cNvGrpSpPr/>
              <p:nvPr/>
            </p:nvGrpSpPr>
            <p:grpSpPr>
              <a:xfrm>
                <a:off x="6766684" y="3670224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31" name="Flowchart: Delay 330">
                  <a:extLst>
                    <a:ext uri="{FF2B5EF4-FFF2-40B4-BE49-F238E27FC236}">
                      <a16:creationId xmlns:a16="http://schemas.microsoft.com/office/drawing/2014/main" id="{A83096DF-4EB2-4517-8749-D394B4E87CC4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2" name="Flowchart: Delay 331">
                  <a:extLst>
                    <a:ext uri="{FF2B5EF4-FFF2-40B4-BE49-F238E27FC236}">
                      <a16:creationId xmlns:a16="http://schemas.microsoft.com/office/drawing/2014/main" id="{81879C03-15B3-43BB-B086-988278081C9B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35E82FFF-BCBD-471F-9062-6C83BF6BF8B8}"/>
                  </a:ext>
                </a:extLst>
              </p:cNvPr>
              <p:cNvGrpSpPr/>
              <p:nvPr/>
            </p:nvGrpSpPr>
            <p:grpSpPr>
              <a:xfrm>
                <a:off x="6584133" y="212798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9" name="Flowchart: Delay 328">
                  <a:extLst>
                    <a:ext uri="{FF2B5EF4-FFF2-40B4-BE49-F238E27FC236}">
                      <a16:creationId xmlns:a16="http://schemas.microsoft.com/office/drawing/2014/main" id="{279FB592-54F4-4B18-9E8C-2FD513FABBC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0" name="Flowchart: Delay 329">
                  <a:extLst>
                    <a:ext uri="{FF2B5EF4-FFF2-40B4-BE49-F238E27FC236}">
                      <a16:creationId xmlns:a16="http://schemas.microsoft.com/office/drawing/2014/main" id="{9B978E6E-7904-4954-8D3A-CCB50B849F6E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3F4661C-FBFC-4578-96B0-F946D0C4CFBE}"/>
                  </a:ext>
                </a:extLst>
              </p:cNvPr>
              <p:cNvGrpSpPr/>
              <p:nvPr/>
            </p:nvGrpSpPr>
            <p:grpSpPr>
              <a:xfrm>
                <a:off x="11860219" y="2143452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7" name="Flowchart: Delay 326">
                  <a:extLst>
                    <a:ext uri="{FF2B5EF4-FFF2-40B4-BE49-F238E27FC236}">
                      <a16:creationId xmlns:a16="http://schemas.microsoft.com/office/drawing/2014/main" id="{EE5839B4-E15C-465A-98F2-32DB2A8D65F1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8" name="Flowchart: Delay 327">
                  <a:extLst>
                    <a:ext uri="{FF2B5EF4-FFF2-40B4-BE49-F238E27FC236}">
                      <a16:creationId xmlns:a16="http://schemas.microsoft.com/office/drawing/2014/main" id="{9B0CCA77-2724-4E46-B7B2-FB1C472113A1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10671EC-22DB-40EF-86DC-4177A37C39DA}"/>
                  </a:ext>
                </a:extLst>
              </p:cNvPr>
              <p:cNvGrpSpPr/>
              <p:nvPr/>
            </p:nvGrpSpPr>
            <p:grpSpPr>
              <a:xfrm>
                <a:off x="11523978" y="3684291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5" name="Flowchart: Delay 324">
                  <a:extLst>
                    <a:ext uri="{FF2B5EF4-FFF2-40B4-BE49-F238E27FC236}">
                      <a16:creationId xmlns:a16="http://schemas.microsoft.com/office/drawing/2014/main" id="{10AEC9D0-D964-42B0-AE14-9E4DB2C762D3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6" name="Flowchart: Delay 325">
                  <a:extLst>
                    <a:ext uri="{FF2B5EF4-FFF2-40B4-BE49-F238E27FC236}">
                      <a16:creationId xmlns:a16="http://schemas.microsoft.com/office/drawing/2014/main" id="{7B5188D2-3220-4279-9510-8976DB2B3282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EED7B14-8046-463A-8AB3-86B81837BD24}"/>
                  </a:ext>
                </a:extLst>
              </p:cNvPr>
              <p:cNvGrpSpPr/>
              <p:nvPr/>
            </p:nvGrpSpPr>
            <p:grpSpPr>
              <a:xfrm>
                <a:off x="10981548" y="2570366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3" name="Flowchart: Delay 322">
                  <a:extLst>
                    <a:ext uri="{FF2B5EF4-FFF2-40B4-BE49-F238E27FC236}">
                      <a16:creationId xmlns:a16="http://schemas.microsoft.com/office/drawing/2014/main" id="{137DAF4D-79A7-4720-9AA1-9D01596E3E2E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4" name="Flowchart: Delay 323">
                  <a:extLst>
                    <a:ext uri="{FF2B5EF4-FFF2-40B4-BE49-F238E27FC236}">
                      <a16:creationId xmlns:a16="http://schemas.microsoft.com/office/drawing/2014/main" id="{0F92DCD2-AF2F-4607-B480-6EA1DC2B35F3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882E8AE5-72D1-470E-8DDE-DC1C38927EFD}"/>
                  </a:ext>
                </a:extLst>
              </p:cNvPr>
              <p:cNvGrpSpPr/>
              <p:nvPr/>
            </p:nvGrpSpPr>
            <p:grpSpPr>
              <a:xfrm>
                <a:off x="10436202" y="3473285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21" name="Flowchart: Delay 320">
                  <a:extLst>
                    <a:ext uri="{FF2B5EF4-FFF2-40B4-BE49-F238E27FC236}">
                      <a16:creationId xmlns:a16="http://schemas.microsoft.com/office/drawing/2014/main" id="{0080F10B-978B-4FF3-AD6D-5D803E9B7662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2" name="Flowchart: Delay 321">
                  <a:extLst>
                    <a:ext uri="{FF2B5EF4-FFF2-40B4-BE49-F238E27FC236}">
                      <a16:creationId xmlns:a16="http://schemas.microsoft.com/office/drawing/2014/main" id="{D0D869BC-825C-4A0C-BBD9-E336275F54DD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99668261-C153-4C29-90B3-21FEB60F5372}"/>
                  </a:ext>
                </a:extLst>
              </p:cNvPr>
              <p:cNvGrpSpPr/>
              <p:nvPr/>
            </p:nvGrpSpPr>
            <p:grpSpPr>
              <a:xfrm>
                <a:off x="9881151" y="235763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19" name="Flowchart: Delay 318">
                  <a:extLst>
                    <a:ext uri="{FF2B5EF4-FFF2-40B4-BE49-F238E27FC236}">
                      <a16:creationId xmlns:a16="http://schemas.microsoft.com/office/drawing/2014/main" id="{6A76D99E-704C-46EB-8A3C-4BDE1D3A509F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0" name="Flowchart: Delay 319">
                  <a:extLst>
                    <a:ext uri="{FF2B5EF4-FFF2-40B4-BE49-F238E27FC236}">
                      <a16:creationId xmlns:a16="http://schemas.microsoft.com/office/drawing/2014/main" id="{6A2E3DF7-B11A-4E5B-8E0C-70134E5A2E4A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908427A6-8FBF-46E1-B18C-85E8F5ED0386}"/>
                  </a:ext>
                </a:extLst>
              </p:cNvPr>
              <p:cNvGrpSpPr/>
              <p:nvPr/>
            </p:nvGrpSpPr>
            <p:grpSpPr>
              <a:xfrm>
                <a:off x="9188062" y="3437573"/>
                <a:ext cx="353756" cy="997176"/>
                <a:chOff x="1399832" y="1487531"/>
                <a:chExt cx="353756" cy="997176"/>
              </a:xfrm>
              <a:solidFill>
                <a:schemeClr val="bg1"/>
              </a:solidFill>
            </p:grpSpPr>
            <p:sp>
              <p:nvSpPr>
                <p:cNvPr id="317" name="Flowchart: Delay 316">
                  <a:extLst>
                    <a:ext uri="{FF2B5EF4-FFF2-40B4-BE49-F238E27FC236}">
                      <a16:creationId xmlns:a16="http://schemas.microsoft.com/office/drawing/2014/main" id="{EA2FB104-2AD4-4148-A5BE-9E610022EEED}"/>
                    </a:ext>
                  </a:extLst>
                </p:cNvPr>
                <p:cNvSpPr/>
                <p:nvPr/>
              </p:nvSpPr>
              <p:spPr>
                <a:xfrm rot="16200000">
                  <a:off x="1324345" y="1563018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18" name="Flowchart: Delay 317">
                  <a:extLst>
                    <a:ext uri="{FF2B5EF4-FFF2-40B4-BE49-F238E27FC236}">
                      <a16:creationId xmlns:a16="http://schemas.microsoft.com/office/drawing/2014/main" id="{BFFD1EE4-5AED-4DAB-8C05-25AFB4B558D6}"/>
                    </a:ext>
                  </a:extLst>
                </p:cNvPr>
                <p:cNvSpPr/>
                <p:nvPr/>
              </p:nvSpPr>
              <p:spPr>
                <a:xfrm rot="5400000">
                  <a:off x="1325333" y="2056453"/>
                  <a:ext cx="503741" cy="352768"/>
                </a:xfrm>
                <a:prstGeom prst="flowChartDelay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D27D525-4F9D-48C0-9C17-FA296C62A7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1011" y="210555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D27D525-4F9D-48C0-9C17-FA296C62A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1011" y="2105555"/>
                    <a:ext cx="44755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303D57B-1B6E-4E57-AC72-AF161CBF1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020949" y="260448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0303D57B-1B6E-4E57-AC72-AF161CBF1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0949" y="2604480"/>
                    <a:ext cx="447558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EC1C68BD-4858-4FE5-A199-126F7BF760C9}"/>
                      </a:ext>
                    </a:extLst>
                  </p:cNvPr>
                  <p:cNvSpPr txBox="1"/>
                  <p:nvPr/>
                </p:nvSpPr>
                <p:spPr>
                  <a:xfrm>
                    <a:off x="9835713" y="230271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EC1C68BD-4858-4FE5-A199-126F7BF760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5713" y="2302718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F9B84B31-4615-4692-B9BE-41193239EC7E}"/>
                      </a:ext>
                    </a:extLst>
                  </p:cNvPr>
                  <p:cNvSpPr txBox="1"/>
                  <p:nvPr/>
                </p:nvSpPr>
                <p:spPr>
                  <a:xfrm>
                    <a:off x="9830892" y="289609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F9B84B31-4615-4692-B9BE-41193239EC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0892" y="2896099"/>
                    <a:ext cx="44755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59BF229-EBE5-4DC5-A9C2-3486810E0099}"/>
                      </a:ext>
                    </a:extLst>
                  </p:cNvPr>
                  <p:cNvSpPr txBox="1"/>
                  <p:nvPr/>
                </p:nvSpPr>
                <p:spPr>
                  <a:xfrm>
                    <a:off x="8563194" y="297702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59BF229-EBE5-4DC5-A9C2-3486810E00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3194" y="2977024"/>
                    <a:ext cx="44755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DEC95F5A-7BDC-4450-8668-442C0639CA48}"/>
                      </a:ext>
                    </a:extLst>
                  </p:cNvPr>
                  <p:cNvSpPr txBox="1"/>
                  <p:nvPr/>
                </p:nvSpPr>
                <p:spPr>
                  <a:xfrm>
                    <a:off x="8558373" y="357040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DEC95F5A-7BDC-4450-8668-442C0639C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8373" y="3570405"/>
                    <a:ext cx="44755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56269823-EA1B-4F42-8C97-AF344A2FFDEC}"/>
                      </a:ext>
                    </a:extLst>
                  </p:cNvPr>
                  <p:cNvSpPr txBox="1"/>
                  <p:nvPr/>
                </p:nvSpPr>
                <p:spPr>
                  <a:xfrm>
                    <a:off x="9134694" y="2236073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56269823-EA1B-4F42-8C97-AF344A2FFD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4694" y="2236073"/>
                    <a:ext cx="44755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C19AB79-7553-4C3E-B589-321075A2CC3F}"/>
                      </a:ext>
                    </a:extLst>
                  </p:cNvPr>
                  <p:cNvSpPr txBox="1"/>
                  <p:nvPr/>
                </p:nvSpPr>
                <p:spPr>
                  <a:xfrm>
                    <a:off x="9129873" y="282945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C19AB79-7553-4C3E-B589-321075A2C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9873" y="2829454"/>
                    <a:ext cx="447558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B5B5C962-E884-416C-979D-8F78258C7035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944" y="372345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B5B5C962-E884-416C-979D-8F78258C70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944" y="3723454"/>
                    <a:ext cx="447558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A4872E1-23C7-43EE-BD9F-D1C41BCC08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03910" y="421560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CA4872E1-23C7-43EE-BD9F-D1C41BCC08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3910" y="4215605"/>
                    <a:ext cx="447558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8E3FA34-11C6-4C33-9062-D48277B3B67F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336" y="342216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F8E3FA34-11C6-4C33-9062-D48277B3B6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336" y="3422169"/>
                    <a:ext cx="44755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788B674-6B61-45A1-8299-0C60252A1E15}"/>
                      </a:ext>
                    </a:extLst>
                  </p:cNvPr>
                  <p:cNvSpPr txBox="1"/>
                  <p:nvPr/>
                </p:nvSpPr>
                <p:spPr>
                  <a:xfrm>
                    <a:off x="9139515" y="401555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788B674-6B61-45A1-8299-0C60252A1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9515" y="4015550"/>
                    <a:ext cx="44755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AF8296F9-4BD8-4BEB-AE25-8C5857B00BDF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6815" y="345071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AF8296F9-4BD8-4BEB-AE25-8C5857B00B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6815" y="3450714"/>
                    <a:ext cx="447558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30846A1E-780E-4CD1-B1B7-FA9F2967D53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1994" y="404409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30846A1E-780E-4CD1-B1B7-FA9F2967D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1994" y="4044095"/>
                    <a:ext cx="447558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6631FE54-07D9-42F5-8D95-022D0C521D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5317" y="2527909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6631FE54-07D9-42F5-8D95-022D0C521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5317" y="2527909"/>
                    <a:ext cx="447558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81A00297-E142-4494-9472-E2958D40E4C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30496" y="3121290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6" name="TextBox 305">
                    <a:extLst>
                      <a:ext uri="{FF2B5EF4-FFF2-40B4-BE49-F238E27FC236}">
                        <a16:creationId xmlns:a16="http://schemas.microsoft.com/office/drawing/2014/main" id="{81A00297-E142-4494-9472-E2958D40E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0496" y="3121290"/>
                    <a:ext cx="447558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E89FE73-0AB8-4C10-A2D5-AF422C8C02D5}"/>
                      </a:ext>
                    </a:extLst>
                  </p:cNvPr>
                  <p:cNvSpPr txBox="1"/>
                  <p:nvPr/>
                </p:nvSpPr>
                <p:spPr>
                  <a:xfrm>
                    <a:off x="7259994" y="272026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E89FE73-0AB8-4C10-A2D5-AF422C8C0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9994" y="2720264"/>
                    <a:ext cx="447558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FC9DDEAC-0CB6-4446-9EE9-ABFD27F23784}"/>
                      </a:ext>
                    </a:extLst>
                  </p:cNvPr>
                  <p:cNvSpPr txBox="1"/>
                  <p:nvPr/>
                </p:nvSpPr>
                <p:spPr>
                  <a:xfrm>
                    <a:off x="7253565" y="322497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FC9DDEAC-0CB6-4446-9EE9-ABFD27F23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3565" y="3224976"/>
                    <a:ext cx="447558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B788418F-D73E-4B76-B878-DD386675BF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9205" y="3634885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B788418F-D73E-4B76-B878-DD386675BF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9205" y="3634885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F57047E9-3390-47C7-ABE9-017E367D5B3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4384" y="422826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F57047E9-3390-47C7-ABE9-017E367D5B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74384" y="4228266"/>
                    <a:ext cx="447558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7A58693-501F-40B0-A054-F1FD76B2CF0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8139" y="2109447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7A58693-501F-40B0-A054-F1FD76B2CF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8139" y="2109447"/>
                    <a:ext cx="447558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8AF966C-D130-459B-AD0C-161F182C3599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3318" y="270282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8AF966C-D130-459B-AD0C-161F182C35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3318" y="2702828"/>
                    <a:ext cx="447558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53BABC98-689A-455D-9D91-6E81607AABEF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238" y="3703196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53BABC98-689A-455D-9D91-6E81607AA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238" y="3703196"/>
                    <a:ext cx="447558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83877F1-ED79-4C35-BCC4-55FBC945B334}"/>
                      </a:ext>
                    </a:extLst>
                  </p:cNvPr>
                  <p:cNvSpPr txBox="1"/>
                  <p:nvPr/>
                </p:nvSpPr>
                <p:spPr>
                  <a:xfrm>
                    <a:off x="6721701" y="4185074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83877F1-ED79-4C35-BCC4-55FBC945B3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01" y="4185074"/>
                    <a:ext cx="447558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EC142DEA-C106-4229-9CB1-0FBAD78BAC5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559" y="2129516"/>
                    <a:ext cx="4639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EC142DEA-C106-4229-9CB1-0FBAD78BAC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559" y="2129516"/>
                    <a:ext cx="463928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1DAEE2E-13D4-481D-8DAE-418EDCCE33AF}"/>
                      </a:ext>
                    </a:extLst>
                  </p:cNvPr>
                  <p:cNvSpPr txBox="1"/>
                  <p:nvPr/>
                </p:nvSpPr>
                <p:spPr>
                  <a:xfrm>
                    <a:off x="6521493" y="2626571"/>
                    <a:ext cx="4639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1DAEE2E-13D4-481D-8DAE-418EDCCE33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1493" y="2626571"/>
                    <a:ext cx="463928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1" name="Rectangle 180"/>
              <p:cNvSpPr/>
              <p:nvPr/>
            </p:nvSpPr>
            <p:spPr>
              <a:xfrm>
                <a:off x="6365814" y="1635260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+ + + + + + + + + + + + + + + + + + + + + + + + + + + + + + + + + + </a:t>
                </a: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356801" y="4808654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- - - - - - - - - - - - - - - - - - - - - - - - - - - - - - - - - - - - - - - - - - 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19288" y="1654916"/>
              <a:ext cx="10659878" cy="3817030"/>
              <a:chOff x="219288" y="1654916"/>
              <a:chExt cx="10659878" cy="381703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366022-B83F-4E0C-AF28-086627C436FD}"/>
                  </a:ext>
                </a:extLst>
              </p:cNvPr>
              <p:cNvGrpSpPr/>
              <p:nvPr/>
            </p:nvGrpSpPr>
            <p:grpSpPr>
              <a:xfrm rot="5400000">
                <a:off x="1694660" y="372622"/>
                <a:ext cx="2961895" cy="5904000"/>
                <a:chOff x="1380829" y="386370"/>
                <a:chExt cx="2961895" cy="5904000"/>
              </a:xfrm>
            </p:grpSpPr>
            <p:sp>
              <p:nvSpPr>
                <p:cNvPr id="234" name="Flowchart: Process 233">
                  <a:extLst>
                    <a:ext uri="{FF2B5EF4-FFF2-40B4-BE49-F238E27FC236}">
                      <a16:creationId xmlns:a16="http://schemas.microsoft.com/office/drawing/2014/main" id="{12439176-63E8-4E56-8C1F-6D5FB6B33FFD}"/>
                    </a:ext>
                  </a:extLst>
                </p:cNvPr>
                <p:cNvSpPr/>
                <p:nvPr/>
              </p:nvSpPr>
              <p:spPr>
                <a:xfrm rot="16200000">
                  <a:off x="-90223" y="1857422"/>
                  <a:ext cx="5904000" cy="2961895"/>
                </a:xfrm>
                <a:prstGeom prst="flowChartProcess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301D356F-6417-45BE-986F-2F703255EB3E}"/>
                    </a:ext>
                  </a:extLst>
                </p:cNvPr>
                <p:cNvGrpSpPr/>
                <p:nvPr/>
              </p:nvGrpSpPr>
              <p:grpSpPr>
                <a:xfrm rot="13894951">
                  <a:off x="3481134" y="404536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5" name="Flowchart: Delay 204">
                    <a:extLst>
                      <a:ext uri="{FF2B5EF4-FFF2-40B4-BE49-F238E27FC236}">
                        <a16:creationId xmlns:a16="http://schemas.microsoft.com/office/drawing/2014/main" id="{3F3AB75F-A1CE-4CCE-9DBF-BEBDB6B2A2F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6" name="Flowchart: Delay 205">
                    <a:extLst>
                      <a:ext uri="{FF2B5EF4-FFF2-40B4-BE49-F238E27FC236}">
                        <a16:creationId xmlns:a16="http://schemas.microsoft.com/office/drawing/2014/main" id="{356D7E15-0628-4B1F-8D83-6B3F0203367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CEB68DFF-FC38-450C-9A0F-730200A0D5AE}"/>
                    </a:ext>
                  </a:extLst>
                </p:cNvPr>
                <p:cNvGrpSpPr/>
                <p:nvPr/>
              </p:nvGrpSpPr>
              <p:grpSpPr>
                <a:xfrm rot="16435714">
                  <a:off x="3557101" y="44401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32" name="Flowchart: Delay 231">
                    <a:extLst>
                      <a:ext uri="{FF2B5EF4-FFF2-40B4-BE49-F238E27FC236}">
                        <a16:creationId xmlns:a16="http://schemas.microsoft.com/office/drawing/2014/main" id="{FCB8BE84-08E3-47A6-8B0C-5285E78CB54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33" name="Flowchart: Delay 232">
                    <a:extLst>
                      <a:ext uri="{FF2B5EF4-FFF2-40B4-BE49-F238E27FC236}">
                        <a16:creationId xmlns:a16="http://schemas.microsoft.com/office/drawing/2014/main" id="{873C9907-67A7-4135-8C06-1008E05358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99A6FB34-50BD-423A-A943-4B02EAF527AA}"/>
                    </a:ext>
                  </a:extLst>
                </p:cNvPr>
                <p:cNvGrpSpPr/>
                <p:nvPr/>
              </p:nvGrpSpPr>
              <p:grpSpPr>
                <a:xfrm rot="16200000">
                  <a:off x="2007827" y="122136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9" name="Flowchart: Delay 228">
                    <a:extLst>
                      <a:ext uri="{FF2B5EF4-FFF2-40B4-BE49-F238E27FC236}">
                        <a16:creationId xmlns:a16="http://schemas.microsoft.com/office/drawing/2014/main" id="{4C08BDE6-6DF8-4253-8DC1-E97B690982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30" name="Flowchart: Delay 229">
                    <a:extLst>
                      <a:ext uri="{FF2B5EF4-FFF2-40B4-BE49-F238E27FC236}">
                        <a16:creationId xmlns:a16="http://schemas.microsoft.com/office/drawing/2014/main" id="{04977FA0-1544-4D93-8C7F-0DF9DE4FF40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073DE99C-8AB8-44F3-9AF6-F27B560335F1}"/>
                    </a:ext>
                  </a:extLst>
                </p:cNvPr>
                <p:cNvGrpSpPr/>
                <p:nvPr/>
              </p:nvGrpSpPr>
              <p:grpSpPr>
                <a:xfrm rot="14524623">
                  <a:off x="2419031" y="991377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6" name="Flowchart: Delay 225">
                    <a:extLst>
                      <a:ext uri="{FF2B5EF4-FFF2-40B4-BE49-F238E27FC236}">
                        <a16:creationId xmlns:a16="http://schemas.microsoft.com/office/drawing/2014/main" id="{53941758-7290-4190-B21B-1A32FEDAA49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7" name="Flowchart: Delay 226">
                    <a:extLst>
                      <a:ext uri="{FF2B5EF4-FFF2-40B4-BE49-F238E27FC236}">
                        <a16:creationId xmlns:a16="http://schemas.microsoft.com/office/drawing/2014/main" id="{00C1B0E7-C7DB-43CE-9220-F1BA90F4BF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68504F3F-0DCA-4D66-AF0A-B8A094EC1579}"/>
                    </a:ext>
                  </a:extLst>
                </p:cNvPr>
                <p:cNvGrpSpPr/>
                <p:nvPr/>
              </p:nvGrpSpPr>
              <p:grpSpPr>
                <a:xfrm rot="15662515">
                  <a:off x="3491455" y="145498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3" name="Flowchart: Delay 222">
                    <a:extLst>
                      <a:ext uri="{FF2B5EF4-FFF2-40B4-BE49-F238E27FC236}">
                        <a16:creationId xmlns:a16="http://schemas.microsoft.com/office/drawing/2014/main" id="{5D05EE59-CC5E-468C-B438-7A9F9CCDE3A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4" name="Flowchart: Delay 223">
                    <a:extLst>
                      <a:ext uri="{FF2B5EF4-FFF2-40B4-BE49-F238E27FC236}">
                        <a16:creationId xmlns:a16="http://schemas.microsoft.com/office/drawing/2014/main" id="{6A9E58CE-4B0F-4795-8F2F-5E3DFAD80F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0520CD3E-A08E-47B0-BFAF-0E80A8A6594A}"/>
                    </a:ext>
                  </a:extLst>
                </p:cNvPr>
                <p:cNvGrpSpPr/>
                <p:nvPr/>
              </p:nvGrpSpPr>
              <p:grpSpPr>
                <a:xfrm rot="16200000">
                  <a:off x="2323146" y="223500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17" name="Flowchart: Delay 216">
                    <a:extLst>
                      <a:ext uri="{FF2B5EF4-FFF2-40B4-BE49-F238E27FC236}">
                        <a16:creationId xmlns:a16="http://schemas.microsoft.com/office/drawing/2014/main" id="{1FC4E509-6F04-4008-B2E2-9BE334B6E7D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8" name="Flowchart: Delay 217">
                    <a:extLst>
                      <a:ext uri="{FF2B5EF4-FFF2-40B4-BE49-F238E27FC236}">
                        <a16:creationId xmlns:a16="http://schemas.microsoft.com/office/drawing/2014/main" id="{1EA1CB2F-9C74-4D73-A179-4ABB27082EF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A0692479-BC92-48F5-A692-69613007B635}"/>
                    </a:ext>
                  </a:extLst>
                </p:cNvPr>
                <p:cNvGrpSpPr/>
                <p:nvPr/>
              </p:nvGrpSpPr>
              <p:grpSpPr>
                <a:xfrm rot="16200000">
                  <a:off x="2133022" y="2794619"/>
                  <a:ext cx="363355" cy="997176"/>
                  <a:chOff x="1400820" y="1487531"/>
                  <a:chExt cx="363355" cy="997176"/>
                </a:xfrm>
                <a:solidFill>
                  <a:schemeClr val="bg1"/>
                </a:solidFill>
              </p:grpSpPr>
              <p:sp>
                <p:nvSpPr>
                  <p:cNvPr id="214" name="Flowchart: Delay 213">
                    <a:extLst>
                      <a:ext uri="{FF2B5EF4-FFF2-40B4-BE49-F238E27FC236}">
                        <a16:creationId xmlns:a16="http://schemas.microsoft.com/office/drawing/2014/main" id="{B22EDD50-497F-412C-A295-897DE9AD94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35920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5" name="Flowchart: Delay 214">
                    <a:extLst>
                      <a:ext uri="{FF2B5EF4-FFF2-40B4-BE49-F238E27FC236}">
                        <a16:creationId xmlns:a16="http://schemas.microsoft.com/office/drawing/2014/main" id="{30897725-72FD-4118-A1E5-B1A79917CF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7FF53897-C4B6-41CD-B0EC-00E0DE8D80EC}"/>
                    </a:ext>
                  </a:extLst>
                </p:cNvPr>
                <p:cNvGrpSpPr/>
                <p:nvPr/>
              </p:nvGrpSpPr>
              <p:grpSpPr>
                <a:xfrm rot="10800000">
                  <a:off x="3707952" y="2594087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20" name="Flowchart: Delay 219">
                    <a:extLst>
                      <a:ext uri="{FF2B5EF4-FFF2-40B4-BE49-F238E27FC236}">
                        <a16:creationId xmlns:a16="http://schemas.microsoft.com/office/drawing/2014/main" id="{CCE6DDEC-2D9F-4EAE-B482-9CDEE3555E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21" name="Flowchart: Delay 220">
                    <a:extLst>
                      <a:ext uri="{FF2B5EF4-FFF2-40B4-BE49-F238E27FC236}">
                        <a16:creationId xmlns:a16="http://schemas.microsoft.com/office/drawing/2014/main" id="{CE7D7839-CA08-486B-A620-F4CC5C697BB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32ABD520-8E15-43E8-BC50-4190A0AC3213}"/>
                    </a:ext>
                  </a:extLst>
                </p:cNvPr>
                <p:cNvGrpSpPr/>
                <p:nvPr/>
              </p:nvGrpSpPr>
              <p:grpSpPr>
                <a:xfrm rot="16200000">
                  <a:off x="2840019" y="3373180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11" name="Flowchart: Delay 210">
                    <a:extLst>
                      <a:ext uri="{FF2B5EF4-FFF2-40B4-BE49-F238E27FC236}">
                        <a16:creationId xmlns:a16="http://schemas.microsoft.com/office/drawing/2014/main" id="{71C35BBD-D3D4-42BC-BA5E-9CCB7BEB2E3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12" name="Flowchart: Delay 211">
                    <a:extLst>
                      <a:ext uri="{FF2B5EF4-FFF2-40B4-BE49-F238E27FC236}">
                        <a16:creationId xmlns:a16="http://schemas.microsoft.com/office/drawing/2014/main" id="{6B739E32-7C3C-456A-B03B-4A89811FD24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8875CB31-A214-4798-AABF-8672675FA501}"/>
                    </a:ext>
                  </a:extLst>
                </p:cNvPr>
                <p:cNvGrpSpPr/>
                <p:nvPr/>
              </p:nvGrpSpPr>
              <p:grpSpPr>
                <a:xfrm rot="18073704">
                  <a:off x="1948136" y="3904055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2" name="Flowchart: Delay 201">
                    <a:extLst>
                      <a:ext uri="{FF2B5EF4-FFF2-40B4-BE49-F238E27FC236}">
                        <a16:creationId xmlns:a16="http://schemas.microsoft.com/office/drawing/2014/main" id="{AAC5A2EB-CA4C-4729-9204-11EFEF4C84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3" name="Flowchart: Delay 202">
                    <a:extLst>
                      <a:ext uri="{FF2B5EF4-FFF2-40B4-BE49-F238E27FC236}">
                        <a16:creationId xmlns:a16="http://schemas.microsoft.com/office/drawing/2014/main" id="{B380629F-9313-420F-8F9C-E9E1838055F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503E8361-32C3-41E8-9ADF-01019A53B632}"/>
                    </a:ext>
                  </a:extLst>
                </p:cNvPr>
                <p:cNvGrpSpPr/>
                <p:nvPr/>
              </p:nvGrpSpPr>
              <p:grpSpPr>
                <a:xfrm rot="16200000">
                  <a:off x="2535281" y="4646709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199" name="Flowchart: Delay 198">
                    <a:extLst>
                      <a:ext uri="{FF2B5EF4-FFF2-40B4-BE49-F238E27FC236}">
                        <a16:creationId xmlns:a16="http://schemas.microsoft.com/office/drawing/2014/main" id="{AB463A0D-B1DE-4B36-A717-97CAB51AC6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0" name="Flowchart: Delay 199">
                    <a:extLst>
                      <a:ext uri="{FF2B5EF4-FFF2-40B4-BE49-F238E27FC236}">
                        <a16:creationId xmlns:a16="http://schemas.microsoft.com/office/drawing/2014/main" id="{C48C40A7-F5CB-4F74-8062-144A45E51EB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04E917A-0940-4EB6-B93A-2DE3A30A161A}"/>
                    </a:ext>
                  </a:extLst>
                </p:cNvPr>
                <p:cNvGrpSpPr/>
                <p:nvPr/>
              </p:nvGrpSpPr>
              <p:grpSpPr>
                <a:xfrm rot="20062700">
                  <a:off x="3498547" y="519388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208" name="Flowchart: Delay 207">
                    <a:extLst>
                      <a:ext uri="{FF2B5EF4-FFF2-40B4-BE49-F238E27FC236}">
                        <a16:creationId xmlns:a16="http://schemas.microsoft.com/office/drawing/2014/main" id="{47176CD3-5DC8-49CA-8F8E-7DDD227072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209" name="Flowchart: Delay 208">
                    <a:extLst>
                      <a:ext uri="{FF2B5EF4-FFF2-40B4-BE49-F238E27FC236}">
                        <a16:creationId xmlns:a16="http://schemas.microsoft.com/office/drawing/2014/main" id="{01EDF226-E08E-4D32-AFDB-32E354076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AB03661C-F226-47D0-B4BD-A861163C1B3F}"/>
                    </a:ext>
                  </a:extLst>
                </p:cNvPr>
                <p:cNvGrpSpPr/>
                <p:nvPr/>
              </p:nvGrpSpPr>
              <p:grpSpPr>
                <a:xfrm rot="16971226">
                  <a:off x="1999090" y="5471743"/>
                  <a:ext cx="353756" cy="997176"/>
                  <a:chOff x="1399832" y="1487531"/>
                  <a:chExt cx="353756" cy="997176"/>
                </a:xfrm>
                <a:solidFill>
                  <a:schemeClr val="bg1"/>
                </a:solidFill>
              </p:grpSpPr>
              <p:sp>
                <p:nvSpPr>
                  <p:cNvPr id="195" name="Flowchart: Delay 194">
                    <a:extLst>
                      <a:ext uri="{FF2B5EF4-FFF2-40B4-BE49-F238E27FC236}">
                        <a16:creationId xmlns:a16="http://schemas.microsoft.com/office/drawing/2014/main" id="{078874DF-A4EE-4124-AED0-212010FEE1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324345" y="1563018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sp>
                <p:nvSpPr>
                  <p:cNvPr id="196" name="Flowchart: Delay 195">
                    <a:extLst>
                      <a:ext uri="{FF2B5EF4-FFF2-40B4-BE49-F238E27FC236}">
                        <a16:creationId xmlns:a16="http://schemas.microsoft.com/office/drawing/2014/main" id="{C8482450-8168-4765-9CB7-53867B28082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25333" y="2056453"/>
                    <a:ext cx="503741" cy="352768"/>
                  </a:xfrm>
                  <a:prstGeom prst="flowChartDelay">
                    <a:avLst/>
                  </a:prstGeom>
                  <a:grp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0E23D717-0DDD-4AFA-B921-6E54B8E9F15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649589" y="4068408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0E23D717-0DDD-4AFA-B921-6E54B8E9F1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649589" y="4068408"/>
                      <a:ext cx="447558" cy="4001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72935105-7C14-4166-92E9-0AD98271CA5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26299" y="434601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72935105-7C14-4166-92E9-0AD98271CA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26299" y="4346014"/>
                      <a:ext cx="447558" cy="4001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2582988-6021-49E0-899E-9E0657FC80C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51003" y="253098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2582988-6021-49E0-899E-9E0657FC80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551003" y="2530984"/>
                      <a:ext cx="447558" cy="4001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C324B34-08F0-44DC-973A-BCF3D23840A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046317" y="252753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C324B34-08F0-44DC-973A-BCF3D23840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046317" y="2527532"/>
                      <a:ext cx="447558" cy="4001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7F4A5EB1-A909-48A3-802A-66DCF447231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492053" y="366689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7F4A5EB1-A909-48A3-802A-66DCF44723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492053" y="3666894"/>
                      <a:ext cx="447558" cy="4001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65BB7B3-CC45-49B1-B94C-18A7B82F695C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085434" y="3671713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65BB7B3-CC45-49B1-B94C-18A7B82F69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085434" y="3671713"/>
                      <a:ext cx="447558" cy="4001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E34A7DD-3BC2-4EEC-8EE2-74DB723DF23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51100" y="309539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AE34A7DD-3BC2-4EEC-8EE2-74DB723DF2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51100" y="3095394"/>
                      <a:ext cx="447558" cy="4001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1E3EF083-B43B-45FD-B38D-79795234F96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344483" y="310021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1E3EF083-B43B-45FD-B38D-79795234F9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344483" y="3100215"/>
                      <a:ext cx="447558" cy="4001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4840C0E8-73EA-4E70-9CAD-1914F729F74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48037" y="418239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4840C0E8-73EA-4E70-9CAD-1914F729F7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48037" y="4182399"/>
                      <a:ext cx="447558" cy="40011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5487D274-4936-4246-B7FD-CA2FF64BEA6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13409" y="4486893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5487D274-4936-4246-B7FD-CA2FF64BEA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13409" y="4486893"/>
                      <a:ext cx="447558" cy="400110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136C2F1-2F76-4496-AB2F-9A4A90EA3A5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65928" y="2615397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E136C2F1-2F76-4496-AB2F-9A4A90EA3A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65928" y="2615397"/>
                      <a:ext cx="447558" cy="400110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E54A24C-3522-4566-8AD0-A5AEAC37A1EE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54639" y="314540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E54A24C-3522-4566-8AD0-A5AEAC37A1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54639" y="3145404"/>
                      <a:ext cx="447558" cy="400110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0E3C8C-FB66-4C5A-93B9-356C2D09023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02018" y="1806630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4E0E3C8C-FB66-4C5A-93B9-356C2D090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02018" y="1806630"/>
                      <a:ext cx="447558" cy="400110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D4FEEEB1-D9E2-40FA-9654-A6CF9F78170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94130" y="1686757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D4FEEEB1-D9E2-40FA-9654-A6CF9F7817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694130" y="1686757"/>
                      <a:ext cx="447558" cy="400110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D7FEAD1-F6E5-4CCC-8B8D-432324F1949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51210" y="1420581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D7FEAD1-F6E5-4CCC-8B8D-432324F194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51210" y="1420581"/>
                      <a:ext cx="447558" cy="40011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CCFDBE06-B8D5-4A6F-8177-53917A182A87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589506" y="1145726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CCFDBE06-B8D5-4A6F-8177-53917A182A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589506" y="1145726"/>
                      <a:ext cx="447558" cy="400110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21EA0CF-B57A-4CC9-AACC-50F592184B2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755336" y="4940771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521EA0CF-B57A-4CC9-AACC-50F592184B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755336" y="4940771"/>
                      <a:ext cx="447558" cy="4001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619AF5B2-69D5-4864-8669-6B576AE315C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265636" y="4946210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619AF5B2-69D5-4864-8669-6B576AE31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265636" y="4946210"/>
                      <a:ext cx="447558" cy="4001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3C66E6F-FF03-475F-B147-360C6F57458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241149" y="71642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4" name="TextBox 173">
                      <a:extLst>
                        <a:ext uri="{FF2B5EF4-FFF2-40B4-BE49-F238E27FC236}">
                          <a16:creationId xmlns:a16="http://schemas.microsoft.com/office/drawing/2014/main" id="{63C66E6F-FF03-475F-B147-360C6F5745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241149" y="716425"/>
                      <a:ext cx="447558" cy="4001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CC3B9BA8-E407-4BBA-BAA2-96CA3671F57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743294" y="755706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CC3B9BA8-E407-4BBA-BAA2-96CA3671F5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743294" y="755706"/>
                      <a:ext cx="447558" cy="4001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CE9D69FF-3DAF-47B3-B3B7-9E682D5367C7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99184" y="42653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CE9D69FF-3DAF-47B3-B3B7-9E682D5367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99184" y="426532"/>
                      <a:ext cx="447558" cy="4001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06501D67-939D-480E-928E-1E0A64E8E4E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01180" y="42139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06501D67-939D-480E-928E-1E0A64E8E4E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01180" y="421392"/>
                      <a:ext cx="447558" cy="4001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66E42C80-CE4C-4A93-87FD-2C1E3ED8FE60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360703" y="5290852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66E42C80-CE4C-4A93-87FD-2C1E3ED8FE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360703" y="5290852"/>
                      <a:ext cx="447558" cy="400110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E221FCF9-F94A-4E52-9C40-7D9331110C6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55754" y="571952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E221FCF9-F94A-4E52-9C40-7D9331110C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555754" y="5719524"/>
                      <a:ext cx="447558" cy="400110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BCFDABEE-1DE0-4D82-B110-2DA8FFBCCB1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26191" y="5719524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BCFDABEE-1DE0-4D82-B110-2DA8FFBCCB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726191" y="5719524"/>
                      <a:ext cx="447558" cy="400110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DF23A997-7976-420B-B498-61F044752D7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2178386" y="5832725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DF23A997-7976-420B-B498-61F044752D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2178386" y="5832725"/>
                      <a:ext cx="447558" cy="400110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angle 3"/>
              <p:cNvSpPr/>
              <p:nvPr/>
            </p:nvSpPr>
            <p:spPr>
              <a:xfrm>
                <a:off x="219288" y="1654916"/>
                <a:ext cx="5917502" cy="176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20055" y="4816758"/>
                <a:ext cx="5916735" cy="1602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061057" y="5164169"/>
                    <a:ext cx="42621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𝑁𝑒𝑢𝑡𝑟𝑎𝑙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𝑝𝑙𝑎𝑡𝑒𝑠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𝑢𝑛𝑝𝑜𝑙𝑎𝑟𝑖𝑧𝑒𝑑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𝑚𝑒𝑑𝑖𝑢𝑚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057" y="5164169"/>
                    <a:ext cx="4262129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858" r="-715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828635" y="5116480"/>
                    <a:ext cx="405053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𝐶h𝑎𝑟𝑔𝑒𝑑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𝑝𝑙𝑎𝑡𝑒𝑠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𝑝𝑜𝑙𝑎𝑟𝑖𝑧𝑒𝑑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𝑚𝑒𝑑𝑖𝑢𝑚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635" y="5116480"/>
                    <a:ext cx="4050531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504" r="-752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810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CF5C08-C6B0-4970-9AF4-109A15B765D4}"/>
              </a:ext>
            </a:extLst>
          </p:cNvPr>
          <p:cNvGrpSpPr/>
          <p:nvPr/>
        </p:nvGrpSpPr>
        <p:grpSpPr>
          <a:xfrm>
            <a:off x="1607713" y="1218962"/>
            <a:ext cx="8164000" cy="2202521"/>
            <a:chOff x="559109" y="940882"/>
            <a:chExt cx="9695525" cy="26157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9103A9-904D-488F-98BF-E32220AC1813}"/>
                </a:ext>
              </a:extLst>
            </p:cNvPr>
            <p:cNvGrpSpPr/>
            <p:nvPr/>
          </p:nvGrpSpPr>
          <p:grpSpPr>
            <a:xfrm>
              <a:off x="559109" y="990600"/>
              <a:ext cx="3434902" cy="1043566"/>
              <a:chOff x="559109" y="990600"/>
              <a:chExt cx="3434902" cy="1043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AA31E20-3897-4063-B0D7-7761AA51B0E4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6F8A333-1E12-4F0B-8BC5-5DE51AE48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878BEC-F57D-4A82-8DC0-AE769318D190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1ABE8F-9E68-4020-A107-3B1AFE269251}"/>
                </a:ext>
              </a:extLst>
            </p:cNvPr>
            <p:cNvSpPr/>
            <p:nvPr/>
          </p:nvSpPr>
          <p:spPr>
            <a:xfrm>
              <a:off x="6442341" y="995499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/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94E61E-DD7B-45A4-8E5E-A0AA145B0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380" y="1517281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/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/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C49EC8-1675-465B-87AF-029C7D836C81}"/>
                </a:ext>
              </a:extLst>
            </p:cNvPr>
            <p:cNvSpPr/>
            <p:nvPr/>
          </p:nvSpPr>
          <p:spPr>
            <a:xfrm>
              <a:off x="6414349" y="2418204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/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A42F3B-E5C7-432A-8C04-4FC069C43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88" y="2939986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/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F67D24-7538-4239-B2FB-E9E80E8C1C18}"/>
                </a:ext>
              </a:extLst>
            </p:cNvPr>
            <p:cNvGrpSpPr/>
            <p:nvPr/>
          </p:nvGrpSpPr>
          <p:grpSpPr>
            <a:xfrm>
              <a:off x="1083213" y="2413540"/>
              <a:ext cx="2910798" cy="1043566"/>
              <a:chOff x="1083213" y="990600"/>
              <a:chExt cx="2910798" cy="104356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AE2EB1D-0A53-4330-A63F-E7E0C45CC821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75D19-58B4-4609-8A64-D580E80AF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CD659E8-91DB-4211-8782-9B7BF5D99E2C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079E8-E104-4131-A04A-F1DCD1DADEF9}"/>
                </a:ext>
              </a:extLst>
            </p:cNvPr>
            <p:cNvSpPr/>
            <p:nvPr/>
          </p:nvSpPr>
          <p:spPr>
            <a:xfrm>
              <a:off x="4618440" y="2908884"/>
              <a:ext cx="76949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CD43B0-B577-4EBD-AFCF-8700A57F4A0C}"/>
                </a:ext>
              </a:extLst>
            </p:cNvPr>
            <p:cNvSpPr/>
            <p:nvPr/>
          </p:nvSpPr>
          <p:spPr>
            <a:xfrm>
              <a:off x="7595393" y="940882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371104A-7416-4FA9-856E-B0AB27F20460}"/>
                </a:ext>
              </a:extLst>
            </p:cNvPr>
            <p:cNvSpPr/>
            <p:nvPr/>
          </p:nvSpPr>
          <p:spPr>
            <a:xfrm>
              <a:off x="7609750" y="2413585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/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𝑃𝑜𝑡𝑒𝑛𝑡𝑖𝑎𝑙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𝐸𝑛𝑒𝑟𝑔𝑦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blipFill>
                  <a:blip r:embed="rId12"/>
                  <a:stretch>
                    <a:fillRect r="-1392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22A917C-8E3E-4576-A096-7F5BAC4CDCCD}"/>
              </a:ext>
            </a:extLst>
          </p:cNvPr>
          <p:cNvSpPr/>
          <p:nvPr/>
        </p:nvSpPr>
        <p:spPr>
          <a:xfrm>
            <a:off x="5045720" y="1671498"/>
            <a:ext cx="76949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/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𝑃𝑜𝑡𝑒𝑛𝑡𝑖𝑎𝑙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E90F0690-9932-4CEB-8C00-F902C71F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71" y="0"/>
            <a:ext cx="7165258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71C36EA-8876-4D4C-836E-A9003E77A4CC}"/>
              </a:ext>
            </a:extLst>
          </p:cNvPr>
          <p:cNvGrpSpPr/>
          <p:nvPr/>
        </p:nvGrpSpPr>
        <p:grpSpPr>
          <a:xfrm>
            <a:off x="3398718" y="202130"/>
            <a:ext cx="6141034" cy="5919735"/>
            <a:chOff x="3302466" y="1068723"/>
            <a:chExt cx="5587068" cy="5385732"/>
          </a:xfrm>
        </p:grpSpPr>
        <p:pic>
          <p:nvPicPr>
            <p:cNvPr id="57" name="Picture 56" descr="A drawing of a person&#10;&#10;Description automatically generated">
              <a:extLst>
                <a:ext uri="{FF2B5EF4-FFF2-40B4-BE49-F238E27FC236}">
                  <a16:creationId xmlns:a16="http://schemas.microsoft.com/office/drawing/2014/main" id="{AB75397F-F3ED-4E19-B513-603E5823B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C1DF9A-0A01-4452-B921-270A664558B5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14DB13B-F249-4622-B0B3-F678C67E4E7E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33CC5B4-2AE2-4C18-9D40-73C0B1C6CD3A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4C9A3182-5B45-41C0-8FC4-FBF507C729CA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A86A0EB-0A28-428B-9C1D-5E1D431F773A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330F655-2A6C-4092-A848-F6DC89A935CC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AA8A6E67-5C3B-4672-8087-58E50EBB8875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45EC5F8-ED20-4E3A-964F-F47154A9BED5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41BBFAE-5C5A-454C-A2E6-9963FF8ACDC7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BCD9F52C-A26B-4D72-BB03-312484C7F240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2673CE55-F111-451C-BE02-757E3C228DF3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C053F17F-A3BE-40A0-83F1-249B9DD4C732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BFDD699E-CDC6-4897-BAA6-911DD4F59490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ADD91D81-E899-4F64-8FE6-AB23FFDD7594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D57F424-1D13-49B5-9978-097718A5172C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90B6AAD7-CBA7-4FFD-9DFC-8904CE6FDB7F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5F6FB038-E831-4644-A3D5-0B35194A1657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670DB488-93D5-47E1-AFA0-30B23F3EC303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8D31275-FFD5-4C56-A47B-729F072E25A7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3BD37EC-863F-4EA1-B677-4DC19ED35215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55281CF7-6A5E-4B96-BCDC-1F6CA547569E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49455C0-944C-4925-AB67-7F7B9AB49F40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3DDA44C-E74B-4AD1-845F-837D0A5A3828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532D07D-053B-40B6-8F30-11164FD1D148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1492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BF3751E-0B0A-4F87-B529-377A2A3794AD}"/>
              </a:ext>
            </a:extLst>
          </p:cNvPr>
          <p:cNvGrpSpPr/>
          <p:nvPr/>
        </p:nvGrpSpPr>
        <p:grpSpPr>
          <a:xfrm>
            <a:off x="3302466" y="1068723"/>
            <a:ext cx="5587068" cy="5385732"/>
            <a:chOff x="3302466" y="1068723"/>
            <a:chExt cx="5587068" cy="5385732"/>
          </a:xfrm>
        </p:grpSpPr>
        <p:pic>
          <p:nvPicPr>
            <p:cNvPr id="4" name="Picture 3" descr="A drawing of a person&#10;&#10;Description automatically generated">
              <a:extLst>
                <a:ext uri="{FF2B5EF4-FFF2-40B4-BE49-F238E27FC236}">
                  <a16:creationId xmlns:a16="http://schemas.microsoft.com/office/drawing/2014/main" id="{B15DD060-5467-4021-8984-607B20707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9A02AA-2489-4FA4-AFFD-16E4658F74CC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D55B36C-0227-485E-ADFA-A2D4C563834A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C14069F-72F3-469B-8C27-7295A3DF346D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53043CA-5C1C-4042-A3CC-B791A068478E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2DB965C-1246-46FF-A086-EC29184A1858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4BC3CA0-4502-4AC5-BE68-F09B026BC280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B7430C7-46DC-43C1-A4FC-C46BA92665AA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112C947-C742-47F1-96AC-F65E5884A7D0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92D99B-C779-43F1-9471-90FEF325E4EE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75D17A-1BA6-4EF2-9288-7BE1A5D922C2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0973576-A4BF-42C3-B61F-83646DC429E1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3E905F5-3B47-4F76-B3B2-9B04276AAA8F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7470C09-927D-432B-9D49-405018D9DD0E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D360E2D-A50E-43BD-AD7A-C72AEB62C392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62BC0F3-616B-42D4-8B5C-79AD3104DD7D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0B5263B-F4C0-4713-B2C2-8B79AF8FB8FA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5EBA583-B6F3-4560-861B-26B6E5F7D6BD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F258BE9-1EC8-4827-996E-F69D1CA36362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68A4148-AA73-4B46-AA7D-56FC3AEA43B3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954C322-19CB-4E55-BF97-61393EF50386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651B995-DBB2-4CED-B835-52993D05E435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FC824D4-E5DD-4C60-A480-7293E43A4E7D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112E04C-BEFB-4FB2-86BF-22861956DF55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DE38AF2-6AFF-4E67-9AF2-5B49DB6FE7BF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32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371</Words>
  <Application>Microsoft Office PowerPoint</Application>
  <PresentationFormat>Widescreen</PresentationFormat>
  <Paragraphs>280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 components</dc:title>
  <dc:creator>Olivia Woodman</dc:creator>
  <cp:lastModifiedBy>Ryan Martin</cp:lastModifiedBy>
  <cp:revision>3</cp:revision>
  <dcterms:created xsi:type="dcterms:W3CDTF">2020-06-30T23:25:31Z</dcterms:created>
  <dcterms:modified xsi:type="dcterms:W3CDTF">2024-02-05T15:11:14Z</dcterms:modified>
</cp:coreProperties>
</file>