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78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8B7"/>
    <a:srgbClr val="E17171"/>
    <a:srgbClr val="C42A2A"/>
    <a:srgbClr val="EFAFAF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90" d="100"/>
          <a:sy n="90" d="100"/>
        </p:scale>
        <p:origin x="510" y="7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2019-05-21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7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52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6.png"/><Relationship Id="rId33" Type="http://schemas.openxmlformats.org/officeDocument/2006/relationships/image" Target="../media/image67.png"/><Relationship Id="rId2" Type="http://schemas.openxmlformats.org/officeDocument/2006/relationships/image" Target="../media/image41.png"/><Relationship Id="rId16" Type="http://schemas.openxmlformats.org/officeDocument/2006/relationships/image" Target="../media/image48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5.png"/><Relationship Id="rId32" Type="http://schemas.openxmlformats.org/officeDocument/2006/relationships/image" Target="../media/image66.png"/><Relationship Id="rId15" Type="http://schemas.openxmlformats.org/officeDocument/2006/relationships/image" Target="../media/image47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9" Type="http://schemas.openxmlformats.org/officeDocument/2006/relationships/image" Target="NULL"/><Relationship Id="rId31" Type="http://schemas.openxmlformats.org/officeDocument/2006/relationships/image" Target="../media/image65.png"/><Relationship Id="rId4" Type="http://schemas.openxmlformats.org/officeDocument/2006/relationships/image" Target="../media/image43.png"/><Relationship Id="rId14" Type="http://schemas.openxmlformats.org/officeDocument/2006/relationships/image" Target="../media/image46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 310"/>
          <p:cNvGrpSpPr/>
          <p:nvPr/>
        </p:nvGrpSpPr>
        <p:grpSpPr>
          <a:xfrm>
            <a:off x="-52374" y="515036"/>
            <a:ext cx="8197032" cy="2517077"/>
            <a:chOff x="-52374" y="515036"/>
            <a:chExt cx="8197032" cy="2517077"/>
          </a:xfrm>
        </p:grpSpPr>
        <p:grpSp>
          <p:nvGrpSpPr>
            <p:cNvPr id="305" name="Group 304"/>
            <p:cNvGrpSpPr/>
            <p:nvPr/>
          </p:nvGrpSpPr>
          <p:grpSpPr>
            <a:xfrm>
              <a:off x="-52374" y="711703"/>
              <a:ext cx="2657474" cy="2247096"/>
              <a:chOff x="1242588" y="3806785"/>
              <a:chExt cx="2657474" cy="2247096"/>
            </a:xfrm>
          </p:grpSpPr>
          <p:sp>
            <p:nvSpPr>
              <p:cNvPr id="113" name="Parallelogram 112"/>
              <p:cNvSpPr/>
              <p:nvPr/>
            </p:nvSpPr>
            <p:spPr>
              <a:xfrm rot="19417943">
                <a:off x="1242588" y="3923870"/>
                <a:ext cx="1508799" cy="1564094"/>
              </a:xfrm>
              <a:prstGeom prst="parallelogram">
                <a:avLst>
                  <a:gd name="adj" fmla="val 76651"/>
                </a:avLst>
              </a:prstGeom>
              <a:solidFill>
                <a:srgbClr val="E7B8B7">
                  <a:alpha val="50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8" name="Group 217"/>
              <p:cNvGrpSpPr/>
              <p:nvPr/>
            </p:nvGrpSpPr>
            <p:grpSpPr>
              <a:xfrm>
                <a:off x="1900961" y="3806785"/>
                <a:ext cx="1966076" cy="1703609"/>
                <a:chOff x="1360962" y="3868646"/>
                <a:chExt cx="1966076" cy="1703609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1530439" y="5400212"/>
                  <a:ext cx="1781181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370400" y="3967855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/>
              <p:cNvCxnSpPr/>
              <p:nvPr/>
            </p:nvCxnSpPr>
            <p:spPr>
              <a:xfrm>
                <a:off x="2037873" y="4642521"/>
                <a:ext cx="618331" cy="38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6" name="TextBox 275"/>
                  <p:cNvSpPr txBox="1"/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76" name="TextBox 2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" t="-32203" r="-95000" b="-67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97" name="TextBox 2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571" r="-457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6" name="Group 305"/>
            <p:cNvGrpSpPr/>
            <p:nvPr/>
          </p:nvGrpSpPr>
          <p:grpSpPr>
            <a:xfrm>
              <a:off x="6006267" y="682062"/>
              <a:ext cx="2138391" cy="2349169"/>
              <a:chOff x="7793979" y="3709468"/>
              <a:chExt cx="2138391" cy="2349169"/>
            </a:xfrm>
          </p:grpSpPr>
          <p:sp>
            <p:nvSpPr>
              <p:cNvPr id="114" name="Freeform 113"/>
              <p:cNvSpPr/>
              <p:nvPr/>
            </p:nvSpPr>
            <p:spPr>
              <a:xfrm rot="3856061">
                <a:off x="8392732" y="3388977"/>
                <a:ext cx="940885" cy="2138391"/>
              </a:xfrm>
              <a:custGeom>
                <a:avLst/>
                <a:gdLst>
                  <a:gd name="connsiteX0" fmla="*/ 901521 w 1236372"/>
                  <a:gd name="connsiteY0" fmla="*/ 270456 h 2112135"/>
                  <a:gd name="connsiteX1" fmla="*/ 1236372 w 1236372"/>
                  <a:gd name="connsiteY1" fmla="*/ 0 h 2112135"/>
                  <a:gd name="connsiteX2" fmla="*/ 321972 w 1236372"/>
                  <a:gd name="connsiteY2" fmla="*/ 1828800 h 2112135"/>
                  <a:gd name="connsiteX3" fmla="*/ 0 w 1236372"/>
                  <a:gd name="connsiteY3" fmla="*/ 2112135 h 2112135"/>
                  <a:gd name="connsiteX4" fmla="*/ 901521 w 1236372"/>
                  <a:gd name="connsiteY4" fmla="*/ 270456 h 211213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901521 w 1236372"/>
                  <a:gd name="connsiteY4" fmla="*/ 270456 h 239835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118012 w 1236372"/>
                  <a:gd name="connsiteY4" fmla="*/ 1864728 h 2398355"/>
                  <a:gd name="connsiteX5" fmla="*/ 901521 w 1236372"/>
                  <a:gd name="connsiteY5" fmla="*/ 270456 h 2398355"/>
                  <a:gd name="connsiteX0" fmla="*/ 901521 w 1236372"/>
                  <a:gd name="connsiteY0" fmla="*/ 270456 h 2478732"/>
                  <a:gd name="connsiteX1" fmla="*/ 1236372 w 1236372"/>
                  <a:gd name="connsiteY1" fmla="*/ 0 h 2478732"/>
                  <a:gd name="connsiteX2" fmla="*/ 103153 w 1236372"/>
                  <a:gd name="connsiteY2" fmla="*/ 2478732 h 2478732"/>
                  <a:gd name="connsiteX3" fmla="*/ 0 w 1236372"/>
                  <a:gd name="connsiteY3" fmla="*/ 2112135 h 2478732"/>
                  <a:gd name="connsiteX4" fmla="*/ 118012 w 1236372"/>
                  <a:gd name="connsiteY4" fmla="*/ 1864728 h 2478732"/>
                  <a:gd name="connsiteX5" fmla="*/ 901521 w 1236372"/>
                  <a:gd name="connsiteY5" fmla="*/ 270456 h 2478732"/>
                  <a:gd name="connsiteX0" fmla="*/ 902212 w 1237063"/>
                  <a:gd name="connsiteY0" fmla="*/ 270456 h 2478732"/>
                  <a:gd name="connsiteX1" fmla="*/ 1237063 w 1237063"/>
                  <a:gd name="connsiteY1" fmla="*/ 0 h 2478732"/>
                  <a:gd name="connsiteX2" fmla="*/ 103844 w 1237063"/>
                  <a:gd name="connsiteY2" fmla="*/ 2478732 h 2478732"/>
                  <a:gd name="connsiteX3" fmla="*/ 0 w 1237063"/>
                  <a:gd name="connsiteY3" fmla="*/ 2064590 h 2478732"/>
                  <a:gd name="connsiteX4" fmla="*/ 118703 w 1237063"/>
                  <a:gd name="connsiteY4" fmla="*/ 1864728 h 2478732"/>
                  <a:gd name="connsiteX5" fmla="*/ 902212 w 1237063"/>
                  <a:gd name="connsiteY5" fmla="*/ 270456 h 2478732"/>
                  <a:gd name="connsiteX0" fmla="*/ 894941 w 1229792"/>
                  <a:gd name="connsiteY0" fmla="*/ 270456 h 2478732"/>
                  <a:gd name="connsiteX1" fmla="*/ 1229792 w 1229792"/>
                  <a:gd name="connsiteY1" fmla="*/ 0 h 2478732"/>
                  <a:gd name="connsiteX2" fmla="*/ 96573 w 1229792"/>
                  <a:gd name="connsiteY2" fmla="*/ 2478732 h 2478732"/>
                  <a:gd name="connsiteX3" fmla="*/ 0 w 1229792"/>
                  <a:gd name="connsiteY3" fmla="*/ 2073996 h 2478732"/>
                  <a:gd name="connsiteX4" fmla="*/ 111432 w 1229792"/>
                  <a:gd name="connsiteY4" fmla="*/ 1864728 h 2478732"/>
                  <a:gd name="connsiteX5" fmla="*/ 894941 w 1229792"/>
                  <a:gd name="connsiteY5" fmla="*/ 270456 h 2478732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1432 w 1229792"/>
                  <a:gd name="connsiteY4" fmla="*/ 2284997 h 2899001"/>
                  <a:gd name="connsiteX5" fmla="*/ 1139322 w 1229792"/>
                  <a:gd name="connsiteY5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9543" h="2899001">
                    <a:moveTo>
                      <a:pt x="1149073" y="0"/>
                    </a:moveTo>
                    <a:lnTo>
                      <a:pt x="1239543" y="420269"/>
                    </a:lnTo>
                    <a:lnTo>
                      <a:pt x="106324" y="2899001"/>
                    </a:lnTo>
                    <a:lnTo>
                      <a:pt x="0" y="2477762"/>
                    </a:lnTo>
                    <a:cubicBezTo>
                      <a:pt x="221337" y="1993904"/>
                      <a:pt x="1006022" y="351899"/>
                      <a:pt x="1149073" y="0"/>
                    </a:cubicBezTo>
                    <a:close/>
                  </a:path>
                </a:pathLst>
              </a:custGeom>
              <a:solidFill>
                <a:srgbClr val="E7B8B7">
                  <a:alpha val="22745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7821419" y="3709468"/>
                <a:ext cx="1981260" cy="1703609"/>
                <a:chOff x="1360962" y="3868646"/>
                <a:chExt cx="1981260" cy="1703609"/>
              </a:xfrm>
            </p:grpSpPr>
            <p:cxnSp>
              <p:nvCxnSpPr>
                <p:cNvPr id="220" name="Straight Arrow Connector 219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Arrow Connector 225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/>
                <p:nvPr/>
              </p:nvCxnSpPr>
              <p:spPr>
                <a:xfrm flipV="1">
                  <a:off x="1530439" y="5400212"/>
                  <a:ext cx="1811783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/>
                <p:nvPr/>
              </p:nvCxnSpPr>
              <p:spPr>
                <a:xfrm flipV="1">
                  <a:off x="1379109" y="4000042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32" name="TextBox 2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1" name="Straight Arrow Connector 280"/>
              <p:cNvCxnSpPr/>
              <p:nvPr/>
            </p:nvCxnSpPr>
            <p:spPr>
              <a:xfrm flipH="1">
                <a:off x="8841653" y="4576052"/>
                <a:ext cx="5623" cy="4875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2" name="TextBox 281"/>
                  <p:cNvSpPr txBox="1"/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82" name="TextBox 2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t="-32759" r="-95000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8" name="TextBox 297"/>
                  <p:cNvSpPr txBox="1"/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98" name="TextBox 2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79" r="-54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4" name="Group 303"/>
            <p:cNvGrpSpPr/>
            <p:nvPr/>
          </p:nvGrpSpPr>
          <p:grpSpPr>
            <a:xfrm>
              <a:off x="3261086" y="515036"/>
              <a:ext cx="2141762" cy="2517077"/>
              <a:chOff x="5022656" y="3576141"/>
              <a:chExt cx="2141762" cy="25170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/>
              <p:cNvGrpSpPr/>
              <p:nvPr/>
            </p:nvGrpSpPr>
            <p:grpSpPr>
              <a:xfrm>
                <a:off x="5022656" y="3576141"/>
                <a:ext cx="2141762" cy="2112135"/>
                <a:chOff x="7062014" y="1524749"/>
                <a:chExt cx="2141762" cy="2112135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7217800" y="1689590"/>
                  <a:ext cx="885199" cy="21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7217801" y="2084319"/>
                  <a:ext cx="60471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7217802" y="2470714"/>
                  <a:ext cx="415462" cy="23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7215155" y="2854924"/>
                  <a:ext cx="217342" cy="50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7127763" y="1832312"/>
                  <a:ext cx="833262" cy="984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7137812" y="2212889"/>
                  <a:ext cx="618958" cy="1056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7148672" y="2608156"/>
                  <a:ext cx="397934" cy="63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H="1" flipV="1">
                  <a:off x="7148672" y="2992095"/>
                  <a:ext cx="212755" cy="14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Freeform 135"/>
                <p:cNvSpPr/>
                <p:nvPr/>
              </p:nvSpPr>
              <p:spPr>
                <a:xfrm>
                  <a:off x="7062014" y="1524749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V="1">
                  <a:off x="7822519" y="2202796"/>
                  <a:ext cx="1293865" cy="201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V="1">
                  <a:off x="7633264" y="2589728"/>
                  <a:ext cx="1483120" cy="20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7432497" y="2976124"/>
                  <a:ext cx="1683887" cy="195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7237700" y="3363056"/>
                  <a:ext cx="1878684" cy="2555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7973367" y="2064133"/>
                  <a:ext cx="1230409" cy="20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7756770" y="2451065"/>
                  <a:ext cx="1447006" cy="196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7596554" y="2837461"/>
                  <a:ext cx="1607222" cy="213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7407177" y="3205527"/>
                  <a:ext cx="1796599" cy="2064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 flipV="1">
                  <a:off x="8174959" y="1685006"/>
                  <a:ext cx="1028817" cy="278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8012146" y="1816400"/>
                  <a:ext cx="1104238" cy="124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077" r="-17949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7" name="Straight Arrow Connector 276"/>
              <p:cNvCxnSpPr/>
              <p:nvPr/>
            </p:nvCxnSpPr>
            <p:spPr>
              <a:xfrm>
                <a:off x="5665105" y="4591931"/>
                <a:ext cx="488315" cy="24895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99" name="TextBox 2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865" t="-33333" r="-30435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0" name="TextBox 299"/>
                  <p:cNvSpPr txBox="1"/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0" name="TextBox 2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000" t="-32759" r="-92500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Arc 92"/>
              <p:cNvSpPr/>
              <p:nvPr/>
            </p:nvSpPr>
            <p:spPr>
              <a:xfrm>
                <a:off x="5617294" y="4527980"/>
                <a:ext cx="329354" cy="225999"/>
              </a:xfrm>
              <a:prstGeom prst="arc">
                <a:avLst>
                  <a:gd name="adj1" fmla="val 19950325"/>
                  <a:gd name="adj2" fmla="val 138958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 flipV="1">
                <a:off x="5654010" y="4560534"/>
                <a:ext cx="819262" cy="1908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2" name="Group 311"/>
          <p:cNvGrpSpPr/>
          <p:nvPr/>
        </p:nvGrpSpPr>
        <p:grpSpPr>
          <a:xfrm>
            <a:off x="-105867" y="3758315"/>
            <a:ext cx="2755688" cy="2112135"/>
            <a:chOff x="6448088" y="1524749"/>
            <a:chExt cx="2755688" cy="2112135"/>
          </a:xfrm>
        </p:grpSpPr>
        <p:grpSp>
          <p:nvGrpSpPr>
            <p:cNvPr id="313" name="Group 312"/>
            <p:cNvGrpSpPr/>
            <p:nvPr/>
          </p:nvGrpSpPr>
          <p:grpSpPr>
            <a:xfrm>
              <a:off x="6448088" y="1524749"/>
              <a:ext cx="2755688" cy="2112135"/>
              <a:chOff x="6448088" y="1524749"/>
              <a:chExt cx="2755688" cy="2112135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6448088" y="1524749"/>
                <a:ext cx="1850298" cy="2112135"/>
                <a:chOff x="7001160" y="871868"/>
                <a:chExt cx="1850298" cy="2112135"/>
              </a:xfrm>
            </p:grpSpPr>
            <p:sp>
              <p:nvSpPr>
                <p:cNvPr id="340" name="Parallelogram 339"/>
                <p:cNvSpPr/>
                <p:nvPr/>
              </p:nvSpPr>
              <p:spPr>
                <a:xfrm rot="19417943">
                  <a:off x="7001160" y="1132612"/>
                  <a:ext cx="1508799" cy="1564094"/>
                </a:xfrm>
                <a:prstGeom prst="parallelogram">
                  <a:avLst>
                    <a:gd name="adj" fmla="val 76651"/>
                  </a:avLst>
                </a:prstGeom>
                <a:solidFill>
                  <a:schemeClr val="bg2">
                    <a:lumMod val="90000"/>
                    <a:alpha val="50000"/>
                  </a:scheme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1" name="Freeform 340"/>
                <p:cNvSpPr/>
                <p:nvPr/>
              </p:nvSpPr>
              <p:spPr>
                <a:xfrm>
                  <a:off x="7615086" y="871868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322" name="Straight Arrow Connector 321"/>
              <p:cNvCxnSpPr/>
              <p:nvPr/>
            </p:nvCxnSpPr>
            <p:spPr>
              <a:xfrm flipV="1">
                <a:off x="7822519" y="2202796"/>
                <a:ext cx="1293865" cy="201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/>
              <p:nvPr/>
            </p:nvCxnSpPr>
            <p:spPr>
              <a:xfrm flipV="1">
                <a:off x="7633264" y="2589728"/>
                <a:ext cx="1483120" cy="20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 flipV="1">
                <a:off x="7432497" y="2976124"/>
                <a:ext cx="1683887" cy="195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V="1">
                <a:off x="7237700" y="3363056"/>
                <a:ext cx="1878684" cy="255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 flipV="1">
                <a:off x="7973367" y="2064133"/>
                <a:ext cx="1230409" cy="20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/>
              <p:cNvCxnSpPr/>
              <p:nvPr/>
            </p:nvCxnSpPr>
            <p:spPr>
              <a:xfrm flipV="1">
                <a:off x="7756770" y="2451065"/>
                <a:ext cx="1447006" cy="196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/>
              <p:cNvCxnSpPr/>
              <p:nvPr/>
            </p:nvCxnSpPr>
            <p:spPr>
              <a:xfrm flipV="1">
                <a:off x="7596554" y="2837461"/>
                <a:ext cx="1607222" cy="213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/>
              <p:cNvCxnSpPr/>
              <p:nvPr/>
            </p:nvCxnSpPr>
            <p:spPr>
              <a:xfrm flipV="1">
                <a:off x="7407177" y="3224393"/>
                <a:ext cx="1796599" cy="17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 flipV="1">
                <a:off x="8174959" y="1685006"/>
                <a:ext cx="1028817" cy="2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flipH="1">
                <a:off x="7217799" y="1685880"/>
                <a:ext cx="830931" cy="5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flipH="1">
                <a:off x="7217800" y="2084319"/>
                <a:ext cx="58474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H="1">
                <a:off x="7217801" y="2470715"/>
                <a:ext cx="378753" cy="23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flipH="1">
                <a:off x="7215155" y="2857647"/>
                <a:ext cx="192022" cy="2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 flipH="1" flipV="1">
                <a:off x="7127762" y="1828813"/>
                <a:ext cx="795868" cy="1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 flipV="1">
                <a:off x="8012146" y="1816400"/>
                <a:ext cx="1104238" cy="1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flipH="1">
                <a:off x="7137812" y="2217072"/>
                <a:ext cx="589370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 flipH="1">
                <a:off x="7148672" y="2600812"/>
                <a:ext cx="397934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>
                <a:off x="7127762" y="2996310"/>
                <a:ext cx="219877" cy="31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oup 313"/>
            <p:cNvGrpSpPr/>
            <p:nvPr/>
          </p:nvGrpSpPr>
          <p:grpSpPr>
            <a:xfrm>
              <a:off x="7709452" y="2169802"/>
              <a:ext cx="1066014" cy="904765"/>
              <a:chOff x="9675895" y="963929"/>
              <a:chExt cx="1066014" cy="90476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5" name="Rectangle 314"/>
                  <p:cNvSpPr/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5" name="Rectangle 3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/>
              <p:cNvCxnSpPr/>
              <p:nvPr/>
            </p:nvCxnSpPr>
            <p:spPr>
              <a:xfrm>
                <a:off x="9675895" y="1326495"/>
                <a:ext cx="734993" cy="3253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7" name="Rectangle 316"/>
                  <p:cNvSpPr/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7" name="Rectangle 3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8" name="Rectangle 317"/>
                  <p:cNvSpPr/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8" name="Rectangle 3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9" name="Straight Arrow Connector 318"/>
              <p:cNvCxnSpPr/>
              <p:nvPr/>
            </p:nvCxnSpPr>
            <p:spPr>
              <a:xfrm>
                <a:off x="9675895" y="1328194"/>
                <a:ext cx="8449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Arc 319"/>
              <p:cNvSpPr/>
              <p:nvPr/>
            </p:nvSpPr>
            <p:spPr>
              <a:xfrm>
                <a:off x="9700603" y="1290356"/>
                <a:ext cx="381420" cy="271260"/>
              </a:xfrm>
              <a:prstGeom prst="arc">
                <a:avLst>
                  <a:gd name="adj1" fmla="val 19360997"/>
                  <a:gd name="adj2" fmla="val 123189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3" name="Group 472"/>
          <p:cNvGrpSpPr/>
          <p:nvPr/>
        </p:nvGrpSpPr>
        <p:grpSpPr>
          <a:xfrm>
            <a:off x="3297259" y="3458805"/>
            <a:ext cx="6474739" cy="2419360"/>
            <a:chOff x="3297259" y="3458805"/>
            <a:chExt cx="6474739" cy="2419360"/>
          </a:xfrm>
        </p:grpSpPr>
        <p:grpSp>
          <p:nvGrpSpPr>
            <p:cNvPr id="394" name="Group 393"/>
            <p:cNvGrpSpPr/>
            <p:nvPr/>
          </p:nvGrpSpPr>
          <p:grpSpPr>
            <a:xfrm>
              <a:off x="3297259" y="3458805"/>
              <a:ext cx="3118996" cy="2419360"/>
              <a:chOff x="4504549" y="3501996"/>
              <a:chExt cx="3118996" cy="2419360"/>
            </a:xfrm>
          </p:grpSpPr>
          <p:cxnSp>
            <p:nvCxnSpPr>
              <p:cNvPr id="369" name="Straight Arrow Connector 368"/>
              <p:cNvCxnSpPr/>
              <p:nvPr/>
            </p:nvCxnSpPr>
            <p:spPr>
              <a:xfrm flipV="1">
                <a:off x="5001086" y="4870083"/>
                <a:ext cx="5357" cy="95174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>
                <a:endCxn id="348" idx="0"/>
              </p:cNvCxnSpPr>
              <p:nvPr/>
            </p:nvCxnSpPr>
            <p:spPr>
              <a:xfrm flipV="1">
                <a:off x="4919481" y="5075448"/>
                <a:ext cx="13088" cy="7679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/>
              <p:cNvCxnSpPr/>
              <p:nvPr/>
            </p:nvCxnSpPr>
            <p:spPr>
              <a:xfrm flipV="1">
                <a:off x="4838641" y="5224528"/>
                <a:ext cx="0" cy="69682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Arrow Connector 363"/>
              <p:cNvCxnSpPr/>
              <p:nvPr/>
            </p:nvCxnSpPr>
            <p:spPr>
              <a:xfrm flipV="1">
                <a:off x="5607249" y="4764386"/>
                <a:ext cx="12339" cy="10574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Arrow Connector 356"/>
              <p:cNvCxnSpPr/>
              <p:nvPr/>
            </p:nvCxnSpPr>
            <p:spPr>
              <a:xfrm flipV="1">
                <a:off x="5951171" y="4681460"/>
                <a:ext cx="1140" cy="9839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/>
              <p:cNvCxnSpPr/>
              <p:nvPr/>
            </p:nvCxnSpPr>
            <p:spPr>
              <a:xfrm flipV="1">
                <a:off x="6609558" y="4438560"/>
                <a:ext cx="0" cy="10987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Parallelogram 345"/>
              <p:cNvSpPr/>
              <p:nvPr/>
            </p:nvSpPr>
            <p:spPr>
              <a:xfrm>
                <a:off x="4504549" y="4606673"/>
                <a:ext cx="3118996" cy="6967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47" name="Parallelogram 346"/>
              <p:cNvSpPr/>
              <p:nvPr/>
            </p:nvSpPr>
            <p:spPr>
              <a:xfrm>
                <a:off x="5352395" y="4847501"/>
                <a:ext cx="812156" cy="227947"/>
              </a:xfrm>
              <a:prstGeom prst="parallelogram">
                <a:avLst>
                  <a:gd name="adj" fmla="val 150714"/>
                </a:avLst>
              </a:prstGeom>
              <a:solidFill>
                <a:srgbClr val="C42A2A">
                  <a:alpha val="32157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48" name="Parallelogram 347"/>
              <p:cNvSpPr/>
              <p:nvPr/>
            </p:nvSpPr>
            <p:spPr>
              <a:xfrm>
                <a:off x="4526491" y="5075448"/>
                <a:ext cx="812156" cy="227947"/>
              </a:xfrm>
              <a:prstGeom prst="parallelogram">
                <a:avLst>
                  <a:gd name="adj" fmla="val 150714"/>
                </a:avLst>
              </a:prstGeom>
              <a:solidFill>
                <a:srgbClr val="C42A2A">
                  <a:alpha val="32157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49" name="Parallelogram 348"/>
              <p:cNvSpPr/>
              <p:nvPr/>
            </p:nvSpPr>
            <p:spPr>
              <a:xfrm>
                <a:off x="6181920" y="4606674"/>
                <a:ext cx="812156" cy="227947"/>
              </a:xfrm>
              <a:prstGeom prst="parallelogram">
                <a:avLst>
                  <a:gd name="adj" fmla="val 150714"/>
                </a:avLst>
              </a:prstGeom>
              <a:solidFill>
                <a:srgbClr val="C42A2A">
                  <a:alpha val="32157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350" name="Straight Arrow Connector 349"/>
              <p:cNvCxnSpPr/>
              <p:nvPr/>
            </p:nvCxnSpPr>
            <p:spPr>
              <a:xfrm flipV="1">
                <a:off x="5619588" y="3765538"/>
                <a:ext cx="11212" cy="12483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/>
              <p:cNvCxnSpPr/>
              <p:nvPr/>
            </p:nvCxnSpPr>
            <p:spPr>
              <a:xfrm flipH="1" flipV="1">
                <a:off x="6604242" y="3501996"/>
                <a:ext cx="4339" cy="12284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342"/>
              <p:cNvCxnSpPr/>
              <p:nvPr/>
            </p:nvCxnSpPr>
            <p:spPr>
              <a:xfrm flipV="1">
                <a:off x="4838641" y="3941635"/>
                <a:ext cx="13651" cy="12828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V="1">
                <a:off x="4928493" y="3827911"/>
                <a:ext cx="17667" cy="13504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 flipV="1">
                <a:off x="5007151" y="3697151"/>
                <a:ext cx="18499" cy="143730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Arrow Connector 361"/>
              <p:cNvCxnSpPr/>
              <p:nvPr/>
            </p:nvCxnSpPr>
            <p:spPr>
              <a:xfrm flipH="1" flipV="1">
                <a:off x="5943764" y="3675951"/>
                <a:ext cx="4339" cy="12284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5" name="TextBox 384"/>
                  <p:cNvSpPr txBox="1"/>
                  <p:nvPr/>
                </p:nvSpPr>
                <p:spPr>
                  <a:xfrm>
                    <a:off x="4584627" y="3676979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85" name="TextBox 3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84627" y="3676979"/>
                    <a:ext cx="240835" cy="34515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0000" r="-17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6" name="Straight Arrow Connector 385"/>
              <p:cNvCxnSpPr/>
              <p:nvPr/>
            </p:nvCxnSpPr>
            <p:spPr>
              <a:xfrm flipV="1">
                <a:off x="5119168" y="4666809"/>
                <a:ext cx="8681" cy="48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Arrow Connector 388"/>
              <p:cNvCxnSpPr/>
              <p:nvPr/>
            </p:nvCxnSpPr>
            <p:spPr>
              <a:xfrm flipV="1">
                <a:off x="5758473" y="4477746"/>
                <a:ext cx="8681" cy="48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Arrow Connector 389"/>
              <p:cNvCxnSpPr/>
              <p:nvPr/>
            </p:nvCxnSpPr>
            <p:spPr>
              <a:xfrm flipV="1">
                <a:off x="6534636" y="4245997"/>
                <a:ext cx="8681" cy="48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1" name="Rectangle 390"/>
                  <p:cNvSpPr/>
                  <p:nvPr/>
                </p:nvSpPr>
                <p:spPr>
                  <a:xfrm>
                    <a:off x="5024888" y="4351167"/>
                    <a:ext cx="538929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1" name="Rectangle 3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4888" y="4351167"/>
                    <a:ext cx="538929" cy="4037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2" name="Rectangle 391"/>
                  <p:cNvSpPr/>
                  <p:nvPr/>
                </p:nvSpPr>
                <p:spPr>
                  <a:xfrm>
                    <a:off x="5504216" y="4099347"/>
                    <a:ext cx="538929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2" name="Rectangle 3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4216" y="4099347"/>
                    <a:ext cx="538929" cy="403765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3" name="Rectangle 392"/>
                  <p:cNvSpPr/>
                  <p:nvPr/>
                </p:nvSpPr>
                <p:spPr>
                  <a:xfrm>
                    <a:off x="6118458" y="3941635"/>
                    <a:ext cx="538929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3" name="Rectangle 39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8458" y="3941635"/>
                    <a:ext cx="538929" cy="4037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2" name="Group 471"/>
            <p:cNvGrpSpPr/>
            <p:nvPr/>
          </p:nvGrpSpPr>
          <p:grpSpPr>
            <a:xfrm>
              <a:off x="6670561" y="3565635"/>
              <a:ext cx="3101437" cy="1561761"/>
              <a:chOff x="6311297" y="4369730"/>
              <a:chExt cx="3101437" cy="1561761"/>
            </a:xfrm>
          </p:grpSpPr>
          <p:cxnSp>
            <p:nvCxnSpPr>
              <p:cNvPr id="469" name="Straight Connector 468"/>
              <p:cNvCxnSpPr/>
              <p:nvPr/>
            </p:nvCxnSpPr>
            <p:spPr>
              <a:xfrm flipH="1">
                <a:off x="7898757" y="5488149"/>
                <a:ext cx="650572" cy="4396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7233190" y="5486070"/>
                <a:ext cx="669761" cy="44542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/>
              <p:cNvCxnSpPr/>
              <p:nvPr/>
            </p:nvCxnSpPr>
            <p:spPr>
              <a:xfrm>
                <a:off x="7693866" y="5416549"/>
                <a:ext cx="213231" cy="508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 flipH="1">
                <a:off x="7894549" y="5377139"/>
                <a:ext cx="240397" cy="5476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7465892" y="5475182"/>
                <a:ext cx="441205" cy="4526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 flipV="1">
                <a:off x="7902952" y="5334187"/>
                <a:ext cx="3298" cy="593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 flipH="1">
                <a:off x="7903850" y="5676862"/>
                <a:ext cx="574753" cy="2509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 flipH="1">
                <a:off x="7900604" y="5569852"/>
                <a:ext cx="352504" cy="36097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 flipH="1" flipV="1">
                <a:off x="6819441" y="5556032"/>
                <a:ext cx="1087656" cy="37479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1" name="Group 430"/>
              <p:cNvGrpSpPr/>
              <p:nvPr/>
            </p:nvGrpSpPr>
            <p:grpSpPr>
              <a:xfrm>
                <a:off x="6311297" y="4369730"/>
                <a:ext cx="3101437" cy="1377297"/>
                <a:chOff x="7202176" y="3527071"/>
                <a:chExt cx="3101437" cy="1377297"/>
              </a:xfrm>
            </p:grpSpPr>
            <p:sp>
              <p:nvSpPr>
                <p:cNvPr id="411" name="Parallelogram 410"/>
                <p:cNvSpPr/>
                <p:nvPr/>
              </p:nvSpPr>
              <p:spPr>
                <a:xfrm>
                  <a:off x="7646130" y="4645006"/>
                  <a:ext cx="2331318" cy="259362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E7B8B7">
                    <a:alpha val="58000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412" name="Straight Arrow Connector 411"/>
                <p:cNvCxnSpPr/>
                <p:nvPr/>
              </p:nvCxnSpPr>
              <p:spPr>
                <a:xfrm flipH="1" flipV="1">
                  <a:off x="8792334" y="3654481"/>
                  <a:ext cx="2993" cy="112678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3" name="TextBox 412"/>
                    <p:cNvSpPr txBox="1"/>
                    <p:nvPr/>
                  </p:nvSpPr>
                  <p:spPr>
                    <a:xfrm>
                      <a:off x="8784990" y="3527071"/>
                      <a:ext cx="24083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413" name="TextBox 4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84990" y="3527071"/>
                      <a:ext cx="240835" cy="34515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3077" r="-17949" b="-70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4" name="Parallelogram 413"/>
                <p:cNvSpPr/>
                <p:nvPr/>
              </p:nvSpPr>
              <p:spPr>
                <a:xfrm>
                  <a:off x="7945813" y="4803261"/>
                  <a:ext cx="294566" cy="8232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58000"/>
                  </a:srgbClr>
                </a:solidFill>
                <a:ln w="127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415" name="Straight Arrow Connector 414"/>
                <p:cNvCxnSpPr/>
                <p:nvPr/>
              </p:nvCxnSpPr>
              <p:spPr>
                <a:xfrm flipV="1">
                  <a:off x="9063252" y="4030463"/>
                  <a:ext cx="782034" cy="77808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Arrow Connector 415"/>
                <p:cNvCxnSpPr/>
                <p:nvPr/>
              </p:nvCxnSpPr>
              <p:spPr>
                <a:xfrm flipV="1">
                  <a:off x="9340761" y="4307169"/>
                  <a:ext cx="587366" cy="4052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Arrow Connector 416"/>
                <p:cNvCxnSpPr/>
                <p:nvPr/>
              </p:nvCxnSpPr>
              <p:spPr>
                <a:xfrm flipH="1" flipV="1">
                  <a:off x="8387511" y="4106284"/>
                  <a:ext cx="254857" cy="60642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Arrow Connector 417"/>
                <p:cNvCxnSpPr/>
                <p:nvPr/>
              </p:nvCxnSpPr>
              <p:spPr>
                <a:xfrm flipV="1">
                  <a:off x="8938388" y="4106900"/>
                  <a:ext cx="284508" cy="62947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Arrow Connector 418"/>
                <p:cNvCxnSpPr/>
                <p:nvPr/>
              </p:nvCxnSpPr>
              <p:spPr>
                <a:xfrm flipH="1" flipV="1">
                  <a:off x="7658995" y="4315016"/>
                  <a:ext cx="581248" cy="40522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Arrow Connector 419"/>
                <p:cNvCxnSpPr/>
                <p:nvPr/>
              </p:nvCxnSpPr>
              <p:spPr>
                <a:xfrm flipH="1" flipV="1">
                  <a:off x="7202176" y="4541736"/>
                  <a:ext cx="879652" cy="29351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1" name="Parallelogram 420"/>
                <p:cNvSpPr/>
                <p:nvPr/>
              </p:nvSpPr>
              <p:spPr>
                <a:xfrm>
                  <a:off x="8389857" y="4755228"/>
                  <a:ext cx="294566" cy="8232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58000"/>
                  </a:srgbClr>
                </a:solidFill>
                <a:ln w="127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2" name="Parallelogram 421"/>
                <p:cNvSpPr/>
                <p:nvPr/>
              </p:nvSpPr>
              <p:spPr>
                <a:xfrm>
                  <a:off x="9177084" y="4797668"/>
                  <a:ext cx="294566" cy="8232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58000"/>
                  </a:srgbClr>
                </a:solidFill>
                <a:ln w="127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423" name="Straight Arrow Connector 422"/>
                <p:cNvCxnSpPr/>
                <p:nvPr/>
              </p:nvCxnSpPr>
              <p:spPr>
                <a:xfrm flipH="1" flipV="1">
                  <a:off x="7783580" y="4060819"/>
                  <a:ext cx="775592" cy="77673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Arrow Connector 423"/>
                <p:cNvCxnSpPr/>
                <p:nvPr/>
              </p:nvCxnSpPr>
              <p:spPr>
                <a:xfrm flipV="1">
                  <a:off x="9340761" y="4441137"/>
                  <a:ext cx="962852" cy="40549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5" name="Rectangle 424"/>
                    <p:cNvSpPr/>
                    <p:nvPr/>
                  </p:nvSpPr>
                  <p:spPr>
                    <a:xfrm>
                      <a:off x="7936290" y="3986035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25" name="Rectangle 4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6290" y="3986035"/>
                      <a:ext cx="538929" cy="40376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6" name="Straight Arrow Connector 425"/>
                <p:cNvCxnSpPr/>
                <p:nvPr/>
              </p:nvCxnSpPr>
              <p:spPr>
                <a:xfrm flipV="1">
                  <a:off x="8075706" y="4356805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Arrow Connector 426"/>
                <p:cNvCxnSpPr/>
                <p:nvPr/>
              </p:nvCxnSpPr>
              <p:spPr>
                <a:xfrm flipV="1">
                  <a:off x="8519620" y="4312365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Arrow Connector 427"/>
                <p:cNvCxnSpPr/>
                <p:nvPr/>
              </p:nvCxnSpPr>
              <p:spPr>
                <a:xfrm flipV="1">
                  <a:off x="9327211" y="4375819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9" name="Rectangle 428"/>
                    <p:cNvSpPr/>
                    <p:nvPr/>
                  </p:nvSpPr>
                  <p:spPr>
                    <a:xfrm>
                      <a:off x="8356771" y="3964661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29" name="Rectangle 4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6771" y="3964661"/>
                      <a:ext cx="538929" cy="403765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0" name="Rectangle 429"/>
                    <p:cNvSpPr/>
                    <p:nvPr/>
                  </p:nvSpPr>
                  <p:spPr>
                    <a:xfrm>
                      <a:off x="9143987" y="3966256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30" name="Rectangle 4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43987" y="3966256"/>
                      <a:ext cx="538929" cy="40376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roup 400"/>
          <p:cNvGrpSpPr/>
          <p:nvPr/>
        </p:nvGrpSpPr>
        <p:grpSpPr>
          <a:xfrm>
            <a:off x="346502" y="2855181"/>
            <a:ext cx="3491284" cy="2691911"/>
            <a:chOff x="346502" y="2855181"/>
            <a:chExt cx="3491284" cy="2691911"/>
          </a:xfrm>
        </p:grpSpPr>
        <p:grpSp>
          <p:nvGrpSpPr>
            <p:cNvPr id="381" name="Group 380"/>
            <p:cNvGrpSpPr/>
            <p:nvPr/>
          </p:nvGrpSpPr>
          <p:grpSpPr>
            <a:xfrm>
              <a:off x="346502" y="2855181"/>
              <a:ext cx="3491284" cy="2356988"/>
              <a:chOff x="3845352" y="2778981"/>
              <a:chExt cx="3491284" cy="2356988"/>
            </a:xfrm>
          </p:grpSpPr>
          <p:cxnSp>
            <p:nvCxnSpPr>
              <p:cNvPr id="359" name="Straight Arrow Connector 358"/>
              <p:cNvCxnSpPr/>
              <p:nvPr/>
            </p:nvCxnSpPr>
            <p:spPr>
              <a:xfrm flipV="1">
                <a:off x="6269873" y="4663316"/>
                <a:ext cx="0" cy="1688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Arrow Connector 356"/>
              <p:cNvCxnSpPr/>
              <p:nvPr/>
            </p:nvCxnSpPr>
            <p:spPr>
              <a:xfrm flipV="1">
                <a:off x="6164721" y="4362134"/>
                <a:ext cx="3976" cy="5529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/>
              <p:nvPr/>
            </p:nvCxnSpPr>
            <p:spPr>
              <a:xfrm flipV="1">
                <a:off x="5644533" y="4399194"/>
                <a:ext cx="7939" cy="5418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V="1">
                <a:off x="5117075" y="4723433"/>
                <a:ext cx="1593" cy="2175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5507254" y="4247546"/>
                <a:ext cx="15827" cy="6675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332"/>
              <p:cNvCxnSpPr/>
              <p:nvPr/>
            </p:nvCxnSpPr>
            <p:spPr>
              <a:xfrm flipV="1">
                <a:off x="5226787" y="4457202"/>
                <a:ext cx="6102" cy="457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V="1">
                <a:off x="4905418" y="4684190"/>
                <a:ext cx="1260" cy="2309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Arrow Connector 312"/>
              <p:cNvCxnSpPr/>
              <p:nvPr/>
            </p:nvCxnSpPr>
            <p:spPr>
              <a:xfrm flipV="1">
                <a:off x="4686538" y="4645457"/>
                <a:ext cx="2190" cy="2531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/>
              <p:nvPr/>
            </p:nvCxnSpPr>
            <p:spPr>
              <a:xfrm flipH="1" flipV="1">
                <a:off x="4514521" y="4563649"/>
                <a:ext cx="3766" cy="3077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/>
              <p:cNvCxnSpPr/>
              <p:nvPr/>
            </p:nvCxnSpPr>
            <p:spPr>
              <a:xfrm flipH="1" flipV="1">
                <a:off x="4615805" y="4796191"/>
                <a:ext cx="1244" cy="1189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/>
              <p:nvPr/>
            </p:nvCxnSpPr>
            <p:spPr>
              <a:xfrm flipV="1">
                <a:off x="4837116" y="4374266"/>
                <a:ext cx="0" cy="5408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 flipV="1">
                <a:off x="4993231" y="4239796"/>
                <a:ext cx="13785" cy="6854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/>
              <p:cNvCxnSpPr/>
              <p:nvPr/>
            </p:nvCxnSpPr>
            <p:spPr>
              <a:xfrm flipV="1">
                <a:off x="5158181" y="4129810"/>
                <a:ext cx="0" cy="7954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 flipH="1" flipV="1">
                <a:off x="4351619" y="4684191"/>
                <a:ext cx="4187" cy="2109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Parallelogram 277"/>
              <p:cNvSpPr/>
              <p:nvPr/>
            </p:nvSpPr>
            <p:spPr>
              <a:xfrm>
                <a:off x="4468142" y="4198389"/>
                <a:ext cx="1369756" cy="696722"/>
              </a:xfrm>
              <a:prstGeom prst="parallelogram">
                <a:avLst>
                  <a:gd name="adj" fmla="val 150714"/>
                </a:avLst>
              </a:prstGeom>
              <a:solidFill>
                <a:srgbClr val="C42A2A">
                  <a:alpha val="32157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6" name="TextBox 285"/>
                  <p:cNvSpPr txBox="1"/>
                  <p:nvPr/>
                </p:nvSpPr>
                <p:spPr>
                  <a:xfrm>
                    <a:off x="4062123" y="3268695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86" name="TextBox 2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2123" y="3268695"/>
                    <a:ext cx="240835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7" name="Straight Arrow Connector 286"/>
              <p:cNvCxnSpPr/>
              <p:nvPr/>
            </p:nvCxnSpPr>
            <p:spPr>
              <a:xfrm flipV="1">
                <a:off x="5358834" y="3925334"/>
                <a:ext cx="8681" cy="48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0" name="Rectangle 289"/>
                  <p:cNvSpPr/>
                  <p:nvPr/>
                </p:nvSpPr>
                <p:spPr>
                  <a:xfrm>
                    <a:off x="5098050" y="3522336"/>
                    <a:ext cx="538929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0" name="Rectangle 2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8050" y="3522336"/>
                    <a:ext cx="538929" cy="4037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6" name="Parallelogram 275"/>
              <p:cNvSpPr/>
              <p:nvPr/>
            </p:nvSpPr>
            <p:spPr>
              <a:xfrm>
                <a:off x="4062123" y="4198390"/>
                <a:ext cx="3118996" cy="6967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284" name="Straight Arrow Connector 283"/>
              <p:cNvCxnSpPr/>
              <p:nvPr/>
            </p:nvCxnSpPr>
            <p:spPr>
              <a:xfrm flipV="1">
                <a:off x="4355150" y="3389237"/>
                <a:ext cx="4187" cy="14154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/>
              <p:cNvCxnSpPr/>
              <p:nvPr/>
            </p:nvCxnSpPr>
            <p:spPr>
              <a:xfrm flipV="1">
                <a:off x="4518287" y="3268695"/>
                <a:ext cx="8373" cy="15032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/>
              <p:cNvCxnSpPr/>
              <p:nvPr/>
            </p:nvCxnSpPr>
            <p:spPr>
              <a:xfrm flipV="1">
                <a:off x="4613518" y="3389237"/>
                <a:ext cx="2943" cy="14645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/>
              <p:cNvCxnSpPr/>
              <p:nvPr/>
            </p:nvCxnSpPr>
            <p:spPr>
              <a:xfrm flipV="1">
                <a:off x="4837116" y="3079312"/>
                <a:ext cx="4187" cy="14154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 flipV="1">
                <a:off x="5001314" y="2944842"/>
                <a:ext cx="1042" cy="14644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/>
              <p:cNvCxnSpPr/>
              <p:nvPr/>
            </p:nvCxnSpPr>
            <p:spPr>
              <a:xfrm flipV="1">
                <a:off x="5158336" y="2834857"/>
                <a:ext cx="9348" cy="148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Arrow Connector 313"/>
              <p:cNvCxnSpPr/>
              <p:nvPr/>
            </p:nvCxnSpPr>
            <p:spPr>
              <a:xfrm flipV="1">
                <a:off x="4686906" y="3173869"/>
                <a:ext cx="708" cy="14689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 flipV="1">
                <a:off x="4907582" y="3213183"/>
                <a:ext cx="8255" cy="14710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/>
              <p:cNvCxnSpPr/>
              <p:nvPr/>
            </p:nvCxnSpPr>
            <p:spPr>
              <a:xfrm flipV="1">
                <a:off x="5234827" y="2986195"/>
                <a:ext cx="8255" cy="14710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 flipV="1">
                <a:off x="5523032" y="2778981"/>
                <a:ext cx="7386" cy="147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 flipH="1" flipV="1">
                <a:off x="5114522" y="3254867"/>
                <a:ext cx="1229" cy="1517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Arrow Connector 349"/>
              <p:cNvCxnSpPr/>
              <p:nvPr/>
            </p:nvCxnSpPr>
            <p:spPr>
              <a:xfrm flipV="1">
                <a:off x="5652472" y="2981902"/>
                <a:ext cx="2817" cy="14386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Arrow Connector 357"/>
              <p:cNvCxnSpPr/>
              <p:nvPr/>
            </p:nvCxnSpPr>
            <p:spPr>
              <a:xfrm flipV="1">
                <a:off x="6164721" y="2944842"/>
                <a:ext cx="2817" cy="14386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Arrow Connector 359"/>
              <p:cNvCxnSpPr/>
              <p:nvPr/>
            </p:nvCxnSpPr>
            <p:spPr>
              <a:xfrm flipV="1">
                <a:off x="6269873" y="3246023"/>
                <a:ext cx="2817" cy="14386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Arrow Connector 362"/>
              <p:cNvCxnSpPr/>
              <p:nvPr/>
            </p:nvCxnSpPr>
            <p:spPr>
              <a:xfrm flipV="1">
                <a:off x="4062123" y="4642838"/>
                <a:ext cx="370729" cy="25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Arrow Connector 363"/>
              <p:cNvCxnSpPr/>
              <p:nvPr/>
            </p:nvCxnSpPr>
            <p:spPr>
              <a:xfrm>
                <a:off x="4062757" y="4896898"/>
                <a:ext cx="359961" cy="124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/>
              <p:cNvCxnSpPr/>
              <p:nvPr/>
            </p:nvCxnSpPr>
            <p:spPr>
              <a:xfrm flipV="1">
                <a:off x="4061304" y="4420510"/>
                <a:ext cx="8201" cy="4945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0" name="TextBox 369"/>
                  <p:cNvSpPr txBox="1"/>
                  <p:nvPr/>
                </p:nvSpPr>
                <p:spPr>
                  <a:xfrm>
                    <a:off x="4156564" y="4846085"/>
                    <a:ext cx="172932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70" name="TextBox 3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564" y="4846085"/>
                    <a:ext cx="172932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286" r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1" name="TextBox 370"/>
                  <p:cNvSpPr txBox="1"/>
                  <p:nvPr/>
                </p:nvSpPr>
                <p:spPr>
                  <a:xfrm>
                    <a:off x="4174755" y="4425654"/>
                    <a:ext cx="17665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71" name="TextBox 3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755" y="4425654"/>
                    <a:ext cx="176651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138" r="-20690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2" name="TextBox 371"/>
                  <p:cNvSpPr txBox="1"/>
                  <p:nvPr/>
                </p:nvSpPr>
                <p:spPr>
                  <a:xfrm>
                    <a:off x="3845352" y="4457202"/>
                    <a:ext cx="16062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72" name="TextBox 3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5352" y="4457202"/>
                    <a:ext cx="160621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4" name="Straight Arrow Connector 373"/>
              <p:cNvCxnSpPr/>
              <p:nvPr/>
            </p:nvCxnSpPr>
            <p:spPr>
              <a:xfrm>
                <a:off x="4468142" y="4911387"/>
                <a:ext cx="34868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6" name="TextBox 375"/>
                  <p:cNvSpPr txBox="1"/>
                  <p:nvPr/>
                </p:nvSpPr>
                <p:spPr>
                  <a:xfrm>
                    <a:off x="4517349" y="4889748"/>
                    <a:ext cx="291555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76" name="TextBox 3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7349" y="4889748"/>
                    <a:ext cx="291555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583" r="-1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7" name="Straight Arrow Connector 376"/>
              <p:cNvCxnSpPr/>
              <p:nvPr/>
            </p:nvCxnSpPr>
            <p:spPr>
              <a:xfrm flipV="1">
                <a:off x="6275445" y="4214451"/>
                <a:ext cx="1061191" cy="7108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0" name="TextBox 379"/>
                  <p:cNvSpPr txBox="1"/>
                  <p:nvPr/>
                </p:nvSpPr>
                <p:spPr>
                  <a:xfrm>
                    <a:off x="6910370" y="4563648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80" name="TextBox 3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0370" y="4563648"/>
                    <a:ext cx="21204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471" r="-2352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8" name="Straight Arrow Connector 397"/>
            <p:cNvCxnSpPr/>
            <p:nvPr/>
          </p:nvCxnSpPr>
          <p:spPr>
            <a:xfrm flipV="1">
              <a:off x="562708" y="5213426"/>
              <a:ext cx="2077265" cy="78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0" name="TextBox 399"/>
                <p:cNvSpPr txBox="1"/>
                <p:nvPr/>
              </p:nvSpPr>
              <p:spPr>
                <a:xfrm>
                  <a:off x="1416987" y="5239315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0" name="TextBox 3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987" y="5239315"/>
                  <a:ext cx="21204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2" name="Group 421"/>
          <p:cNvGrpSpPr/>
          <p:nvPr/>
        </p:nvGrpSpPr>
        <p:grpSpPr>
          <a:xfrm>
            <a:off x="4700780" y="1506783"/>
            <a:ext cx="2365131" cy="2637404"/>
            <a:chOff x="4700780" y="1506783"/>
            <a:chExt cx="2365131" cy="2637404"/>
          </a:xfrm>
        </p:grpSpPr>
        <p:grpSp>
          <p:nvGrpSpPr>
            <p:cNvPr id="403" name="Group 402"/>
            <p:cNvGrpSpPr/>
            <p:nvPr/>
          </p:nvGrpSpPr>
          <p:grpSpPr>
            <a:xfrm>
              <a:off x="4700780" y="1779057"/>
              <a:ext cx="2365131" cy="2365130"/>
              <a:chOff x="5099538" y="1274206"/>
              <a:chExt cx="2365131" cy="2365130"/>
            </a:xfrm>
          </p:grpSpPr>
          <p:sp>
            <p:nvSpPr>
              <p:cNvPr id="404" name="Oval 403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Arc 404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Arc 405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7" name="Oval 406"/>
            <p:cNvSpPr/>
            <p:nvPr/>
          </p:nvSpPr>
          <p:spPr>
            <a:xfrm>
              <a:off x="5782335" y="2930632"/>
              <a:ext cx="202019" cy="2020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8" name="Straight Connector 407"/>
            <p:cNvCxnSpPr>
              <a:stCxn id="407" idx="6"/>
            </p:cNvCxnSpPr>
            <p:nvPr/>
          </p:nvCxnSpPr>
          <p:spPr>
            <a:xfrm>
              <a:off x="5984354" y="3031642"/>
              <a:ext cx="671627" cy="12387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1" name="TextBox 410"/>
                <p:cNvSpPr txBox="1"/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11" name="TextBox 4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" name="Rectangle 47"/>
            <p:cNvSpPr/>
            <p:nvPr/>
          </p:nvSpPr>
          <p:spPr>
            <a:xfrm rot="18506906">
              <a:off x="6417110" y="1986147"/>
              <a:ext cx="226084" cy="416254"/>
            </a:xfrm>
            <a:custGeom>
              <a:avLst/>
              <a:gdLst>
                <a:gd name="connsiteX0" fmla="*/ 0 w 222636"/>
                <a:gd name="connsiteY0" fmla="*/ 0 h 267694"/>
                <a:gd name="connsiteX1" fmla="*/ 222636 w 222636"/>
                <a:gd name="connsiteY1" fmla="*/ 0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222636"/>
                <a:gd name="connsiteY0" fmla="*/ 0 h 267694"/>
                <a:gd name="connsiteX1" fmla="*/ 189853 w 222636"/>
                <a:gd name="connsiteY1" fmla="*/ 22645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189853"/>
                <a:gd name="connsiteY0" fmla="*/ 0 h 276236"/>
                <a:gd name="connsiteX1" fmla="*/ 189853 w 189853"/>
                <a:gd name="connsiteY1" fmla="*/ 22645 h 276236"/>
                <a:gd name="connsiteX2" fmla="*/ 182040 w 189853"/>
                <a:gd name="connsiteY2" fmla="*/ 276236 h 276236"/>
                <a:gd name="connsiteX3" fmla="*/ 0 w 189853"/>
                <a:gd name="connsiteY3" fmla="*/ 267694 h 276236"/>
                <a:gd name="connsiteX4" fmla="*/ 0 w 189853"/>
                <a:gd name="connsiteY4" fmla="*/ 0 h 276236"/>
                <a:gd name="connsiteX0" fmla="*/ 24847 w 189853"/>
                <a:gd name="connsiteY0" fmla="*/ 0 h 279042"/>
                <a:gd name="connsiteX1" fmla="*/ 189853 w 189853"/>
                <a:gd name="connsiteY1" fmla="*/ 25451 h 279042"/>
                <a:gd name="connsiteX2" fmla="*/ 182040 w 189853"/>
                <a:gd name="connsiteY2" fmla="*/ 279042 h 279042"/>
                <a:gd name="connsiteX3" fmla="*/ 0 w 189853"/>
                <a:gd name="connsiteY3" fmla="*/ 270500 h 279042"/>
                <a:gd name="connsiteX4" fmla="*/ 24847 w 189853"/>
                <a:gd name="connsiteY4" fmla="*/ 0 h 279042"/>
                <a:gd name="connsiteX0" fmla="*/ 0 w 165006"/>
                <a:gd name="connsiteY0" fmla="*/ 0 h 279042"/>
                <a:gd name="connsiteX1" fmla="*/ 165006 w 165006"/>
                <a:gd name="connsiteY1" fmla="*/ 25451 h 279042"/>
                <a:gd name="connsiteX2" fmla="*/ 157193 w 165006"/>
                <a:gd name="connsiteY2" fmla="*/ 279042 h 279042"/>
                <a:gd name="connsiteX3" fmla="*/ 2075 w 165006"/>
                <a:gd name="connsiteY3" fmla="*/ 266046 h 279042"/>
                <a:gd name="connsiteX4" fmla="*/ 0 w 165006"/>
                <a:gd name="connsiteY4" fmla="*/ 0 h 279042"/>
                <a:gd name="connsiteX0" fmla="*/ 12417 w 177423"/>
                <a:gd name="connsiteY0" fmla="*/ 0 h 279042"/>
                <a:gd name="connsiteX1" fmla="*/ 177423 w 177423"/>
                <a:gd name="connsiteY1" fmla="*/ 25451 h 279042"/>
                <a:gd name="connsiteX2" fmla="*/ 169610 w 177423"/>
                <a:gd name="connsiteY2" fmla="*/ 279042 h 279042"/>
                <a:gd name="connsiteX3" fmla="*/ 25 w 177423"/>
                <a:gd name="connsiteY3" fmla="*/ 260611 h 279042"/>
                <a:gd name="connsiteX4" fmla="*/ 12417 w 177423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85844"/>
                <a:gd name="connsiteY0" fmla="*/ 0 h 279042"/>
                <a:gd name="connsiteX1" fmla="*/ 177398 w 185844"/>
                <a:gd name="connsiteY1" fmla="*/ 25451 h 279042"/>
                <a:gd name="connsiteX2" fmla="*/ 169585 w 185844"/>
                <a:gd name="connsiteY2" fmla="*/ 279042 h 279042"/>
                <a:gd name="connsiteX3" fmla="*/ 0 w 185844"/>
                <a:gd name="connsiteY3" fmla="*/ 260611 h 279042"/>
                <a:gd name="connsiteX4" fmla="*/ 12392 w 185844"/>
                <a:gd name="connsiteY4" fmla="*/ 0 h 279042"/>
                <a:gd name="connsiteX0" fmla="*/ 12392 w 196295"/>
                <a:gd name="connsiteY0" fmla="*/ 0 h 279042"/>
                <a:gd name="connsiteX1" fmla="*/ 177398 w 196295"/>
                <a:gd name="connsiteY1" fmla="*/ 25451 h 279042"/>
                <a:gd name="connsiteX2" fmla="*/ 169585 w 196295"/>
                <a:gd name="connsiteY2" fmla="*/ 279042 h 279042"/>
                <a:gd name="connsiteX3" fmla="*/ 0 w 196295"/>
                <a:gd name="connsiteY3" fmla="*/ 260611 h 279042"/>
                <a:gd name="connsiteX4" fmla="*/ 12392 w 196295"/>
                <a:gd name="connsiteY4" fmla="*/ 0 h 279042"/>
                <a:gd name="connsiteX0" fmla="*/ 12392 w 202940"/>
                <a:gd name="connsiteY0" fmla="*/ 0 h 279042"/>
                <a:gd name="connsiteX1" fmla="*/ 177398 w 202940"/>
                <a:gd name="connsiteY1" fmla="*/ 25451 h 279042"/>
                <a:gd name="connsiteX2" fmla="*/ 169585 w 202940"/>
                <a:gd name="connsiteY2" fmla="*/ 279042 h 279042"/>
                <a:gd name="connsiteX3" fmla="*/ 0 w 202940"/>
                <a:gd name="connsiteY3" fmla="*/ 260611 h 279042"/>
                <a:gd name="connsiteX4" fmla="*/ 12392 w 202940"/>
                <a:gd name="connsiteY4" fmla="*/ 0 h 279042"/>
                <a:gd name="connsiteX0" fmla="*/ 12392 w 198492"/>
                <a:gd name="connsiteY0" fmla="*/ 0 h 279042"/>
                <a:gd name="connsiteX1" fmla="*/ 177398 w 198492"/>
                <a:gd name="connsiteY1" fmla="*/ 25451 h 279042"/>
                <a:gd name="connsiteX2" fmla="*/ 169585 w 198492"/>
                <a:gd name="connsiteY2" fmla="*/ 279042 h 279042"/>
                <a:gd name="connsiteX3" fmla="*/ 0 w 198492"/>
                <a:gd name="connsiteY3" fmla="*/ 260611 h 279042"/>
                <a:gd name="connsiteX4" fmla="*/ 12392 w 198492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65" h="279042">
                  <a:moveTo>
                    <a:pt x="12392" y="0"/>
                  </a:moveTo>
                  <a:lnTo>
                    <a:pt x="177398" y="25451"/>
                  </a:lnTo>
                  <a:cubicBezTo>
                    <a:pt x="205011" y="109678"/>
                    <a:pt x="192457" y="198725"/>
                    <a:pt x="169585" y="279042"/>
                  </a:cubicBezTo>
                  <a:lnTo>
                    <a:pt x="0" y="260611"/>
                  </a:lnTo>
                  <a:cubicBezTo>
                    <a:pt x="20002" y="172419"/>
                    <a:pt x="28406" y="86669"/>
                    <a:pt x="12392" y="0"/>
                  </a:cubicBezTo>
                  <a:close/>
                </a:path>
              </a:pathLst>
            </a:custGeom>
            <a:solidFill>
              <a:srgbClr val="E7B8B7">
                <a:alpha val="42000"/>
              </a:srgb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4" name="Straight Arrow Connector 413"/>
            <p:cNvCxnSpPr/>
            <p:nvPr/>
          </p:nvCxnSpPr>
          <p:spPr>
            <a:xfrm flipV="1">
              <a:off x="6530152" y="1779057"/>
              <a:ext cx="380184" cy="4127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6" name="Rectangle 415"/>
                <p:cNvSpPr/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16" name="Rectangle 4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7" name="TextBox 416"/>
                <p:cNvSpPr txBox="1"/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17" name="TextBox 4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70" r="-13699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8" name="Straight Arrow Connector 417"/>
            <p:cNvCxnSpPr/>
            <p:nvPr/>
          </p:nvCxnSpPr>
          <p:spPr>
            <a:xfrm flipH="1">
              <a:off x="6221208" y="2182822"/>
              <a:ext cx="306737" cy="3508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140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29425" y="3498399"/>
            <a:ext cx="3048819" cy="2873420"/>
            <a:chOff x="2325281" y="3584054"/>
            <a:chExt cx="3048819" cy="2873420"/>
          </a:xfrm>
        </p:grpSpPr>
        <p:sp>
          <p:nvSpPr>
            <p:cNvPr id="21" name="Oval 20"/>
            <p:cNvSpPr/>
            <p:nvPr/>
          </p:nvSpPr>
          <p:spPr>
            <a:xfrm>
              <a:off x="2344165" y="3584054"/>
              <a:ext cx="3029935" cy="28734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325281" y="4087609"/>
              <a:ext cx="3029935" cy="2246079"/>
              <a:chOff x="4103968" y="1546126"/>
              <a:chExt cx="3029935" cy="2246079"/>
            </a:xfrm>
            <a:noFill/>
          </p:grpSpPr>
          <p:grpSp>
            <p:nvGrpSpPr>
              <p:cNvPr id="25" name="Group 24"/>
              <p:cNvGrpSpPr/>
              <p:nvPr/>
            </p:nvGrpSpPr>
            <p:grpSpPr>
              <a:xfrm>
                <a:off x="4946321" y="1792672"/>
                <a:ext cx="1345224" cy="1345224"/>
                <a:chOff x="5099538" y="1274206"/>
                <a:chExt cx="2365132" cy="2365130"/>
              </a:xfrm>
              <a:grpFill/>
            </p:grpSpPr>
            <p:sp>
              <p:nvSpPr>
                <p:cNvPr id="37" name="Oval 36"/>
                <p:cNvSpPr/>
                <p:nvPr/>
              </p:nvSpPr>
              <p:spPr>
                <a:xfrm>
                  <a:off x="5099540" y="1274206"/>
                  <a:ext cx="2365130" cy="2365130"/>
                </a:xfrm>
                <a:prstGeom prst="ellipse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c 37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Arc 38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103968" y="2220650"/>
                <a:ext cx="3029935" cy="508118"/>
                <a:chOff x="5099538" y="2318331"/>
                <a:chExt cx="2365130" cy="418235"/>
              </a:xfrm>
              <a:grpFill/>
            </p:grpSpPr>
            <p:sp>
              <p:nvSpPr>
                <p:cNvPr id="35" name="Arc 34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268" r="-2682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946321" y="2497601"/>
                <a:ext cx="632690" cy="1776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16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385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16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17857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47"/>
              <p:cNvSpPr/>
              <p:nvPr/>
            </p:nvSpPr>
            <p:spPr>
              <a:xfrm rot="18506906">
                <a:off x="5898782" y="1964340"/>
                <a:ext cx="95555" cy="154926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rgbClr val="E7B8B7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462" t="-30435" r="-100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5974585" y="1767433"/>
                <a:ext cx="274152" cy="283268"/>
              </a:xfrm>
              <a:prstGeom prst="straightConnector1">
                <a:avLst/>
              </a:prstGeom>
              <a:grpFill/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t="-17500" r="-46970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>
              <a:xfrm flipV="1">
                <a:off x="5934533" y="1797155"/>
                <a:ext cx="201251" cy="218330"/>
              </a:xfrm>
              <a:prstGeom prst="straightConnector1">
                <a:avLst/>
              </a:prstGeom>
              <a:grpFill/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3795052" y="5020764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6759" y="920400"/>
            <a:ext cx="3116314" cy="1780838"/>
            <a:chOff x="1601971" y="3717883"/>
            <a:chExt cx="3116314" cy="1780838"/>
          </a:xfrm>
        </p:grpSpPr>
        <p:grpSp>
          <p:nvGrpSpPr>
            <p:cNvPr id="41" name="Group 40"/>
            <p:cNvGrpSpPr/>
            <p:nvPr/>
          </p:nvGrpSpPr>
          <p:grpSpPr>
            <a:xfrm>
              <a:off x="1601971" y="3717883"/>
              <a:ext cx="1613552" cy="1613551"/>
              <a:chOff x="5099538" y="1274206"/>
              <a:chExt cx="2365131" cy="2365130"/>
            </a:xfrm>
            <a:noFill/>
          </p:grpSpPr>
          <p:sp>
            <p:nvSpPr>
              <p:cNvPr id="42" name="Oval 41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c 42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>
              <a:off x="2408746" y="4567584"/>
              <a:ext cx="409450" cy="11591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2500" r="-17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>
              <a:off x="3697560" y="4625542"/>
              <a:ext cx="10207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425167" y="3836413"/>
              <a:ext cx="4845" cy="459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3235" r="-5882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10000" r="-222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9268" r="-26829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501077" y="3567037"/>
            <a:ext cx="2576980" cy="2675633"/>
            <a:chOff x="4280803" y="3497589"/>
            <a:chExt cx="2576980" cy="2675633"/>
          </a:xfrm>
        </p:grpSpPr>
        <p:grpSp>
          <p:nvGrpSpPr>
            <p:cNvPr id="65" name="Group 64"/>
            <p:cNvGrpSpPr/>
            <p:nvPr/>
          </p:nvGrpSpPr>
          <p:grpSpPr>
            <a:xfrm>
              <a:off x="4280803" y="3497589"/>
              <a:ext cx="2576980" cy="2675633"/>
              <a:chOff x="4280803" y="3497589"/>
              <a:chExt cx="2576980" cy="267563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280803" y="3497589"/>
                <a:ext cx="2576980" cy="2675633"/>
                <a:chOff x="2528159" y="252354"/>
                <a:chExt cx="2576980" cy="2675633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3175836" y="1295578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3698733" y="181451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 flipH="1" flipV="1">
                  <a:off x="3731285" y="1827290"/>
                  <a:ext cx="52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2528159" y="252354"/>
                  <a:ext cx="2576980" cy="2675633"/>
                  <a:chOff x="2528159" y="252354"/>
                  <a:chExt cx="2576980" cy="2675633"/>
                </a:xfrm>
              </p:grpSpPr>
              <p:sp>
                <p:nvSpPr>
                  <p:cNvPr id="7" name="Arc 6"/>
                  <p:cNvSpPr/>
                  <p:nvPr/>
                </p:nvSpPr>
                <p:spPr>
                  <a:xfrm>
                    <a:off x="2528159" y="1591992"/>
                    <a:ext cx="2365130" cy="402721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38100">
                    <a:solidFill>
                      <a:srgbClr val="FF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2528160" y="562857"/>
                    <a:ext cx="2365130" cy="2365130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Arc 9"/>
                  <p:cNvSpPr/>
                  <p:nvPr/>
                </p:nvSpPr>
                <p:spPr>
                  <a:xfrm>
                    <a:off x="2528159" y="1622496"/>
                    <a:ext cx="2365130" cy="402721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 flipH="1" flipV="1">
                    <a:off x="2690016" y="1143574"/>
                    <a:ext cx="1000553" cy="679976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US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" name="TextBox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5625" r="-12500" b="-196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9474" t="-19298" r="-47368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" name="Rectangle 47"/>
                  <p:cNvSpPr/>
                  <p:nvPr/>
                </p:nvSpPr>
                <p:spPr>
                  <a:xfrm rot="18506906">
                    <a:off x="4230056" y="901834"/>
                    <a:ext cx="193165" cy="279042"/>
                  </a:xfrm>
                  <a:custGeom>
                    <a:avLst/>
                    <a:gdLst>
                      <a:gd name="connsiteX0" fmla="*/ 0 w 222636"/>
                      <a:gd name="connsiteY0" fmla="*/ 0 h 267694"/>
                      <a:gd name="connsiteX1" fmla="*/ 222636 w 222636"/>
                      <a:gd name="connsiteY1" fmla="*/ 0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222636"/>
                      <a:gd name="connsiteY0" fmla="*/ 0 h 267694"/>
                      <a:gd name="connsiteX1" fmla="*/ 189853 w 222636"/>
                      <a:gd name="connsiteY1" fmla="*/ 22645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189853"/>
                      <a:gd name="connsiteY0" fmla="*/ 0 h 276236"/>
                      <a:gd name="connsiteX1" fmla="*/ 189853 w 189853"/>
                      <a:gd name="connsiteY1" fmla="*/ 22645 h 276236"/>
                      <a:gd name="connsiteX2" fmla="*/ 182040 w 189853"/>
                      <a:gd name="connsiteY2" fmla="*/ 276236 h 276236"/>
                      <a:gd name="connsiteX3" fmla="*/ 0 w 189853"/>
                      <a:gd name="connsiteY3" fmla="*/ 267694 h 276236"/>
                      <a:gd name="connsiteX4" fmla="*/ 0 w 189853"/>
                      <a:gd name="connsiteY4" fmla="*/ 0 h 276236"/>
                      <a:gd name="connsiteX0" fmla="*/ 24847 w 189853"/>
                      <a:gd name="connsiteY0" fmla="*/ 0 h 279042"/>
                      <a:gd name="connsiteX1" fmla="*/ 189853 w 189853"/>
                      <a:gd name="connsiteY1" fmla="*/ 25451 h 279042"/>
                      <a:gd name="connsiteX2" fmla="*/ 182040 w 189853"/>
                      <a:gd name="connsiteY2" fmla="*/ 279042 h 279042"/>
                      <a:gd name="connsiteX3" fmla="*/ 0 w 189853"/>
                      <a:gd name="connsiteY3" fmla="*/ 270500 h 279042"/>
                      <a:gd name="connsiteX4" fmla="*/ 24847 w 189853"/>
                      <a:gd name="connsiteY4" fmla="*/ 0 h 279042"/>
                      <a:gd name="connsiteX0" fmla="*/ 0 w 165006"/>
                      <a:gd name="connsiteY0" fmla="*/ 0 h 279042"/>
                      <a:gd name="connsiteX1" fmla="*/ 165006 w 165006"/>
                      <a:gd name="connsiteY1" fmla="*/ 25451 h 279042"/>
                      <a:gd name="connsiteX2" fmla="*/ 157193 w 165006"/>
                      <a:gd name="connsiteY2" fmla="*/ 279042 h 279042"/>
                      <a:gd name="connsiteX3" fmla="*/ 2075 w 165006"/>
                      <a:gd name="connsiteY3" fmla="*/ 266046 h 279042"/>
                      <a:gd name="connsiteX4" fmla="*/ 0 w 165006"/>
                      <a:gd name="connsiteY4" fmla="*/ 0 h 279042"/>
                      <a:gd name="connsiteX0" fmla="*/ 12417 w 177423"/>
                      <a:gd name="connsiteY0" fmla="*/ 0 h 279042"/>
                      <a:gd name="connsiteX1" fmla="*/ 177423 w 177423"/>
                      <a:gd name="connsiteY1" fmla="*/ 25451 h 279042"/>
                      <a:gd name="connsiteX2" fmla="*/ 169610 w 177423"/>
                      <a:gd name="connsiteY2" fmla="*/ 279042 h 279042"/>
                      <a:gd name="connsiteX3" fmla="*/ 25 w 177423"/>
                      <a:gd name="connsiteY3" fmla="*/ 260611 h 279042"/>
                      <a:gd name="connsiteX4" fmla="*/ 12417 w 177423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85844"/>
                      <a:gd name="connsiteY0" fmla="*/ 0 h 279042"/>
                      <a:gd name="connsiteX1" fmla="*/ 177398 w 185844"/>
                      <a:gd name="connsiteY1" fmla="*/ 25451 h 279042"/>
                      <a:gd name="connsiteX2" fmla="*/ 169585 w 185844"/>
                      <a:gd name="connsiteY2" fmla="*/ 279042 h 279042"/>
                      <a:gd name="connsiteX3" fmla="*/ 0 w 185844"/>
                      <a:gd name="connsiteY3" fmla="*/ 260611 h 279042"/>
                      <a:gd name="connsiteX4" fmla="*/ 12392 w 185844"/>
                      <a:gd name="connsiteY4" fmla="*/ 0 h 279042"/>
                      <a:gd name="connsiteX0" fmla="*/ 12392 w 196295"/>
                      <a:gd name="connsiteY0" fmla="*/ 0 h 279042"/>
                      <a:gd name="connsiteX1" fmla="*/ 177398 w 196295"/>
                      <a:gd name="connsiteY1" fmla="*/ 25451 h 279042"/>
                      <a:gd name="connsiteX2" fmla="*/ 169585 w 196295"/>
                      <a:gd name="connsiteY2" fmla="*/ 279042 h 279042"/>
                      <a:gd name="connsiteX3" fmla="*/ 0 w 196295"/>
                      <a:gd name="connsiteY3" fmla="*/ 260611 h 279042"/>
                      <a:gd name="connsiteX4" fmla="*/ 12392 w 196295"/>
                      <a:gd name="connsiteY4" fmla="*/ 0 h 279042"/>
                      <a:gd name="connsiteX0" fmla="*/ 12392 w 202940"/>
                      <a:gd name="connsiteY0" fmla="*/ 0 h 279042"/>
                      <a:gd name="connsiteX1" fmla="*/ 177398 w 202940"/>
                      <a:gd name="connsiteY1" fmla="*/ 25451 h 279042"/>
                      <a:gd name="connsiteX2" fmla="*/ 169585 w 202940"/>
                      <a:gd name="connsiteY2" fmla="*/ 279042 h 279042"/>
                      <a:gd name="connsiteX3" fmla="*/ 0 w 202940"/>
                      <a:gd name="connsiteY3" fmla="*/ 260611 h 279042"/>
                      <a:gd name="connsiteX4" fmla="*/ 12392 w 202940"/>
                      <a:gd name="connsiteY4" fmla="*/ 0 h 279042"/>
                      <a:gd name="connsiteX0" fmla="*/ 12392 w 198492"/>
                      <a:gd name="connsiteY0" fmla="*/ 0 h 279042"/>
                      <a:gd name="connsiteX1" fmla="*/ 177398 w 198492"/>
                      <a:gd name="connsiteY1" fmla="*/ 25451 h 279042"/>
                      <a:gd name="connsiteX2" fmla="*/ 169585 w 198492"/>
                      <a:gd name="connsiteY2" fmla="*/ 279042 h 279042"/>
                      <a:gd name="connsiteX3" fmla="*/ 0 w 198492"/>
                      <a:gd name="connsiteY3" fmla="*/ 260611 h 279042"/>
                      <a:gd name="connsiteX4" fmla="*/ 12392 w 198492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165" h="279042">
                        <a:moveTo>
                          <a:pt x="12392" y="0"/>
                        </a:moveTo>
                        <a:lnTo>
                          <a:pt x="177398" y="25451"/>
                        </a:lnTo>
                        <a:cubicBezTo>
                          <a:pt x="205011" y="109678"/>
                          <a:pt x="192457" y="198725"/>
                          <a:pt x="169585" y="279042"/>
                        </a:cubicBezTo>
                        <a:lnTo>
                          <a:pt x="0" y="260611"/>
                        </a:lnTo>
                        <a:cubicBezTo>
                          <a:pt x="20002" y="172419"/>
                          <a:pt x="28406" y="86669"/>
                          <a:pt x="12392" y="0"/>
                        </a:cubicBezTo>
                        <a:close/>
                      </a:path>
                    </a:pathLst>
                  </a:custGeom>
                  <a:solidFill>
                    <a:srgbClr val="E17171">
                      <a:alpha val="42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4367510" y="739842"/>
                    <a:ext cx="351681" cy="36270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l="-14063" t="-33333" r="-95313" b="-122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oMath>
                          </m:oMathPara>
                        </a14:m>
                        <a:endParaRPr lang="en-US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2857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9268" r="-26829" b="-2941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4282887" y="719726"/>
                    <a:ext cx="298045" cy="29969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3890976" y="1563404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90976" y="1563404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1" name="Group 60"/>
              <p:cNvGrpSpPr/>
              <p:nvPr/>
            </p:nvGrpSpPr>
            <p:grpSpPr>
              <a:xfrm rot="16200000">
                <a:off x="5360322" y="4536099"/>
                <a:ext cx="221445" cy="1069769"/>
                <a:chOff x="9831571" y="1558741"/>
                <a:chExt cx="504586" cy="3062177"/>
              </a:xfrm>
            </p:grpSpPr>
            <p:sp>
              <p:nvSpPr>
                <p:cNvPr id="62" name="Arc 6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4" name="Oval 63"/>
            <p:cNvSpPr/>
            <p:nvPr/>
          </p:nvSpPr>
          <p:spPr>
            <a:xfrm>
              <a:off x="4952205" y="4974672"/>
              <a:ext cx="1054635" cy="192823"/>
            </a:xfrm>
            <a:prstGeom prst="ellipse">
              <a:avLst/>
            </a:prstGeom>
            <a:solidFill>
              <a:schemeClr val="bg2">
                <a:lumMod val="75000"/>
                <a:alpha val="48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>
            <a:stCxn id="21" idx="6"/>
          </p:cNvCxnSpPr>
          <p:nvPr/>
        </p:nvCxnSpPr>
        <p:spPr>
          <a:xfrm flipH="1">
            <a:off x="5029924" y="4935109"/>
            <a:ext cx="1548320" cy="1617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blipFill>
                <a:blip r:embed="rId23"/>
                <a:stretch>
                  <a:fillRect l="-19512" r="-1707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7227106" y="712381"/>
            <a:ext cx="4787684" cy="3806053"/>
            <a:chOff x="7227106" y="712381"/>
            <a:chExt cx="4787684" cy="380605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449780" y="1069754"/>
              <a:ext cx="0" cy="29283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0787014" y="2457006"/>
              <a:ext cx="153889" cy="1538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9651553" y="712381"/>
              <a:ext cx="10632" cy="380605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0863958" y="1643312"/>
              <a:ext cx="0" cy="5257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1218376" y="2533950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10863958" y="2971423"/>
              <a:ext cx="2" cy="5269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9952074" y="2524959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6471" r="-26471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8205054" y="419364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5054" y="4193642"/>
                  <a:ext cx="117051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4167" r="-364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9938931" y="4198752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8931" y="4198752"/>
                  <a:ext cx="1105495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6593" r="-3846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/>
            <p:nvPr/>
          </p:nvCxnSpPr>
          <p:spPr>
            <a:xfrm>
              <a:off x="8783297" y="2524959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7516995" y="2515968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blipFill>
                  <a:blip r:embed="rId28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899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87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72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07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26425</TotalTime>
  <Words>51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554</cp:revision>
  <dcterms:created xsi:type="dcterms:W3CDTF">2017-07-11T12:03:09Z</dcterms:created>
  <dcterms:modified xsi:type="dcterms:W3CDTF">2019-05-23T17:42:53Z</dcterms:modified>
</cp:coreProperties>
</file>