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85" d="100"/>
          <a:sy n="85" d="100"/>
        </p:scale>
        <p:origin x="108" y="24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8530875" y="169477"/>
            <a:ext cx="2672224" cy="1951222"/>
            <a:chOff x="8530875" y="169477"/>
            <a:chExt cx="2672224" cy="1951222"/>
          </a:xfrm>
        </p:grpSpPr>
        <p:sp>
          <p:nvSpPr>
            <p:cNvPr id="2" name="Can 1"/>
            <p:cNvSpPr/>
            <p:nvPr/>
          </p:nvSpPr>
          <p:spPr>
            <a:xfrm rot="5400000">
              <a:off x="9252235" y="20051"/>
              <a:ext cx="843280" cy="2286000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Can 2"/>
            <p:cNvSpPr/>
            <p:nvPr/>
          </p:nvSpPr>
          <p:spPr>
            <a:xfrm rot="5400000">
              <a:off x="9242075" y="731251"/>
              <a:ext cx="843280" cy="863600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9546358" y="1751367"/>
                  <a:ext cx="10983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358" y="1751367"/>
                  <a:ext cx="10983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V="1">
              <a:off x="9394475" y="1662949"/>
              <a:ext cx="538480" cy="1016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817417" y="878460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7417" y="878460"/>
                  <a:ext cx="38568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389363" y="169477"/>
                  <a:ext cx="4826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9363" y="169477"/>
                  <a:ext cx="482632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27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9501155" y="543535"/>
              <a:ext cx="431800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8623176" y="901719"/>
              <a:ext cx="2187757" cy="605750"/>
              <a:chOff x="6795398" y="1143209"/>
              <a:chExt cx="2187757" cy="60575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7912359" y="12010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064759" y="135341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866640" y="1376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019040" y="151955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087618" y="12238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8210230" y="12702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8362630" y="14226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164511" y="14455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8316911" y="15888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8385489" y="129314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7256004" y="11552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408404" y="13076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7210285" y="13305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362685" y="147383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7431263" y="11781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553875" y="122456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7706275" y="137696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7508156" y="13998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660556" y="15431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7729134" y="124742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861532" y="11432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7013932" y="12956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815813" y="13184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68213" y="146175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036791" y="116606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7113684" y="138774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7811225" y="161110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7986484" y="163396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8109096" y="16803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284355" y="170324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154870" y="156538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330129" y="158824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452741" y="16346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628000" y="165752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802354" y="146642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795398" y="163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35657" y="157616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937436" y="117936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8891717" y="13546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542964" y="116727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8695364" y="131967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8497245" y="134253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8649645" y="148581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8718223" y="119013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8795116" y="141180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8836302" y="158945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8483786" y="149049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8476830" y="166131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8617089" y="160023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1" name="Group 140"/>
          <p:cNvGrpSpPr/>
          <p:nvPr/>
        </p:nvGrpSpPr>
        <p:grpSpPr>
          <a:xfrm>
            <a:off x="519545" y="354143"/>
            <a:ext cx="4101745" cy="3190534"/>
            <a:chOff x="4000500" y="2669940"/>
            <a:chExt cx="4101745" cy="3190534"/>
          </a:xfrm>
        </p:grpSpPr>
        <p:cxnSp>
          <p:nvCxnSpPr>
            <p:cNvPr id="132" name="Straight Connector 131"/>
            <p:cNvCxnSpPr/>
            <p:nvPr/>
          </p:nvCxnSpPr>
          <p:spPr>
            <a:xfrm>
              <a:off x="7524077" y="3780452"/>
              <a:ext cx="5384" cy="527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4000500" y="4576876"/>
              <a:ext cx="4101745" cy="1283598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Plus 62"/>
            <p:cNvSpPr/>
            <p:nvPr/>
          </p:nvSpPr>
          <p:spPr>
            <a:xfrm>
              <a:off x="7365047" y="4638083"/>
              <a:ext cx="312065" cy="312065"/>
            </a:xfrm>
            <a:prstGeom prst="mathPlus">
              <a:avLst>
                <a:gd name="adj1" fmla="val 1335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inus 63"/>
            <p:cNvSpPr/>
            <p:nvPr/>
          </p:nvSpPr>
          <p:spPr>
            <a:xfrm>
              <a:off x="4493737" y="4681425"/>
              <a:ext cx="379589" cy="225379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endCxn id="76" idx="0"/>
            </p:cNvCxnSpPr>
            <p:nvPr/>
          </p:nvCxnSpPr>
          <p:spPr>
            <a:xfrm>
              <a:off x="4683532" y="3780452"/>
              <a:ext cx="5384" cy="5278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ounded Rectangle 75"/>
            <p:cNvSpPr/>
            <p:nvPr/>
          </p:nvSpPr>
          <p:spPr>
            <a:xfrm>
              <a:off x="4405831" y="4308350"/>
              <a:ext cx="566170" cy="2685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228954" y="5064786"/>
                  <a:ext cx="17087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𝐴𝐶𝑀𝐸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𝑏𝑎𝑡𝑡𝑒𝑟𝑦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954" y="5064786"/>
                  <a:ext cx="170873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r="-428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 flipV="1">
              <a:off x="4678202" y="3849235"/>
              <a:ext cx="5330" cy="20759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4652089" y="4030719"/>
              <a:ext cx="52226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7524077" y="3932657"/>
              <a:ext cx="387" cy="21273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/>
            <p:cNvSpPr/>
            <p:nvPr/>
          </p:nvSpPr>
          <p:spPr>
            <a:xfrm>
              <a:off x="7492084" y="3906544"/>
              <a:ext cx="52226" cy="5222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4730428" y="3837260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8" y="3837260"/>
                  <a:ext cx="288862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7195216" y="3762680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5216" y="3762680"/>
                  <a:ext cx="288862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9" name="Group 128"/>
            <p:cNvGrpSpPr/>
            <p:nvPr/>
          </p:nvGrpSpPr>
          <p:grpSpPr>
            <a:xfrm>
              <a:off x="4683532" y="3302889"/>
              <a:ext cx="2840932" cy="467611"/>
              <a:chOff x="5060373" y="3106862"/>
              <a:chExt cx="2867891" cy="467611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5060373" y="3106862"/>
                <a:ext cx="2867891" cy="46761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5459518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5513205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5213267" y="3389714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>
              <a:xfrm>
                <a:off x="5266954" y="3415827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5857202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0" name="Straight Arrow Connector 109"/>
              <p:cNvCxnSpPr/>
              <p:nvPr/>
            </p:nvCxnSpPr>
            <p:spPr>
              <a:xfrm>
                <a:off x="5910889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5757974" y="3378392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2" name="Straight Arrow Connector 111"/>
              <p:cNvCxnSpPr/>
              <p:nvPr/>
            </p:nvCxnSpPr>
            <p:spPr>
              <a:xfrm>
                <a:off x="5811661" y="3404505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112"/>
              <p:cNvSpPr/>
              <p:nvPr/>
            </p:nvSpPr>
            <p:spPr>
              <a:xfrm>
                <a:off x="6124506" y="3306066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" name="Straight Arrow Connector 113"/>
              <p:cNvCxnSpPr/>
              <p:nvPr/>
            </p:nvCxnSpPr>
            <p:spPr>
              <a:xfrm>
                <a:off x="6178193" y="3332179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6381148" y="319343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Arrow Connector 115"/>
              <p:cNvCxnSpPr/>
              <p:nvPr/>
            </p:nvCxnSpPr>
            <p:spPr>
              <a:xfrm>
                <a:off x="6434835" y="321955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Oval 116"/>
              <p:cNvSpPr/>
              <p:nvPr/>
            </p:nvSpPr>
            <p:spPr>
              <a:xfrm>
                <a:off x="6663788" y="326869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8" name="Straight Arrow Connector 117"/>
              <p:cNvCxnSpPr/>
              <p:nvPr/>
            </p:nvCxnSpPr>
            <p:spPr>
              <a:xfrm>
                <a:off x="6717475" y="329481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6417537" y="3427344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Arrow Connector 119"/>
              <p:cNvCxnSpPr/>
              <p:nvPr/>
            </p:nvCxnSpPr>
            <p:spPr>
              <a:xfrm>
                <a:off x="6471224" y="3453457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Oval 120"/>
              <p:cNvSpPr/>
              <p:nvPr/>
            </p:nvSpPr>
            <p:spPr>
              <a:xfrm>
                <a:off x="7061472" y="326869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Arrow Connector 121"/>
              <p:cNvCxnSpPr/>
              <p:nvPr/>
            </p:nvCxnSpPr>
            <p:spPr>
              <a:xfrm>
                <a:off x="7115159" y="329481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6962244" y="3416022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Straight Arrow Connector 123"/>
              <p:cNvCxnSpPr/>
              <p:nvPr/>
            </p:nvCxnSpPr>
            <p:spPr>
              <a:xfrm>
                <a:off x="7015931" y="3442135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7328776" y="3343696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Arrow Connector 125"/>
              <p:cNvCxnSpPr/>
              <p:nvPr/>
            </p:nvCxnSpPr>
            <p:spPr>
              <a:xfrm>
                <a:off x="7382463" y="3369809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/>
              <p:cNvSpPr/>
              <p:nvPr/>
            </p:nvSpPr>
            <p:spPr>
              <a:xfrm>
                <a:off x="7585418" y="3231069"/>
                <a:ext cx="52226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Arrow Connector 127"/>
              <p:cNvCxnSpPr/>
              <p:nvPr/>
            </p:nvCxnSpPr>
            <p:spPr>
              <a:xfrm>
                <a:off x="7639105" y="3257182"/>
                <a:ext cx="19553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ounded Rectangle 132"/>
            <p:cNvSpPr/>
            <p:nvPr/>
          </p:nvSpPr>
          <p:spPr>
            <a:xfrm>
              <a:off x="7243766" y="4308350"/>
              <a:ext cx="566170" cy="2685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5400442" y="3932657"/>
              <a:ext cx="13171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4982016" y="3958598"/>
                  <a:ext cx="23735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𝑒𝑙𝑒𝑐𝑡𝑟𝑜𝑛𝑠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2016" y="3958598"/>
                  <a:ext cx="237353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538" r="-1795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Straight Arrow Connector 137"/>
            <p:cNvCxnSpPr/>
            <p:nvPr/>
          </p:nvCxnSpPr>
          <p:spPr>
            <a:xfrm flipH="1">
              <a:off x="5374575" y="3106882"/>
              <a:ext cx="1244686" cy="103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4827467" y="2669940"/>
                  <a:ext cx="25327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𝑐𝑜𝑛𝑣𝑒𝑛𝑡𝑖𝑜𝑛𝑎𝑙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𝑐𝑢𝑟𝑟𝑒𝑛𝑡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467" y="2669940"/>
                  <a:ext cx="25327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687" r="-144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Oval 141"/>
          <p:cNvSpPr/>
          <p:nvPr/>
        </p:nvSpPr>
        <p:spPr>
          <a:xfrm>
            <a:off x="9756533" y="754014"/>
            <a:ext cx="332509" cy="830677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590472" y="1333687"/>
            <a:ext cx="230682" cy="59034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/>
              <p:cNvSpPr txBox="1"/>
              <p:nvPr/>
            </p:nvSpPr>
            <p:spPr>
              <a:xfrm>
                <a:off x="6590472" y="1929754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472" y="1929754"/>
                <a:ext cx="234936" cy="307777"/>
              </a:xfrm>
              <a:prstGeom prst="rect">
                <a:avLst/>
              </a:prstGeom>
              <a:blipFill>
                <a:blip r:embed="rId10"/>
                <a:stretch>
                  <a:fillRect l="-20513" r="-2307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6686914" y="1656175"/>
            <a:ext cx="443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9" name="Group 288"/>
          <p:cNvGrpSpPr/>
          <p:nvPr/>
        </p:nvGrpSpPr>
        <p:grpSpPr>
          <a:xfrm>
            <a:off x="6545698" y="2552914"/>
            <a:ext cx="4154955" cy="3605219"/>
            <a:chOff x="6545698" y="2552914"/>
            <a:chExt cx="4154955" cy="36052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TextBox 246"/>
                <p:cNvSpPr txBox="1"/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8" name="Group 287"/>
            <p:cNvGrpSpPr/>
            <p:nvPr/>
          </p:nvGrpSpPr>
          <p:grpSpPr>
            <a:xfrm>
              <a:off x="6545698" y="3024464"/>
              <a:ext cx="4154955" cy="3133669"/>
              <a:chOff x="6545698" y="3024464"/>
              <a:chExt cx="4154955" cy="3133669"/>
            </a:xfrm>
          </p:grpSpPr>
          <p:sp>
            <p:nvSpPr>
              <p:cNvPr id="143" name="Can 142"/>
              <p:cNvSpPr/>
              <p:nvPr/>
            </p:nvSpPr>
            <p:spPr>
              <a:xfrm rot="5400000">
                <a:off x="7507598" y="2328192"/>
                <a:ext cx="2231155" cy="4154955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53" name="Group 152"/>
              <p:cNvGrpSpPr/>
              <p:nvPr/>
            </p:nvGrpSpPr>
            <p:grpSpPr>
              <a:xfrm rot="10335368">
                <a:off x="6811324" y="4628642"/>
                <a:ext cx="248741" cy="52226"/>
                <a:chOff x="4328981" y="5376621"/>
                <a:chExt cx="248741" cy="52226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1" name="Straight Arrow Connector 150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4" name="Group 153"/>
              <p:cNvGrpSpPr/>
              <p:nvPr/>
            </p:nvGrpSpPr>
            <p:grpSpPr>
              <a:xfrm rot="2932945">
                <a:off x="7023144" y="4871353"/>
                <a:ext cx="423641" cy="52226"/>
                <a:chOff x="4328981" y="5376621"/>
                <a:chExt cx="423641" cy="52226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Arrow Connector 155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7" name="Group 156"/>
              <p:cNvGrpSpPr/>
              <p:nvPr/>
            </p:nvGrpSpPr>
            <p:grpSpPr>
              <a:xfrm rot="11089839">
                <a:off x="6928889" y="4197894"/>
                <a:ext cx="289476" cy="75117"/>
                <a:chOff x="4328981" y="5376621"/>
                <a:chExt cx="289476" cy="75117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59" name="Straight Arrow Connector 158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/>
              <p:cNvGrpSpPr/>
              <p:nvPr/>
            </p:nvGrpSpPr>
            <p:grpSpPr>
              <a:xfrm rot="8501281">
                <a:off x="7104299" y="3608615"/>
                <a:ext cx="602551" cy="279261"/>
                <a:chOff x="4328981" y="5270682"/>
                <a:chExt cx="602551" cy="279261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2" name="Straight Arrow Connector 161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" name="Group 162"/>
              <p:cNvGrpSpPr/>
              <p:nvPr/>
            </p:nvGrpSpPr>
            <p:grpSpPr>
              <a:xfrm rot="8501281">
                <a:off x="7432791" y="4316253"/>
                <a:ext cx="224397" cy="110886"/>
                <a:chOff x="4328981" y="5335719"/>
                <a:chExt cx="224397" cy="110886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Arrow Connector 164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 rot="8501281">
                <a:off x="7460588" y="5132031"/>
                <a:ext cx="423641" cy="52226"/>
                <a:chOff x="4328981" y="5376621"/>
                <a:chExt cx="423641" cy="52226"/>
              </a:xfrm>
            </p:grpSpPr>
            <p:sp>
              <p:nvSpPr>
                <p:cNvPr id="167" name="Oval 16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8" name="Straight Arrow Connector 167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168"/>
              <p:cNvGrpSpPr/>
              <p:nvPr/>
            </p:nvGrpSpPr>
            <p:grpSpPr>
              <a:xfrm rot="11877424">
                <a:off x="7607214" y="4700587"/>
                <a:ext cx="423641" cy="52226"/>
                <a:chOff x="4328981" y="5376621"/>
                <a:chExt cx="423641" cy="52226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1" name="Straight Arrow Connector 170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" name="Group 175"/>
              <p:cNvGrpSpPr/>
              <p:nvPr/>
            </p:nvGrpSpPr>
            <p:grpSpPr>
              <a:xfrm rot="13351849">
                <a:off x="7677598" y="4424229"/>
                <a:ext cx="248741" cy="52226"/>
                <a:chOff x="4328981" y="5376621"/>
                <a:chExt cx="248741" cy="52226"/>
              </a:xfrm>
            </p:grpSpPr>
            <p:sp>
              <p:nvSpPr>
                <p:cNvPr id="177" name="Oval 17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8" name="Straight Arrow Connector 177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9" name="Group 178"/>
              <p:cNvGrpSpPr/>
              <p:nvPr/>
            </p:nvGrpSpPr>
            <p:grpSpPr>
              <a:xfrm rot="5949426">
                <a:off x="7889418" y="4666940"/>
                <a:ext cx="423641" cy="52226"/>
                <a:chOff x="4328981" y="5376621"/>
                <a:chExt cx="423641" cy="52226"/>
              </a:xfrm>
            </p:grpSpPr>
            <p:sp>
              <p:nvSpPr>
                <p:cNvPr id="180" name="Oval 17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1" name="Straight Arrow Connector 180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oup 181"/>
              <p:cNvGrpSpPr/>
              <p:nvPr/>
            </p:nvGrpSpPr>
            <p:grpSpPr>
              <a:xfrm rot="14106320">
                <a:off x="7795163" y="3993481"/>
                <a:ext cx="289476" cy="75117"/>
                <a:chOff x="4328981" y="5376621"/>
                <a:chExt cx="289476" cy="75117"/>
              </a:xfrm>
            </p:grpSpPr>
            <p:sp>
              <p:nvSpPr>
                <p:cNvPr id="183" name="Oval 182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84" name="Straight Arrow Connector 183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 rot="11517762">
                <a:off x="7970573" y="3404202"/>
                <a:ext cx="602551" cy="279261"/>
                <a:chOff x="4328981" y="5270682"/>
                <a:chExt cx="602551" cy="279261"/>
              </a:xfrm>
            </p:grpSpPr>
            <p:sp>
              <p:nvSpPr>
                <p:cNvPr id="186" name="Oval 185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7" name="Straight Arrow Connector 186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 rot="11517762">
                <a:off x="8299065" y="4111840"/>
                <a:ext cx="224397" cy="110886"/>
                <a:chOff x="4328981" y="5335719"/>
                <a:chExt cx="224397" cy="110886"/>
              </a:xfrm>
            </p:grpSpPr>
            <p:sp>
              <p:nvSpPr>
                <p:cNvPr id="189" name="Oval 18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Arrow Connector 189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1" name="Group 190"/>
              <p:cNvGrpSpPr/>
              <p:nvPr/>
            </p:nvGrpSpPr>
            <p:grpSpPr>
              <a:xfrm rot="11517762">
                <a:off x="8326862" y="4927618"/>
                <a:ext cx="423641" cy="52226"/>
                <a:chOff x="4328981" y="5376621"/>
                <a:chExt cx="423641" cy="52226"/>
              </a:xfrm>
            </p:grpSpPr>
            <p:sp>
              <p:nvSpPr>
                <p:cNvPr id="192" name="Oval 19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 rot="14893905">
                <a:off x="8426534" y="4513419"/>
                <a:ext cx="624775" cy="198267"/>
                <a:chOff x="4328981" y="5273460"/>
                <a:chExt cx="624775" cy="198267"/>
              </a:xfrm>
            </p:grpSpPr>
            <p:sp>
              <p:nvSpPr>
                <p:cNvPr id="195" name="Oval 19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6" name="Straight Arrow Connector 195"/>
                <p:cNvCxnSpPr/>
                <p:nvPr/>
              </p:nvCxnSpPr>
              <p:spPr>
                <a:xfrm rot="17041463">
                  <a:off x="4582119" y="5100091"/>
                  <a:ext cx="198267" cy="54500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8" name="Group 217"/>
              <p:cNvGrpSpPr/>
              <p:nvPr/>
            </p:nvGrpSpPr>
            <p:grpSpPr>
              <a:xfrm rot="10335368">
                <a:off x="8059705" y="5119573"/>
                <a:ext cx="248741" cy="52226"/>
                <a:chOff x="4328981" y="5376621"/>
                <a:chExt cx="248741" cy="52226"/>
              </a:xfrm>
            </p:grpSpPr>
            <p:sp>
              <p:nvSpPr>
                <p:cNvPr id="219" name="Oval 21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1" name="Group 220"/>
              <p:cNvGrpSpPr/>
              <p:nvPr/>
            </p:nvGrpSpPr>
            <p:grpSpPr>
              <a:xfrm rot="6246401">
                <a:off x="8665140" y="5181815"/>
                <a:ext cx="423641" cy="52226"/>
                <a:chOff x="4328981" y="5376621"/>
                <a:chExt cx="423641" cy="52226"/>
              </a:xfrm>
            </p:grpSpPr>
            <p:sp>
              <p:nvSpPr>
                <p:cNvPr id="222" name="Oval 22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4" name="Group 223"/>
              <p:cNvGrpSpPr/>
              <p:nvPr/>
            </p:nvGrpSpPr>
            <p:grpSpPr>
              <a:xfrm rot="11089839">
                <a:off x="8177270" y="4688825"/>
                <a:ext cx="289476" cy="75117"/>
                <a:chOff x="4328981" y="5376621"/>
                <a:chExt cx="289476" cy="75117"/>
              </a:xfrm>
            </p:grpSpPr>
            <p:sp>
              <p:nvSpPr>
                <p:cNvPr id="225" name="Oval 22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226" name="Straight Arrow Connector 225"/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26"/>
              <p:cNvGrpSpPr/>
              <p:nvPr/>
            </p:nvGrpSpPr>
            <p:grpSpPr>
              <a:xfrm rot="8501281">
                <a:off x="8352680" y="4099546"/>
                <a:ext cx="602551" cy="279261"/>
                <a:chOff x="4328981" y="5270682"/>
                <a:chExt cx="602551" cy="279261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9" name="Straight Arrow Connector 228"/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 rot="8501281">
                <a:off x="9222349" y="5074515"/>
                <a:ext cx="224397" cy="110886"/>
                <a:chOff x="4328981" y="5335719"/>
                <a:chExt cx="224397" cy="110886"/>
              </a:xfrm>
            </p:grpSpPr>
            <p:sp>
              <p:nvSpPr>
                <p:cNvPr id="231" name="Oval 23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2" name="Straight Arrow Connector 231"/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 rot="10656447">
                <a:off x="8867753" y="4352532"/>
                <a:ext cx="423641" cy="52226"/>
                <a:chOff x="4328981" y="5376621"/>
                <a:chExt cx="423641" cy="52226"/>
              </a:xfrm>
            </p:grpSpPr>
            <p:sp>
              <p:nvSpPr>
                <p:cNvPr id="234" name="Oval 23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Arrow Connector 234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 rot="11877424">
                <a:off x="8286504" y="3847373"/>
                <a:ext cx="423641" cy="52226"/>
                <a:chOff x="4328981" y="5376621"/>
                <a:chExt cx="423641" cy="52226"/>
              </a:xfrm>
            </p:grpSpPr>
            <p:sp>
              <p:nvSpPr>
                <p:cNvPr id="237" name="Oval 23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8" name="Straight Arrow Connector 237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 rot="10335368">
                <a:off x="7348554" y="4017548"/>
                <a:ext cx="423641" cy="52226"/>
                <a:chOff x="4328981" y="5376621"/>
                <a:chExt cx="423641" cy="52226"/>
              </a:xfrm>
            </p:grpSpPr>
            <p:sp>
              <p:nvSpPr>
                <p:cNvPr id="241" name="Oval 24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2" name="Straight Arrow Connector 241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/>
              <p:cNvGrpSpPr/>
              <p:nvPr/>
            </p:nvGrpSpPr>
            <p:grpSpPr>
              <a:xfrm rot="8998758">
                <a:off x="8743978" y="3729913"/>
                <a:ext cx="423641" cy="52226"/>
                <a:chOff x="4328981" y="5376621"/>
                <a:chExt cx="423641" cy="52226"/>
              </a:xfrm>
            </p:grpSpPr>
            <p:sp>
              <p:nvSpPr>
                <p:cNvPr id="244" name="Oval 24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Arrow Connector 244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Left Arrow 245"/>
              <p:cNvSpPr/>
              <p:nvPr/>
            </p:nvSpPr>
            <p:spPr>
              <a:xfrm rot="10800000">
                <a:off x="7846555" y="3024464"/>
                <a:ext cx="1759956" cy="199201"/>
              </a:xfrm>
              <a:prstGeom prst="lef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4" name="Group 253"/>
              <p:cNvGrpSpPr/>
              <p:nvPr/>
            </p:nvGrpSpPr>
            <p:grpSpPr>
              <a:xfrm rot="5949426">
                <a:off x="9045135" y="3725809"/>
                <a:ext cx="423641" cy="52226"/>
                <a:chOff x="4328981" y="5376621"/>
                <a:chExt cx="423641" cy="52226"/>
              </a:xfrm>
            </p:grpSpPr>
            <p:sp>
              <p:nvSpPr>
                <p:cNvPr id="255" name="Oval 254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6" name="Straight Arrow Connector 255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 rot="10335368">
                <a:off x="9215422" y="4178442"/>
                <a:ext cx="248741" cy="52226"/>
                <a:chOff x="4328981" y="5376621"/>
                <a:chExt cx="248741" cy="52226"/>
              </a:xfrm>
            </p:grpSpPr>
            <p:sp>
              <p:nvSpPr>
                <p:cNvPr id="258" name="Oval 257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Group 259"/>
              <p:cNvGrpSpPr/>
              <p:nvPr/>
            </p:nvGrpSpPr>
            <p:grpSpPr>
              <a:xfrm rot="5949426">
                <a:off x="8911762" y="4852346"/>
                <a:ext cx="423641" cy="52226"/>
                <a:chOff x="4328981" y="5376621"/>
                <a:chExt cx="423641" cy="52226"/>
              </a:xfrm>
            </p:grpSpPr>
            <p:sp>
              <p:nvSpPr>
                <p:cNvPr id="261" name="Oval 260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2" name="Straight Arrow Connector 261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3" name="Group 262"/>
              <p:cNvGrpSpPr/>
              <p:nvPr/>
            </p:nvGrpSpPr>
            <p:grpSpPr>
              <a:xfrm rot="10335368">
                <a:off x="9082049" y="5304979"/>
                <a:ext cx="248741" cy="52226"/>
                <a:chOff x="4328981" y="5376621"/>
                <a:chExt cx="248741" cy="52226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5" name="Straight Arrow Connector 264"/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Group 265"/>
              <p:cNvGrpSpPr/>
              <p:nvPr/>
            </p:nvGrpSpPr>
            <p:grpSpPr>
              <a:xfrm rot="7792744">
                <a:off x="9338751" y="4235406"/>
                <a:ext cx="286461" cy="157692"/>
                <a:chOff x="4328981" y="5331331"/>
                <a:chExt cx="286461" cy="157692"/>
              </a:xfrm>
            </p:grpSpPr>
            <p:sp>
              <p:nvSpPr>
                <p:cNvPr id="267" name="Oval 266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8" name="Straight Arrow Connector 267"/>
                <p:cNvCxnSpPr/>
                <p:nvPr/>
              </p:nvCxnSpPr>
              <p:spPr>
                <a:xfrm rot="2542624" flipV="1">
                  <a:off x="4420529" y="5331331"/>
                  <a:ext cx="194913" cy="15769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Group 268"/>
              <p:cNvGrpSpPr/>
              <p:nvPr/>
            </p:nvGrpSpPr>
            <p:grpSpPr>
              <a:xfrm rot="10335368">
                <a:off x="8888531" y="4551777"/>
                <a:ext cx="175234" cy="73755"/>
                <a:chOff x="4328981" y="5376621"/>
                <a:chExt cx="175234" cy="73755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1" name="Straight Arrow Connector 270"/>
                <p:cNvCxnSpPr/>
                <p:nvPr/>
              </p:nvCxnSpPr>
              <p:spPr>
                <a:xfrm>
                  <a:off x="4392849" y="5402736"/>
                  <a:ext cx="111366" cy="4764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/>
              <p:cNvGrpSpPr/>
              <p:nvPr/>
            </p:nvGrpSpPr>
            <p:grpSpPr>
              <a:xfrm rot="8786434">
                <a:off x="9467036" y="5163117"/>
                <a:ext cx="423641" cy="52226"/>
                <a:chOff x="4328981" y="5376621"/>
                <a:chExt cx="423641" cy="52226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7" name="Straight Arrow Connector 276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8" name="Group 277"/>
              <p:cNvGrpSpPr/>
              <p:nvPr/>
            </p:nvGrpSpPr>
            <p:grpSpPr>
              <a:xfrm rot="10335368">
                <a:off x="9231028" y="4728935"/>
                <a:ext cx="423641" cy="52226"/>
                <a:chOff x="4328981" y="5376621"/>
                <a:chExt cx="423641" cy="52226"/>
              </a:xfrm>
            </p:grpSpPr>
            <p:sp>
              <p:nvSpPr>
                <p:cNvPr id="279" name="Oval 278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Arrow Connector 279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1" name="Group 280"/>
              <p:cNvGrpSpPr/>
              <p:nvPr/>
            </p:nvGrpSpPr>
            <p:grpSpPr>
              <a:xfrm rot="8786434">
                <a:off x="9535901" y="3588897"/>
                <a:ext cx="423641" cy="52226"/>
                <a:chOff x="4328981" y="5376621"/>
                <a:chExt cx="423641" cy="52226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3" name="Straight Arrow Connector 282"/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4" name="TextBox 283"/>
                  <p:cNvSpPr txBox="1"/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4" name="TextBox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6" name="Straight Arrow Connector 285"/>
              <p:cNvCxnSpPr/>
              <p:nvPr/>
            </p:nvCxnSpPr>
            <p:spPr>
              <a:xfrm>
                <a:off x="6964179" y="5723467"/>
                <a:ext cx="33089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7" name="TextBox 286"/>
                  <p:cNvSpPr txBox="1"/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7" name="TextBox 2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767" r="-77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0969" y="1029772"/>
            <a:ext cx="4108241" cy="2638874"/>
            <a:chOff x="7464802" y="740348"/>
            <a:chExt cx="4108241" cy="2638874"/>
          </a:xfrm>
        </p:grpSpPr>
        <p:grpSp>
          <p:nvGrpSpPr>
            <p:cNvPr id="3" name="Group 2"/>
            <p:cNvGrpSpPr/>
            <p:nvPr/>
          </p:nvGrpSpPr>
          <p:grpSpPr>
            <a:xfrm>
              <a:off x="8419895" y="740348"/>
              <a:ext cx="3153148" cy="2638874"/>
              <a:chOff x="8597633" y="1708537"/>
              <a:chExt cx="3153148" cy="263887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8937937" y="3885746"/>
                <a:ext cx="2575775" cy="25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8937936" y="1782393"/>
                <a:ext cx="23610" cy="21441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oMath>
                      </m:oMathPara>
                    </a14:m>
                    <a:endParaRPr lang="en-CA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597633" y="1814231"/>
                <a:ext cx="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 smtClean="0">
                    <a:latin typeface="Symbol" panose="05050102010706020507" pitchFamily="18" charset="2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8950192" y="2042230"/>
                <a:ext cx="2320698" cy="13691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8822157" y="1886259"/>
              <a:ext cx="8826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04762" y="1886259"/>
              <a:ext cx="12256" cy="10570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31619</TotalTime>
  <Words>35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Cambria Math</vt:lpstr>
      <vt:lpstr>Symbol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596</cp:revision>
  <dcterms:created xsi:type="dcterms:W3CDTF">2017-07-11T12:03:09Z</dcterms:created>
  <dcterms:modified xsi:type="dcterms:W3CDTF">2019-06-21T20:07:39Z</dcterms:modified>
</cp:coreProperties>
</file>