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9" r:id="rId3"/>
    <p:sldId id="304" r:id="rId4"/>
    <p:sldId id="300" r:id="rId5"/>
    <p:sldId id="301" r:id="rId6"/>
    <p:sldId id="302" r:id="rId7"/>
    <p:sldId id="303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FA795-6045-40E8-A5AC-7AE02F273932}" v="74" dt="2019-08-20T19:46:0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6667" autoAdjust="0"/>
  </p:normalViewPr>
  <p:slideViewPr>
    <p:cSldViewPr snapToGrid="0">
      <p:cViewPr>
        <p:scale>
          <a:sx n="70" d="100"/>
          <a:sy n="70" d="100"/>
        </p:scale>
        <p:origin x="840" y="7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87FA795-6045-40E8-A5AC-7AE02F273932}"/>
    <pc:docChg chg="undo custSel addSld delSld modSld">
      <pc:chgData name="Joshua Rinaldo" userId="eeaa994f99e4e508" providerId="LiveId" clId="{F87FA795-6045-40E8-A5AC-7AE02F273932}" dt="2019-08-20T20:47:39.798" v="216" actId="2696"/>
      <pc:docMkLst>
        <pc:docMk/>
      </pc:docMkLst>
      <pc:sldChg chg="addSp delSp modSp">
        <pc:chgData name="Joshua Rinaldo" userId="eeaa994f99e4e508" providerId="LiveId" clId="{F87FA795-6045-40E8-A5AC-7AE02F273932}" dt="2019-08-20T15:32:15.315" v="20" actId="164"/>
        <pc:sldMkLst>
          <pc:docMk/>
          <pc:sldMk cId="4132219296" sldId="305"/>
        </pc:sldMkLst>
        <pc:grpChg chg="add 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13" creationId="{3E9D36FE-A0FE-4FD5-8054-4A8F49E2A857}"/>
          </ac:grpSpMkLst>
        </pc:grpChg>
        <pc:grpChg chg="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76" creationId="{00000000-0000-0000-0000-000000000000}"/>
          </ac:grpSpMkLst>
        </pc:grpChg>
        <pc:picChg chg="add del mod">
          <ac:chgData name="Joshua Rinaldo" userId="eeaa994f99e4e508" providerId="LiveId" clId="{F87FA795-6045-40E8-A5AC-7AE02F273932}" dt="2019-08-20T15:29:12.896" v="7"/>
          <ac:picMkLst>
            <pc:docMk/>
            <pc:sldMk cId="4132219296" sldId="305"/>
            <ac:picMk id="3" creationId="{FBD9F664-10BD-4E06-B33C-17696475E5AE}"/>
          </ac:picMkLst>
        </pc:picChg>
        <pc:picChg chg="add mod">
          <ac:chgData name="Joshua Rinaldo" userId="eeaa994f99e4e508" providerId="LiveId" clId="{F87FA795-6045-40E8-A5AC-7AE02F273932}" dt="2019-08-20T15:32:15.315" v="20" actId="164"/>
          <ac:picMkLst>
            <pc:docMk/>
            <pc:sldMk cId="4132219296" sldId="305"/>
            <ac:picMk id="12" creationId="{371F4E97-A296-47F5-91DB-D9E52511E1C6}"/>
          </ac:picMkLst>
        </pc:picChg>
        <pc:picChg chg="del mod">
          <ac:chgData name="Joshua Rinaldo" userId="eeaa994f99e4e508" providerId="LiveId" clId="{F87FA795-6045-40E8-A5AC-7AE02F273932}" dt="2019-08-20T15:32:08.140" v="19" actId="478"/>
          <ac:picMkLst>
            <pc:docMk/>
            <pc:sldMk cId="4132219296" sldId="305"/>
            <ac:picMk id="77" creationId="{00000000-0000-0000-0000-000000000000}"/>
          </ac:picMkLst>
        </pc:picChg>
      </pc:sldChg>
      <pc:sldChg chg="addSp delSp modSp">
        <pc:chgData name="Joshua Rinaldo" userId="eeaa994f99e4e508" providerId="LiveId" clId="{F87FA795-6045-40E8-A5AC-7AE02F273932}" dt="2019-08-20T20:47:35.701" v="215" actId="478"/>
        <pc:sldMkLst>
          <pc:docMk/>
          <pc:sldMk cId="2804202308" sldId="306"/>
        </pc:sldMkLst>
        <pc:spChg chg="del mod">
          <ac:chgData name="Joshua Rinaldo" userId="eeaa994f99e4e508" providerId="LiveId" clId="{F87FA795-6045-40E8-A5AC-7AE02F273932}" dt="2019-08-20T15:35:20.210" v="42" actId="478"/>
          <ac:spMkLst>
            <pc:docMk/>
            <pc:sldMk cId="2804202308" sldId="306"/>
            <ac:spMk id="19" creationId="{8F5578CA-58FF-4076-B30F-9B3E4591A002}"/>
          </ac:spMkLst>
        </pc:spChg>
        <pc:spChg chg="add del mod">
          <ac:chgData name="Joshua Rinaldo" userId="eeaa994f99e4e508" providerId="LiveId" clId="{F87FA795-6045-40E8-A5AC-7AE02F273932}" dt="2019-08-20T18:50:48.222" v="116" actId="478"/>
          <ac:spMkLst>
            <pc:docMk/>
            <pc:sldMk cId="2804202308" sldId="306"/>
            <ac:spMk id="25" creationId="{BBFE87DC-F278-40C8-936A-8594915B35AD}"/>
          </ac:spMkLst>
        </pc:spChg>
        <pc:spChg chg="add mod">
          <ac:chgData name="Joshua Rinaldo" userId="eeaa994f99e4e508" providerId="LiveId" clId="{F87FA795-6045-40E8-A5AC-7AE02F273932}" dt="2019-08-20T18:53:13.981" v="163" actId="1076"/>
          <ac:spMkLst>
            <pc:docMk/>
            <pc:sldMk cId="2804202308" sldId="306"/>
            <ac:spMk id="47" creationId="{AC735B43-1EE0-4F35-8A21-3AD3F4C8334C}"/>
          </ac:spMkLst>
        </pc:spChg>
        <pc:spChg chg="add mod">
          <ac:chgData name="Joshua Rinaldo" userId="eeaa994f99e4e508" providerId="LiveId" clId="{F87FA795-6045-40E8-A5AC-7AE02F273932}" dt="2019-08-20T18:53:33.914" v="175" actId="1076"/>
          <ac:spMkLst>
            <pc:docMk/>
            <pc:sldMk cId="2804202308" sldId="306"/>
            <ac:spMk id="67" creationId="{0C3C5F09-A5C1-4EDA-9041-E5D412A91E01}"/>
          </ac:spMkLst>
        </pc:spChg>
        <pc:spChg chg="add del mod">
          <ac:chgData name="Joshua Rinaldo" userId="eeaa994f99e4e508" providerId="LiveId" clId="{F87FA795-6045-40E8-A5AC-7AE02F273932}" dt="2019-08-20T18:53:39.785" v="178"/>
          <ac:spMkLst>
            <pc:docMk/>
            <pc:sldMk cId="2804202308" sldId="306"/>
            <ac:spMk id="68" creationId="{78A82FB5-CBD7-4887-9D5E-11BE1B13FC06}"/>
          </ac:spMkLst>
        </pc:spChg>
        <pc:spChg chg="add mod">
          <ac:chgData name="Joshua Rinaldo" userId="eeaa994f99e4e508" providerId="LiveId" clId="{F87FA795-6045-40E8-A5AC-7AE02F273932}" dt="2019-08-20T18:53:59.041" v="184" actId="1076"/>
          <ac:spMkLst>
            <pc:docMk/>
            <pc:sldMk cId="2804202308" sldId="306"/>
            <ac:spMk id="69" creationId="{D40EB4CF-F15A-4939-8574-AD4C27B4C3C5}"/>
          </ac:spMkLst>
        </pc:spChg>
        <pc:grpChg chg="add mod">
          <ac:chgData name="Joshua Rinaldo" userId="eeaa994f99e4e508" providerId="LiveId" clId="{F87FA795-6045-40E8-A5AC-7AE02F273932}" dt="2019-08-20T18:30:31.779" v="58" actId="164"/>
          <ac:grpSpMkLst>
            <pc:docMk/>
            <pc:sldMk cId="2804202308" sldId="306"/>
            <ac:grpSpMk id="4" creationId="{AD19EC23-E863-4B24-A729-B257A2280D18}"/>
          </ac:grpSpMkLst>
        </pc:grpChg>
        <pc:grpChg chg="add mod">
          <ac:chgData name="Joshua Rinaldo" userId="eeaa994f99e4e508" providerId="LiveId" clId="{F87FA795-6045-40E8-A5AC-7AE02F273932}" dt="2019-08-20T18:53:06.571" v="162" actId="688"/>
          <ac:grpSpMkLst>
            <pc:docMk/>
            <pc:sldMk cId="2804202308" sldId="306"/>
            <ac:grpSpMk id="66" creationId="{C5B690BB-3588-407A-B7E7-D8E1AB7545C5}"/>
          </ac:grpSpMkLst>
        </pc:grpChg>
        <pc:picChg chg="add mod modCrop">
          <ac:chgData name="Joshua Rinaldo" userId="eeaa994f99e4e508" providerId="LiveId" clId="{F87FA795-6045-40E8-A5AC-7AE02F273932}" dt="2019-08-20T18:53:13.981" v="163" actId="1076"/>
          <ac:picMkLst>
            <pc:docMk/>
            <pc:sldMk cId="2804202308" sldId="306"/>
            <ac:picMk id="3" creationId="{84842DFE-763A-4EC2-BCAD-AB457EDC743A}"/>
          </ac:picMkLst>
        </pc:picChg>
        <pc:cxnChg chg="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5" creationId="{64BA7913-C29C-4CF9-8F76-7ED98DA997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6" creationId="{15775E8B-74CE-4CD8-A3D7-23BFDEDC9C3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7" creationId="{37741DA9-D572-4A4A-B143-8546364949C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8" creationId="{8E6A6530-3762-4017-BE93-FBD7FA9A7D2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9" creationId="{2705339F-1326-4F55-A974-99C8D48E8C5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0" creationId="{5A6A1F3D-4115-477F-9B1D-DF5B6BFAAD77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1" creationId="{8AA562E3-F431-429C-B29B-977EF511339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2" creationId="{85E65DEB-399C-4167-8E35-C856844D764E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3" creationId="{51B2032A-70FD-46E4-8330-5B43A55BC25A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4" creationId="{87273663-E154-45C6-A532-C9F2203A2D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5" creationId="{8267661D-A991-40E5-919F-D37DE784A8D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6" creationId="{EDC19D22-0E0B-48F9-9A83-2263FFD3A594}"/>
          </ac:cxnSpMkLst>
        </pc:cxnChg>
        <pc:cxnChg chg="mod">
          <ac:chgData name="Joshua Rinaldo" userId="eeaa994f99e4e508" providerId="LiveId" clId="{F87FA795-6045-40E8-A5AC-7AE02F273932}" dt="2019-08-20T18:53:18.795" v="164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del mod">
          <ac:chgData name="Joshua Rinaldo" userId="eeaa994f99e4e508" providerId="LiveId" clId="{F87FA795-6045-40E8-A5AC-7AE02F273932}" dt="2019-08-20T20:47:35.701" v="215" actId="478"/>
          <ac:cxnSpMkLst>
            <pc:docMk/>
            <pc:sldMk cId="2804202308" sldId="306"/>
            <ac:cxnSpMk id="20" creationId="{412B8839-56C0-4772-BD50-9320DC53904A}"/>
          </ac:cxnSpMkLst>
        </pc:cxnChg>
        <pc:cxnChg chg="del mod">
          <ac:chgData name="Joshua Rinaldo" userId="eeaa994f99e4e508" providerId="LiveId" clId="{F87FA795-6045-40E8-A5AC-7AE02F273932}" dt="2019-08-20T15:37:10.506" v="45" actId="478"/>
          <ac:cxnSpMkLst>
            <pc:docMk/>
            <pc:sldMk cId="2804202308" sldId="306"/>
            <ac:cxnSpMk id="21" creationId="{DD91B55B-1D32-44C6-AB61-8E03A37FE835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8" creationId="{C7EECB10-9054-4C40-B6DD-95A214775FDD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9" creationId="{27DB53D6-FE1A-40E3-9AAD-CE4E83ACF23A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0" creationId="{D17747AC-44A1-440C-A761-F574EEC2890F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1" creationId="{1548F3F4-E32B-474B-826B-AEA6384C4D58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2" creationId="{46129119-A50E-4DE8-B155-D857D88E36F9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43" creationId="{5FBABC08-4B02-48C1-A1C3-18E5EE345A7D}"/>
          </ac:cxnSpMkLst>
        </pc:cxnChg>
        <pc:cxnChg chg="add del mod ord">
          <ac:chgData name="Joshua Rinaldo" userId="eeaa994f99e4e508" providerId="LiveId" clId="{F87FA795-6045-40E8-A5AC-7AE02F273932}" dt="2019-08-20T18:51:45.910" v="139" actId="478"/>
          <ac:cxnSpMkLst>
            <pc:docMk/>
            <pc:sldMk cId="2804202308" sldId="306"/>
            <ac:cxnSpMk id="44" creationId="{1A7C147F-6CF7-4F53-B8DC-45A8D6657E5D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45" creationId="{C6996DDB-6E03-4CD2-8CFF-5A215C59B294}"/>
          </ac:cxnSpMkLst>
        </pc:cxnChg>
        <pc:cxnChg chg="add mod">
          <ac:chgData name="Joshua Rinaldo" userId="eeaa994f99e4e508" providerId="LiveId" clId="{F87FA795-6045-40E8-A5AC-7AE02F273932}" dt="2019-08-20T18:53:13.981" v="163" actId="1076"/>
          <ac:cxnSpMkLst>
            <pc:docMk/>
            <pc:sldMk cId="2804202308" sldId="306"/>
            <ac:cxnSpMk id="46" creationId="{A430B316-1A39-4679-ADC6-7C1BE13C4F14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4" creationId="{0BF42A0C-1F07-4E4F-823F-69D8398CCE46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5" creationId="{91657AE5-F20C-4CFB-8521-4B29C17AA0A5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6" creationId="{5EA6494C-B1A9-4ACD-BE08-A66DF666770C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7" creationId="{435BE589-E3C3-4C5A-9CB4-8735EC8F3DB1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8" creationId="{A7DCAEA9-0118-4217-92A3-932AC0EC5A00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9" creationId="{17BDAE54-6189-43EF-8388-7B14EEC01175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0" creationId="{71C39FE4-177B-4FBD-BF78-29295E32C6EC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1" creationId="{B4EC1C7C-5FD0-431D-AB25-C8703F4630CB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2" creationId="{3EDBCC20-2265-4197-8156-DAF00F90086F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3" creationId="{7FCDE28F-FA00-4C63-80A1-88AEC255B989}"/>
          </ac:cxnSpMkLst>
        </pc:cxnChg>
      </pc:sldChg>
      <pc:sldChg chg="addSp delSp modSp add del">
        <pc:chgData name="Joshua Rinaldo" userId="eeaa994f99e4e508" providerId="LiveId" clId="{F87FA795-6045-40E8-A5AC-7AE02F273932}" dt="2019-08-20T20:47:39.798" v="216" actId="2696"/>
        <pc:sldMkLst>
          <pc:docMk/>
          <pc:sldMk cId="1871117291" sldId="307"/>
        </pc:sldMkLst>
        <pc:spChg chg="del">
          <ac:chgData name="Joshua Rinaldo" userId="eeaa994f99e4e508" providerId="LiveId" clId="{F87FA795-6045-40E8-A5AC-7AE02F273932}" dt="2019-08-20T19:45:00.913" v="187" actId="478"/>
          <ac:spMkLst>
            <pc:docMk/>
            <pc:sldMk cId="1871117291" sldId="307"/>
            <ac:spMk id="2" creationId="{4EAC758F-23A1-48AE-B1D9-EBBAC332E223}"/>
          </ac:spMkLst>
        </pc:spChg>
        <pc:spChg chg="del">
          <ac:chgData name="Joshua Rinaldo" userId="eeaa994f99e4e508" providerId="LiveId" clId="{F87FA795-6045-40E8-A5AC-7AE02F273932}" dt="2019-08-20T19:44:59.239" v="186" actId="478"/>
          <ac:spMkLst>
            <pc:docMk/>
            <pc:sldMk cId="1871117291" sldId="307"/>
            <ac:spMk id="3" creationId="{6B311BD7-A338-4904-AF17-436ABC86FF26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4" creationId="{F5D04860-931C-435F-838D-B6176D2425FE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5" creationId="{211CBE47-A0E5-436B-870F-36DE56B61D4F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9" creationId="{C2599EB0-F030-4DB8-A2CB-E377B9958555}"/>
          </ac:spMkLst>
        </pc:spChg>
        <pc:cxnChg chg="add del mod">
          <ac:chgData name="Joshua Rinaldo" userId="eeaa994f99e4e508" providerId="LiveId" clId="{F87FA795-6045-40E8-A5AC-7AE02F273932}" dt="2019-08-20T20:47:31.751" v="214" actId="478"/>
          <ac:cxnSpMkLst>
            <pc:docMk/>
            <pc:sldMk cId="1871117291" sldId="307"/>
            <ac:cxnSpMk id="7" creationId="{6D3639C9-8383-4DB0-A29B-7713E3134144}"/>
          </ac:cxnSpMkLst>
        </pc:cxnChg>
      </pc:sldChg>
    </pc:docChg>
  </pc:docChgLst>
  <pc:docChgLst>
    <pc:chgData name="Joshua Rinaldo" userId="eeaa994f99e4e508" providerId="LiveId" clId="{5FAE5CB4-271D-42DA-9A38-56D21EB44C4E}"/>
    <pc:docChg chg="custSel addSld modSld">
      <pc:chgData name="Joshua Rinaldo" userId="eeaa994f99e4e508" providerId="LiveId" clId="{5FAE5CB4-271D-42DA-9A38-56D21EB44C4E}" dt="2019-08-12T21:36:41.945" v="26" actId="693"/>
      <pc:docMkLst>
        <pc:docMk/>
      </pc:docMkLst>
      <pc:sldChg chg="addSp delSp modSp add">
        <pc:chgData name="Joshua Rinaldo" userId="eeaa994f99e4e508" providerId="LiveId" clId="{5FAE5CB4-271D-42DA-9A38-56D21EB44C4E}" dt="2019-08-12T21:36:41.945" v="26" actId="693"/>
        <pc:sldMkLst>
          <pc:docMk/>
          <pc:sldMk cId="2804202308" sldId="306"/>
        </pc:sldMkLst>
        <pc:spChg chg="del">
          <ac:chgData name="Joshua Rinaldo" userId="eeaa994f99e4e508" providerId="LiveId" clId="{5FAE5CB4-271D-42DA-9A38-56D21EB44C4E}" dt="2019-08-12T21:34:38.954" v="2" actId="478"/>
          <ac:spMkLst>
            <pc:docMk/>
            <pc:sldMk cId="2804202308" sldId="306"/>
            <ac:spMk id="2" creationId="{72EA427D-31CA-458D-B522-F6D1EF405E46}"/>
          </ac:spMkLst>
        </pc:spChg>
        <pc:spChg chg="del">
          <ac:chgData name="Joshua Rinaldo" userId="eeaa994f99e4e508" providerId="LiveId" clId="{5FAE5CB4-271D-42DA-9A38-56D21EB44C4E}" dt="2019-08-12T21:34:37.658" v="1" actId="478"/>
          <ac:spMkLst>
            <pc:docMk/>
            <pc:sldMk cId="2804202308" sldId="306"/>
            <ac:spMk id="3" creationId="{11AC38DD-E025-4668-A8E0-42BA61E2E8CD}"/>
          </ac:spMkLst>
        </pc:spChg>
        <pc:spChg chg="add mod">
          <ac:chgData name="Joshua Rinaldo" userId="eeaa994f99e4e508" providerId="LiveId" clId="{5FAE5CB4-271D-42DA-9A38-56D21EB44C4E}" dt="2019-08-12T21:36:22.953" v="24" actId="1076"/>
          <ac:spMkLst>
            <pc:docMk/>
            <pc:sldMk cId="2804202308" sldId="306"/>
            <ac:spMk id="19" creationId="{8F5578CA-58FF-4076-B30F-9B3E4591A002}"/>
          </ac:spMkLst>
        </pc:sp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5" creationId="{64BA7913-C29C-4CF9-8F76-7ED98DA997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6" creationId="{15775E8B-74CE-4CD8-A3D7-23BFDEDC9C3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7" creationId="{37741DA9-D572-4A4A-B143-8546364949C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8" creationId="{8E6A6530-3762-4017-BE93-FBD7FA9A7D2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9" creationId="{2705339F-1326-4F55-A974-99C8D48E8C5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0" creationId="{5A6A1F3D-4115-477F-9B1D-DF5B6BFAAD77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1" creationId="{8AA562E3-F431-429C-B29B-977EF511339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2" creationId="{85E65DEB-399C-4167-8E35-C856844D764E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3" creationId="{51B2032A-70FD-46E4-8330-5B43A55BC25A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4" creationId="{87273663-E154-45C6-A532-C9F2203A2D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5" creationId="{8267661D-A991-40E5-919F-D37DE784A8D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6" creationId="{EDC19D22-0E0B-48F9-9A83-2263FFD3A594}"/>
          </ac:cxnSpMkLst>
        </pc:cxnChg>
        <pc:cxnChg chg="add mod">
          <ac:chgData name="Joshua Rinaldo" userId="eeaa994f99e4e508" providerId="LiveId" clId="{5FAE5CB4-271D-42DA-9A38-56D21EB44C4E}" dt="2019-08-12T21:36:07.011" v="20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mod">
          <ac:chgData name="Joshua Rinaldo" userId="eeaa994f99e4e508" providerId="LiveId" clId="{5FAE5CB4-271D-42DA-9A38-56D21EB44C4E}" dt="2019-08-12T21:36:41.945" v="26" actId="693"/>
          <ac:cxnSpMkLst>
            <pc:docMk/>
            <pc:sldMk cId="2804202308" sldId="306"/>
            <ac:cxnSpMk id="21" creationId="{DD91B55B-1D32-44C6-AB61-8E03A37FE8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14" Type="http://schemas.openxmlformats.org/officeDocument/2006/relationships/image" Target="../media/image27.png"/><Relationship Id="rId9" Type="http://schemas.openxmlformats.org/officeDocument/2006/relationships/image" Target="../media/image2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30" Type="http://schemas.openxmlformats.org/officeDocument/2006/relationships/image" Target="NULL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02077" y="323628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080555A-1868-4646-90FD-B0BD0027C1E9}"/>
              </a:ext>
            </a:extLst>
          </p:cNvPr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539533-A454-504F-9894-E87FD7FB7636}"/>
                </a:ext>
              </a:extLst>
            </p:cNvPr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139FD97-B401-8D4F-A464-FBB5D837A92E}"/>
                </a:ext>
              </a:extLst>
            </p:cNvPr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3DB720C-417D-494D-BDA5-AA44C84BB20B}"/>
                </a:ext>
              </a:extLst>
            </p:cNvPr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967F923-C412-6540-A951-5F2926DD6C32}"/>
                    </a:ext>
                  </a:extLst>
                </p:cNvPr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C690EEB-BC2A-4148-80F7-7DA8F322D193}"/>
                    </a:ext>
                  </a:extLst>
                </p:cNvPr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1DF1C1A-23F7-DE44-BC00-99D97266013A}"/>
                    </a:ext>
                  </a:extLst>
                </p:cNvPr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BA66DBA-B702-CF47-AD6A-362C27DE5119}"/>
              </a:ext>
            </a:extLst>
          </p:cNvPr>
          <p:cNvGrpSpPr/>
          <p:nvPr/>
        </p:nvGrpSpPr>
        <p:grpSpPr>
          <a:xfrm>
            <a:off x="-247235" y="335390"/>
            <a:ext cx="2014485" cy="1911208"/>
            <a:chOff x="6432979" y="2435006"/>
            <a:chExt cx="2014485" cy="191120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D3EE3F3-F827-AA47-94DB-4757D8211796}"/>
                </a:ext>
              </a:extLst>
            </p:cNvPr>
            <p:cNvCxnSpPr/>
            <p:nvPr/>
          </p:nvCxnSpPr>
          <p:spPr>
            <a:xfrm flipV="1">
              <a:off x="7009017" y="2435006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CA7B6F-9BD7-FC4B-9CE7-451FCFE28493}"/>
                </a:ext>
              </a:extLst>
            </p:cNvPr>
            <p:cNvCxnSpPr/>
            <p:nvPr/>
          </p:nvCxnSpPr>
          <p:spPr>
            <a:xfrm flipV="1">
              <a:off x="7010400" y="3507379"/>
              <a:ext cx="10800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C34C53B-004E-6348-B63D-E1E1BA803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525" y="3507379"/>
              <a:ext cx="362876" cy="531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4564ACD-7E2E-2C40-B8DE-C7D2A1076136}"/>
                    </a:ext>
                  </a:extLst>
                </p:cNvPr>
                <p:cNvSpPr txBox="1"/>
                <p:nvPr/>
              </p:nvSpPr>
              <p:spPr>
                <a:xfrm>
                  <a:off x="8228301" y="3360226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4564ACD-7E2E-2C40-B8DE-C7D2A1076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301" y="3360226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5BBF8A-E71F-3A46-BE51-879D0C54F646}"/>
                    </a:ext>
                  </a:extLst>
                </p:cNvPr>
                <p:cNvSpPr txBox="1"/>
                <p:nvPr/>
              </p:nvSpPr>
              <p:spPr>
                <a:xfrm>
                  <a:off x="6761534" y="2437772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5BBF8A-E71F-3A46-BE51-879D0C54F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34" y="2437772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A23FEF6-4084-AF42-BF6F-CFBBDC71AFE5}"/>
                    </a:ext>
                  </a:extLst>
                </p:cNvPr>
                <p:cNvSpPr txBox="1"/>
                <p:nvPr/>
              </p:nvSpPr>
              <p:spPr>
                <a:xfrm>
                  <a:off x="6432979" y="4038437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A23FEF6-4084-AF42-BF6F-CFBBDC71A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979" y="4038437"/>
                  <a:ext cx="21454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450CB55-5DB9-3D4C-9988-04B6B18D38FB}"/>
              </a:ext>
            </a:extLst>
          </p:cNvPr>
          <p:cNvGrpSpPr/>
          <p:nvPr/>
        </p:nvGrpSpPr>
        <p:grpSpPr>
          <a:xfrm>
            <a:off x="1403117" y="640245"/>
            <a:ext cx="3048221" cy="3628828"/>
            <a:chOff x="1369463" y="1690042"/>
            <a:chExt cx="3048221" cy="36288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F55E62-F116-C94C-8B46-3BFC1BBB8924}"/>
                </a:ext>
              </a:extLst>
            </p:cNvPr>
            <p:cNvGrpSpPr/>
            <p:nvPr/>
          </p:nvGrpSpPr>
          <p:grpSpPr>
            <a:xfrm>
              <a:off x="1369463" y="2610141"/>
              <a:ext cx="3048221" cy="2708729"/>
              <a:chOff x="937654" y="1016126"/>
              <a:chExt cx="3048221" cy="27087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C856E9-32CF-C740-895F-48F96C5394A0}"/>
                  </a:ext>
                </a:extLst>
              </p:cNvPr>
              <p:cNvGrpSpPr/>
              <p:nvPr/>
            </p:nvGrpSpPr>
            <p:grpSpPr>
              <a:xfrm>
                <a:off x="1024960" y="1016126"/>
                <a:ext cx="2960915" cy="2708729"/>
                <a:chOff x="1088571" y="1596571"/>
                <a:chExt cx="2960915" cy="270872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6B2BBB8-F89F-9942-A954-4DAC3D41DC76}"/>
                    </a:ext>
                  </a:extLst>
                </p:cNvPr>
                <p:cNvCxnSpPr/>
                <p:nvPr/>
              </p:nvCxnSpPr>
              <p:spPr>
                <a:xfrm>
                  <a:off x="1309470" y="304800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09B01A-5719-6047-B1DE-E33B8FCC31EC}"/>
                    </a:ext>
                  </a:extLst>
                </p:cNvPr>
                <p:cNvCxnSpPr/>
                <p:nvPr/>
              </p:nvCxnSpPr>
              <p:spPr>
                <a:xfrm>
                  <a:off x="1688648" y="325120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AF43074-DC39-694C-B034-B92A1EF53C26}"/>
                    </a:ext>
                  </a:extLst>
                </p:cNvPr>
                <p:cNvCxnSpPr/>
                <p:nvPr/>
              </p:nvCxnSpPr>
              <p:spPr>
                <a:xfrm>
                  <a:off x="1954202" y="2854778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0FB93CE-5B9F-5D4D-AB40-34B5C905B7A5}"/>
                    </a:ext>
                  </a:extLst>
                </p:cNvPr>
                <p:cNvCxnSpPr/>
                <p:nvPr/>
              </p:nvCxnSpPr>
              <p:spPr>
                <a:xfrm>
                  <a:off x="2322166" y="3067957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0A905B7-9DD2-7F42-A95B-FD72C2A55A9A}"/>
                    </a:ext>
                  </a:extLst>
                </p:cNvPr>
                <p:cNvCxnSpPr/>
                <p:nvPr/>
              </p:nvCxnSpPr>
              <p:spPr>
                <a:xfrm>
                  <a:off x="2675622" y="3338285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F11713C-ACA0-7747-BDF3-103593CFCB4D}"/>
                    </a:ext>
                  </a:extLst>
                </p:cNvPr>
                <p:cNvCxnSpPr/>
                <p:nvPr/>
              </p:nvCxnSpPr>
              <p:spPr>
                <a:xfrm>
                  <a:off x="2921239" y="2969079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D37A343-9B7F-CD4D-B900-73BA78F7B3BC}"/>
                    </a:ext>
                  </a:extLst>
                </p:cNvPr>
                <p:cNvCxnSpPr/>
                <p:nvPr/>
              </p:nvCxnSpPr>
              <p:spPr>
                <a:xfrm>
                  <a:off x="3270943" y="314325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31F9E18-F1F4-0A41-A42F-643C5C6BD46C}"/>
                    </a:ext>
                  </a:extLst>
                </p:cNvPr>
                <p:cNvCxnSpPr/>
                <p:nvPr/>
              </p:nvCxnSpPr>
              <p:spPr>
                <a:xfrm>
                  <a:off x="3792320" y="3067957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6EAD075-61BF-3E49-A544-942744BE3CEC}"/>
                    </a:ext>
                  </a:extLst>
                </p:cNvPr>
                <p:cNvSpPr/>
                <p:nvPr/>
              </p:nvSpPr>
              <p:spPr>
                <a:xfrm>
                  <a:off x="1088571" y="2699657"/>
                  <a:ext cx="2960915" cy="69668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79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40A4096-41D2-6440-AF51-D8DEFF37A6F1}"/>
                    </a:ext>
                  </a:extLst>
                </p:cNvPr>
                <p:cNvCxnSpPr/>
                <p:nvPr/>
              </p:nvCxnSpPr>
              <p:spPr>
                <a:xfrm flipV="1">
                  <a:off x="1308100" y="177074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92D7D17-12ED-F94C-8050-526CE6BCE3F1}"/>
                    </a:ext>
                  </a:extLst>
                </p:cNvPr>
                <p:cNvCxnSpPr/>
                <p:nvPr/>
              </p:nvCxnSpPr>
              <p:spPr>
                <a:xfrm flipV="1">
                  <a:off x="1954202" y="159657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114A41-419E-834B-A19F-E61653F40FD7}"/>
                    </a:ext>
                  </a:extLst>
                </p:cNvPr>
                <p:cNvCxnSpPr/>
                <p:nvPr/>
              </p:nvCxnSpPr>
              <p:spPr>
                <a:xfrm flipV="1">
                  <a:off x="1688648" y="197394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DEEB38A-C0A0-454D-9B60-B9CAADA9068C}"/>
                    </a:ext>
                  </a:extLst>
                </p:cNvPr>
                <p:cNvCxnSpPr/>
                <p:nvPr/>
              </p:nvCxnSpPr>
              <p:spPr>
                <a:xfrm flipV="1">
                  <a:off x="2322166" y="180612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EBEC721-5E93-3045-8819-5AC5E0BC7DDD}"/>
                    </a:ext>
                  </a:extLst>
                </p:cNvPr>
                <p:cNvCxnSpPr/>
                <p:nvPr/>
              </p:nvCxnSpPr>
              <p:spPr>
                <a:xfrm flipV="1">
                  <a:off x="2675622" y="2061028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6CE6BC2-DB89-AB43-9CC8-B316317E66D3}"/>
                    </a:ext>
                  </a:extLst>
                </p:cNvPr>
                <p:cNvCxnSpPr/>
                <p:nvPr/>
              </p:nvCxnSpPr>
              <p:spPr>
                <a:xfrm flipV="1">
                  <a:off x="2919869" y="169817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D9B3A21-C69E-B640-95FD-E2D32BA4E3C7}"/>
                    </a:ext>
                  </a:extLst>
                </p:cNvPr>
                <p:cNvCxnSpPr/>
                <p:nvPr/>
              </p:nvCxnSpPr>
              <p:spPr>
                <a:xfrm flipV="1">
                  <a:off x="3790950" y="1790699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D16FBC19-9346-AF41-B21B-83BFD7800356}"/>
                    </a:ext>
                  </a:extLst>
                </p:cNvPr>
                <p:cNvCxnSpPr/>
                <p:nvPr/>
              </p:nvCxnSpPr>
              <p:spPr>
                <a:xfrm flipV="1">
                  <a:off x="3270943" y="186599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223ED87-A0CC-EE4C-83BA-C93ED22C4146}"/>
                      </a:ext>
                    </a:extLst>
                  </p:cNvPr>
                  <p:cNvSpPr txBox="1"/>
                  <p:nvPr/>
                </p:nvSpPr>
                <p:spPr>
                  <a:xfrm>
                    <a:off x="937654" y="134860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654" y="1348603"/>
                    <a:ext cx="245708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Up Arrow 67">
              <a:extLst>
                <a:ext uri="{FF2B5EF4-FFF2-40B4-BE49-F238E27FC236}">
                  <a16:creationId xmlns:a16="http://schemas.microsoft.com/office/drawing/2014/main" id="{353EB879-9D21-6E48-82EB-3C7939530AA5}"/>
                </a:ext>
              </a:extLst>
            </p:cNvPr>
            <p:cNvSpPr/>
            <p:nvPr/>
          </p:nvSpPr>
          <p:spPr>
            <a:xfrm>
              <a:off x="2611537" y="2085819"/>
              <a:ext cx="599440" cy="662510"/>
            </a:xfrm>
            <a:prstGeom prst="upArrow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301794-617A-3F4A-88AB-6CB637F0DF85}"/>
                    </a:ext>
                  </a:extLst>
                </p:cNvPr>
                <p:cNvSpPr txBox="1"/>
                <p:nvPr/>
              </p:nvSpPr>
              <p:spPr>
                <a:xfrm>
                  <a:off x="1986172" y="1690042"/>
                  <a:ext cx="19052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𝐼𝑛𝑐𝑟𝑒𝑎𝑠𝑖𝑛𝑔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𝑓𝑙𝑢𝑥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301794-617A-3F4A-88AB-6CB637F0D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172" y="1690042"/>
                  <a:ext cx="190526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311" t="-3846" r="-3311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8669BE5-175C-9644-BFF5-0C5F5B26F126}"/>
                  </a:ext>
                </a:extLst>
              </p:cNvPr>
              <p:cNvSpPr txBox="1"/>
              <p:nvPr/>
            </p:nvSpPr>
            <p:spPr>
              <a:xfrm>
                <a:off x="2722529" y="4608671"/>
                <a:ext cx="4310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8669BE5-175C-9644-BFF5-0C5F5B26F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529" y="4608671"/>
                <a:ext cx="431080" cy="307777"/>
              </a:xfrm>
              <a:prstGeom prst="rect">
                <a:avLst/>
              </a:prstGeom>
              <a:blipFill>
                <a:blip r:embed="rId10"/>
                <a:stretch>
                  <a:fillRect l="-17143" r="-171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15AB6D-23FD-9F41-AD10-04D1B2701869}"/>
                  </a:ext>
                </a:extLst>
              </p:cNvPr>
              <p:cNvSpPr txBox="1"/>
              <p:nvPr/>
            </p:nvSpPr>
            <p:spPr>
              <a:xfrm>
                <a:off x="6202198" y="4608671"/>
                <a:ext cx="42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15AB6D-23FD-9F41-AD10-04D1B270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98" y="4608671"/>
                <a:ext cx="425629" cy="307777"/>
              </a:xfrm>
              <a:prstGeom prst="rect">
                <a:avLst/>
              </a:prstGeom>
              <a:blipFill>
                <a:blip r:embed="rId11"/>
                <a:stretch>
                  <a:fillRect l="-17143" r="-171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0866-92F2-8348-B4CB-FF339F35DA96}"/>
                  </a:ext>
                </a:extLst>
              </p:cNvPr>
              <p:cNvSpPr txBox="1"/>
              <p:nvPr/>
            </p:nvSpPr>
            <p:spPr>
              <a:xfrm>
                <a:off x="10643390" y="4608671"/>
                <a:ext cx="4088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0866-92F2-8348-B4CB-FF339F35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0" y="4608671"/>
                <a:ext cx="408894" cy="307777"/>
              </a:xfrm>
              <a:prstGeom prst="rect">
                <a:avLst/>
              </a:prstGeom>
              <a:blipFill>
                <a:blip r:embed="rId12"/>
                <a:stretch>
                  <a:fillRect l="-18182" r="-181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94BD09A-40DF-354A-A55C-A2668ED2BC27}"/>
              </a:ext>
            </a:extLst>
          </p:cNvPr>
          <p:cNvGrpSpPr/>
          <p:nvPr/>
        </p:nvGrpSpPr>
        <p:grpSpPr>
          <a:xfrm>
            <a:off x="4576931" y="1465927"/>
            <a:ext cx="4040587" cy="2743349"/>
            <a:chOff x="4576931" y="1465927"/>
            <a:chExt cx="4040587" cy="274334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DA70E1E-4CE7-E849-985D-3CEC7A430142}"/>
                </a:ext>
              </a:extLst>
            </p:cNvPr>
            <p:cNvGrpSpPr/>
            <p:nvPr/>
          </p:nvGrpSpPr>
          <p:grpSpPr>
            <a:xfrm>
              <a:off x="4576931" y="1465927"/>
              <a:ext cx="4040587" cy="2743349"/>
              <a:chOff x="4452794" y="185198"/>
              <a:chExt cx="4040587" cy="2743349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313C01B-E50E-6F4A-951F-7E89F392006F}"/>
                  </a:ext>
                </a:extLst>
              </p:cNvPr>
              <p:cNvGrpSpPr/>
              <p:nvPr/>
            </p:nvGrpSpPr>
            <p:grpSpPr>
              <a:xfrm>
                <a:off x="4452794" y="185198"/>
                <a:ext cx="3333758" cy="2743349"/>
                <a:chOff x="4452794" y="185198"/>
                <a:chExt cx="3333758" cy="2743349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0EE1630-8119-5E48-8BDB-EF7B96F5BD59}"/>
                    </a:ext>
                  </a:extLst>
                </p:cNvPr>
                <p:cNvGrpSpPr/>
                <p:nvPr/>
              </p:nvGrpSpPr>
              <p:grpSpPr>
                <a:xfrm>
                  <a:off x="4452794" y="185198"/>
                  <a:ext cx="3333758" cy="2743349"/>
                  <a:chOff x="5458771" y="1795223"/>
                  <a:chExt cx="3333758" cy="2743349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3DCBA1D-FBAA-1B4D-8D04-EAC416843277}"/>
                      </a:ext>
                    </a:extLst>
                  </p:cNvPr>
                  <p:cNvGrpSpPr/>
                  <p:nvPr/>
                </p:nvGrpSpPr>
                <p:grpSpPr>
                  <a:xfrm>
                    <a:off x="5458771" y="1795223"/>
                    <a:ext cx="3333758" cy="2743349"/>
                    <a:chOff x="5458771" y="1795223"/>
                    <a:chExt cx="3333758" cy="2743349"/>
                  </a:xfrm>
                </p:grpSpPr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BC22C8A4-C2D1-3444-8FD0-56C54C67BE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9940" y="3571557"/>
                      <a:ext cx="0" cy="967015"/>
                    </a:xfrm>
                    <a:prstGeom prst="line">
                      <a:avLst/>
                    </a:prstGeom>
                    <a:ln w="25400">
                      <a:solidFill>
                        <a:srgbClr val="00B0F0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51DB3648-0F5B-7948-965B-50533DC860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63458" y="3388314"/>
                      <a:ext cx="0" cy="967015"/>
                    </a:xfrm>
                    <a:prstGeom prst="line">
                      <a:avLst/>
                    </a:prstGeom>
                    <a:ln w="25400">
                      <a:solidFill>
                        <a:srgbClr val="00B0F0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8661BE8B-AA25-034B-BD50-CBEC86B4A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58771" y="1795223"/>
                      <a:ext cx="3333758" cy="2718553"/>
                      <a:chOff x="652117" y="919217"/>
                      <a:chExt cx="3333758" cy="2718553"/>
                    </a:xfrm>
                  </p:grpSpPr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B7FBC06A-0C34-2F46-B99B-5B333168BD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4960" y="1225676"/>
                        <a:ext cx="2960915" cy="2412094"/>
                        <a:chOff x="1088571" y="1806121"/>
                        <a:chExt cx="2960915" cy="2412094"/>
                      </a:xfrm>
                    </p:grpSpPr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9B15B02D-678A-2C4D-8867-CCEEAE188CF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688648" y="3251200"/>
                          <a:ext cx="0" cy="96701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AD33AB78-5AF6-CB45-A083-02230D187DC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322166" y="3067957"/>
                          <a:ext cx="0" cy="96701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1" name="Oval 80">
                          <a:extLst>
                            <a:ext uri="{FF2B5EF4-FFF2-40B4-BE49-F238E27FC236}">
                              <a16:creationId xmlns:a16="http://schemas.microsoft.com/office/drawing/2014/main" id="{7B5070F3-9CF1-DF4C-80CC-DF318B2F2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8571" y="2699657"/>
                          <a:ext cx="2960915" cy="696686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90000"/>
                            <a:alpha val="79000"/>
                          </a:schemeClr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0BB22153-24CB-064F-ABEC-81F05ED76CF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688648" y="1973942"/>
                          <a:ext cx="1362" cy="127725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Arrow Connector 84">
                          <a:extLst>
                            <a:ext uri="{FF2B5EF4-FFF2-40B4-BE49-F238E27FC236}">
                              <a16:creationId xmlns:a16="http://schemas.microsoft.com/office/drawing/2014/main" id="{63E28ADF-B8B0-BA4B-9B3F-9C8CBFF569E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322166" y="1806121"/>
                          <a:ext cx="1362" cy="127725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2" name="TextBox 71">
                            <a:extLst>
                              <a:ext uri="{FF2B5EF4-FFF2-40B4-BE49-F238E27FC236}">
                                <a16:creationId xmlns:a16="http://schemas.microsoft.com/office/drawing/2014/main" id="{DDBE520F-36EC-7F41-8696-19A23AD467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2117" y="919217"/>
                            <a:ext cx="124611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𝐼𝑛𝑑𝑢𝑐𝑒𝑑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>
                              <a:solidFill>
                                <a:srgbClr val="00B0F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2" name="TextBox 71">
                            <a:extLst>
                              <a:ext uri="{FF2B5EF4-FFF2-40B4-BE49-F238E27FC236}">
                                <a16:creationId xmlns:a16="http://schemas.microsoft.com/office/drawing/2014/main" id="{DDBE520F-36EC-7F41-8696-19A23AD467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2117" y="919217"/>
                            <a:ext cx="1246110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4040" r="-2020" b="-3103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88772BC0-822A-9148-BB83-3B03285368D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29940" y="2294299"/>
                      <a:ext cx="1362" cy="1277258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CAE170C4-236B-1A49-9F6D-E8A1B817D6E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263458" y="2126478"/>
                      <a:ext cx="1362" cy="1277258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04B0612-4623-604C-9196-F19C9D3CB494}"/>
                      </a:ext>
                    </a:extLst>
                  </p:cNvPr>
                  <p:cNvCxnSpPr/>
                  <p:nvPr/>
                </p:nvCxnSpPr>
                <p:spPr>
                  <a:xfrm rot="17110431">
                    <a:off x="6831188" y="3533700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090AEF-8874-7043-BAB5-C9A4D954B4DC}"/>
                      </a:ext>
                    </a:extLst>
                  </p:cNvPr>
                  <p:cNvCxnSpPr/>
                  <p:nvPr/>
                </p:nvCxnSpPr>
                <p:spPr>
                  <a:xfrm rot="17110431" flipH="1">
                    <a:off x="6814111" y="3633197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12B3F5B-1B74-F34F-B570-CF02276F7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3002" y="1284559"/>
                  <a:ext cx="237304" cy="985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56C97DD-032F-CE4F-A46E-4F5A90BA8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5172" y="1390205"/>
                  <a:ext cx="198965" cy="112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5" name="Picture 13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53F318-4D5A-554B-AC55-9409FFF959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592"/>
              <a:stretch/>
            </p:blipFill>
            <p:spPr>
              <a:xfrm rot="10800000">
                <a:off x="6667732" y="1089010"/>
                <a:ext cx="1825649" cy="83593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2CC2D31-F73F-A545-B8F7-30707F8AA02D}"/>
                    </a:ext>
                  </a:extLst>
                </p:cNvPr>
                <p:cNvSpPr txBox="1"/>
                <p:nvPr/>
              </p:nvSpPr>
              <p:spPr>
                <a:xfrm>
                  <a:off x="5720329" y="336397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2CC2D31-F73F-A545-B8F7-30707F8AA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329" y="3363970"/>
                  <a:ext cx="17645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5D608-A91D-E447-9A8C-AA0CB029B532}"/>
              </a:ext>
            </a:extLst>
          </p:cNvPr>
          <p:cNvGrpSpPr/>
          <p:nvPr/>
        </p:nvGrpSpPr>
        <p:grpSpPr>
          <a:xfrm>
            <a:off x="8669784" y="1438639"/>
            <a:ext cx="3700926" cy="2743349"/>
            <a:chOff x="8669784" y="1438639"/>
            <a:chExt cx="3700926" cy="274334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D7C5587-2A37-3B4F-82CE-F7798EBD4E14}"/>
                </a:ext>
              </a:extLst>
            </p:cNvPr>
            <p:cNvGrpSpPr/>
            <p:nvPr/>
          </p:nvGrpSpPr>
          <p:grpSpPr>
            <a:xfrm>
              <a:off x="8669784" y="1438639"/>
              <a:ext cx="3700926" cy="2743349"/>
              <a:chOff x="7712817" y="2264982"/>
              <a:chExt cx="3700926" cy="2743349"/>
            </a:xfrm>
          </p:grpSpPr>
          <p:pic>
            <p:nvPicPr>
              <p:cNvPr id="137" name="Picture 13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8C53F7F-D429-AD40-A2BA-335B68E45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592"/>
              <a:stretch/>
            </p:blipFill>
            <p:spPr>
              <a:xfrm>
                <a:off x="7712817" y="3664094"/>
                <a:ext cx="1825649" cy="835933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D369E38-6890-ED44-BFF2-2117D7FD2828}"/>
                  </a:ext>
                </a:extLst>
              </p:cNvPr>
              <p:cNvGrpSpPr/>
              <p:nvPr/>
            </p:nvGrpSpPr>
            <p:grpSpPr>
              <a:xfrm>
                <a:off x="8079985" y="2264982"/>
                <a:ext cx="3333758" cy="2743349"/>
                <a:chOff x="8079985" y="2264982"/>
                <a:chExt cx="3333758" cy="274334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68C095D-77D2-F644-8006-34686AB9DB9D}"/>
                    </a:ext>
                  </a:extLst>
                </p:cNvPr>
                <p:cNvGrpSpPr/>
                <p:nvPr/>
              </p:nvGrpSpPr>
              <p:grpSpPr>
                <a:xfrm>
                  <a:off x="8079985" y="2264982"/>
                  <a:ext cx="3333758" cy="2743349"/>
                  <a:chOff x="5458771" y="1795223"/>
                  <a:chExt cx="3333758" cy="2743349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4E072EBB-02FF-8B4A-9D08-4E1CD4CDB40C}"/>
                      </a:ext>
                    </a:extLst>
                  </p:cNvPr>
                  <p:cNvGrpSpPr/>
                  <p:nvPr/>
                </p:nvGrpSpPr>
                <p:grpSpPr>
                  <a:xfrm>
                    <a:off x="5458771" y="1795223"/>
                    <a:ext cx="3333758" cy="2743349"/>
                    <a:chOff x="5458771" y="1795223"/>
                    <a:chExt cx="3333758" cy="2743349"/>
                  </a:xfrm>
                </p:grpSpPr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EBD73A7B-3DD9-F841-9E0A-BDB6674CCD5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9940" y="3571557"/>
                      <a:ext cx="0" cy="967015"/>
                    </a:xfrm>
                    <a:prstGeom prst="line">
                      <a:avLst/>
                    </a:prstGeom>
                    <a:ln w="25400">
                      <a:solidFill>
                        <a:srgbClr val="00B0F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59D86515-EE5D-A747-B65E-031D560AE1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63458" y="3388314"/>
                      <a:ext cx="0" cy="967015"/>
                    </a:xfrm>
                    <a:prstGeom prst="line">
                      <a:avLst/>
                    </a:prstGeom>
                    <a:ln w="25400">
                      <a:solidFill>
                        <a:srgbClr val="00B0F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4FFFE0B7-9839-DE4B-B6D0-465F051495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58771" y="1795223"/>
                      <a:ext cx="3333758" cy="2718553"/>
                      <a:chOff x="652117" y="919217"/>
                      <a:chExt cx="3333758" cy="2718553"/>
                    </a:xfrm>
                  </p:grpSpPr>
                  <p:grpSp>
                    <p:nvGrpSpPr>
                      <p:cNvPr id="124" name="Group 123">
                        <a:extLst>
                          <a:ext uri="{FF2B5EF4-FFF2-40B4-BE49-F238E27FC236}">
                            <a16:creationId xmlns:a16="http://schemas.microsoft.com/office/drawing/2014/main" id="{EFEAC709-E16A-DD4A-BE76-79644D8B88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4960" y="1225676"/>
                        <a:ext cx="2960915" cy="2412094"/>
                        <a:chOff x="1088571" y="1806121"/>
                        <a:chExt cx="2960915" cy="2412094"/>
                      </a:xfrm>
                    </p:grpSpPr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47C71E00-BB6A-9843-846F-54A474AD32E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688648" y="3251200"/>
                          <a:ext cx="0" cy="96701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3CF95221-0FF0-9F4D-9722-E0E1A11C649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322166" y="3067957"/>
                          <a:ext cx="0" cy="96701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8" name="Oval 127">
                          <a:extLst>
                            <a:ext uri="{FF2B5EF4-FFF2-40B4-BE49-F238E27FC236}">
                              <a16:creationId xmlns:a16="http://schemas.microsoft.com/office/drawing/2014/main" id="{870FDA3B-6467-4F4C-86AB-3A4117653B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8571" y="2699657"/>
                          <a:ext cx="2960915" cy="696686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90000"/>
                            <a:alpha val="79000"/>
                          </a:schemeClr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29" name="Straight Arrow Connector 128">
                          <a:extLst>
                            <a:ext uri="{FF2B5EF4-FFF2-40B4-BE49-F238E27FC236}">
                              <a16:creationId xmlns:a16="http://schemas.microsoft.com/office/drawing/2014/main" id="{A538B2E5-424F-E04B-89BA-EBD93832A81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688648" y="1973942"/>
                          <a:ext cx="1362" cy="127725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headEnd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Straight Arrow Connector 129">
                          <a:extLst>
                            <a:ext uri="{FF2B5EF4-FFF2-40B4-BE49-F238E27FC236}">
                              <a16:creationId xmlns:a16="http://schemas.microsoft.com/office/drawing/2014/main" id="{CE3F3581-C127-FB44-B649-757C03CD9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322166" y="1806121"/>
                          <a:ext cx="1362" cy="127725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00B0F0"/>
                          </a:solidFill>
                          <a:headEnd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5" name="TextBox 124">
                            <a:extLst>
                              <a:ext uri="{FF2B5EF4-FFF2-40B4-BE49-F238E27FC236}">
                                <a16:creationId xmlns:a16="http://schemas.microsoft.com/office/drawing/2014/main" id="{43F5A388-22BF-5D4F-AC8D-60D715905D1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2117" y="919217"/>
                            <a:ext cx="124611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𝐼𝑛𝑑𝑢𝑐𝑒𝑑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>
                              <a:solidFill>
                                <a:srgbClr val="00B0F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5" name="TextBox 124">
                            <a:extLst>
                              <a:ext uri="{FF2B5EF4-FFF2-40B4-BE49-F238E27FC236}">
                                <a16:creationId xmlns:a16="http://schemas.microsoft.com/office/drawing/2014/main" id="{43F5A388-22BF-5D4F-AC8D-60D715905D1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2117" y="919217"/>
                            <a:ext cx="1246110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4040" r="-2020" b="-3214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22A32BB2-BD43-574D-8E53-6A5CCA4EC9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29940" y="2294299"/>
                      <a:ext cx="1362" cy="1277258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74A696CD-759B-8C47-88BC-9D356065D68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263458" y="2126478"/>
                      <a:ext cx="1362" cy="1277258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F404B57D-E10D-0B4C-B27A-8C6F49B61979}"/>
                      </a:ext>
                    </a:extLst>
                  </p:cNvPr>
                  <p:cNvCxnSpPr/>
                  <p:nvPr/>
                </p:nvCxnSpPr>
                <p:spPr>
                  <a:xfrm rot="17110431">
                    <a:off x="7301060" y="2884501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01B950A-E15C-DE4B-AC04-29693E6014AB}"/>
                      </a:ext>
                    </a:extLst>
                  </p:cNvPr>
                  <p:cNvCxnSpPr/>
                  <p:nvPr/>
                </p:nvCxnSpPr>
                <p:spPr>
                  <a:xfrm rot="17110431" flipH="1">
                    <a:off x="7283983" y="2983998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70A7AF6E-56D4-2E43-994B-2C970871E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8785" y="4073293"/>
                  <a:ext cx="237304" cy="985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1BED57E-726B-7A46-A363-F257207F3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90955" y="4178939"/>
                  <a:ext cx="198965" cy="112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52DCCE-BDD1-8B4D-A21E-D524E7474EC8}"/>
                    </a:ext>
                  </a:extLst>
                </p:cNvPr>
                <p:cNvSpPr txBox="1"/>
                <p:nvPr/>
              </p:nvSpPr>
              <p:spPr>
                <a:xfrm>
                  <a:off x="10929901" y="345087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52DCCE-BDD1-8B4D-A21E-D524E747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901" y="3450876"/>
                  <a:ext cx="1764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6667" r="-13333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9D36FE-A0FE-4FD5-8054-4A8F49E2A857}"/>
              </a:ext>
            </a:extLst>
          </p:cNvPr>
          <p:cNvGrpSpPr/>
          <p:nvPr/>
        </p:nvGrpSpPr>
        <p:grpSpPr>
          <a:xfrm>
            <a:off x="6509309" y="1113267"/>
            <a:ext cx="2182901" cy="3545908"/>
            <a:chOff x="6509309" y="1113267"/>
            <a:chExt cx="2182901" cy="3545908"/>
          </a:xfrm>
        </p:grpSpPr>
        <p:grpSp>
          <p:nvGrpSpPr>
            <p:cNvPr id="76" name="Group 75"/>
            <p:cNvGrpSpPr/>
            <p:nvPr/>
          </p:nvGrpSpPr>
          <p:grpSpPr>
            <a:xfrm>
              <a:off x="6509309" y="1888319"/>
              <a:ext cx="2182901" cy="2770856"/>
              <a:chOff x="9535537" y="1716010"/>
              <a:chExt cx="2182901" cy="277085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9535537" y="1716010"/>
                <a:ext cx="2182901" cy="2285284"/>
                <a:chOff x="8476758" y="1701082"/>
                <a:chExt cx="2182901" cy="228528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8972700" y="2951638"/>
                  <a:ext cx="1315961" cy="1034728"/>
                  <a:chOff x="9020755" y="4809097"/>
                  <a:chExt cx="1315961" cy="1034728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9020755" y="4809097"/>
                    <a:ext cx="1315961" cy="704036"/>
                    <a:chOff x="6903479" y="4528364"/>
                    <a:chExt cx="1315961" cy="704036"/>
                  </a:xfrm>
                </p:grpSpPr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7685741" y="4912360"/>
                      <a:ext cx="5336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6903479" y="4905636"/>
                      <a:ext cx="660641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" name="Rectangle 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8972700" y="1718919"/>
                  <a:ext cx="0" cy="16033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10309425" y="1701082"/>
                  <a:ext cx="300" cy="16645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Rectangl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/>
              <p:cNvSpPr/>
              <p:nvPr/>
            </p:nvSpPr>
            <p:spPr>
              <a:xfrm>
                <a:off x="10201840" y="2780135"/>
                <a:ext cx="1044744" cy="12174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004985" y="4117534"/>
                <a:ext cx="1561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plant</a:t>
                </a:r>
              </a:p>
            </p:txBody>
          </p:sp>
        </p:grp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371F4E97-A296-47F5-91DB-D9E52511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996" y="1113267"/>
              <a:ext cx="1478576" cy="832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3682" y="1528443"/>
            <a:ext cx="2740481" cy="2748602"/>
            <a:chOff x="2023682" y="1528443"/>
            <a:chExt cx="2740481" cy="2748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5B690BB-3588-407A-B7E7-D8E1AB7545C5}"/>
                </a:ext>
              </a:extLst>
            </p:cNvPr>
            <p:cNvGrpSpPr/>
            <p:nvPr/>
          </p:nvGrpSpPr>
          <p:grpSpPr>
            <a:xfrm rot="10800000">
              <a:off x="2406890" y="1528443"/>
              <a:ext cx="2113576" cy="2748602"/>
              <a:chOff x="2406890" y="1528443"/>
              <a:chExt cx="2113576" cy="274860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6996DDB-6E03-4CD2-8CFF-5A215C59B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466" y="1528450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BF42A0C-1F07-4E4F-823F-69D8398C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9050" y="1528449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1657AE5-F20C-4CFB-8521-4B29C17A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285" y="1528448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7DCAEA9-0118-4217-92A3-932AC0EC5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117" y="1528447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7BDAE54-6189-43EF-8388-7B14EEC01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01" y="1528446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1C39FE4-177B-4FBD-BF78-29295E32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936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4EC1C7C-5FD0-431D-AB25-C8703F463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71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EDBCC20-2265-4197-8156-DAF00F900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1655" y="1528444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FCDE28F-FA00-4C63-80A1-88AEC255B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890" y="1528443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 descr="A picture containing stationary&#10;&#10;Description automatically generated">
              <a:extLst>
                <a:ext uri="{FF2B5EF4-FFF2-40B4-BE49-F238E27FC236}">
                  <a16:creationId xmlns:a16="http://schemas.microsoft.com/office/drawing/2014/main" id="{84842DFE-763A-4EC2-BCAD-AB457EDC7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1" t="15159" r="13690" b="20170"/>
            <a:stretch/>
          </p:blipFill>
          <p:spPr>
            <a:xfrm rot="1809190" flipH="1">
              <a:off x="2245014" y="2736779"/>
              <a:ext cx="1923582" cy="1000217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30B316-1A39-4679-ADC6-7C1BE13C4F14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16" y="3339766"/>
              <a:ext cx="653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/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242" t="-33333" r="-1000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/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CA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2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35350</TotalTime>
  <Words>138</Words>
  <Application>Microsoft Macintosh PowerPoint</Application>
  <PresentationFormat>Widescreen</PresentationFormat>
  <Paragraphs>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741</cp:revision>
  <dcterms:created xsi:type="dcterms:W3CDTF">2017-07-11T12:03:09Z</dcterms:created>
  <dcterms:modified xsi:type="dcterms:W3CDTF">2020-08-18T01:21:50Z</dcterms:modified>
</cp:coreProperties>
</file>