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7743F-0584-4723-AB26-E93791BD1CF7}" v="210" dt="2019-08-06T18:46:41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>
        <p:scale>
          <a:sx n="99" d="100"/>
          <a:sy n="99" d="100"/>
        </p:scale>
        <p:origin x="192" y="7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8A17743F-0584-4723-AB26-E93791BD1CF7}"/>
    <pc:docChg chg="undo custSel addSld delSld modSld">
      <pc:chgData name="Joshua Rinaldo" userId="eeaa994f99e4e508" providerId="LiveId" clId="{8A17743F-0584-4723-AB26-E93791BD1CF7}" dt="2019-08-06T18:46:49.773" v="551" actId="1076"/>
      <pc:docMkLst>
        <pc:docMk/>
      </pc:docMkLst>
      <pc:sldChg chg="addSp delSp modSp">
        <pc:chgData name="Joshua Rinaldo" userId="eeaa994f99e4e508" providerId="LiveId" clId="{8A17743F-0584-4723-AB26-E93791BD1CF7}" dt="2019-07-31T21:08:47.390" v="58" actId="478"/>
        <pc:sldMkLst>
          <pc:docMk/>
          <pc:sldMk cId="3917227233" sldId="291"/>
        </pc:sldMkLst>
        <pc:spChg chg="ord">
          <ac:chgData name="Joshua Rinaldo" userId="eeaa994f99e4e508" providerId="LiveId" clId="{8A17743F-0584-4723-AB26-E93791BD1CF7}" dt="2019-07-31T21:05:10.161" v="53" actId="167"/>
          <ac:spMkLst>
            <pc:docMk/>
            <pc:sldMk cId="3917227233" sldId="291"/>
            <ac:spMk id="149" creationId="{00000000-0000-0000-0000-000000000000}"/>
          </ac:spMkLst>
        </pc:spChg>
        <pc:spChg chg="ord">
          <ac:chgData name="Joshua Rinaldo" userId="eeaa994f99e4e508" providerId="LiveId" clId="{8A17743F-0584-4723-AB26-E93791BD1CF7}" dt="2019-07-31T21:03:42.293" v="34" actId="167"/>
          <ac:spMkLst>
            <pc:docMk/>
            <pc:sldMk cId="3917227233" sldId="291"/>
            <ac:spMk id="182" creationId="{00000000-0000-0000-0000-000000000000}"/>
          </ac:spMkLst>
        </pc:spChg>
        <pc:spChg chg="mod">
          <ac:chgData name="Joshua Rinaldo" userId="eeaa994f99e4e508" providerId="LiveId" clId="{8A17743F-0584-4723-AB26-E93791BD1CF7}" dt="2019-07-31T21:08:38.119" v="57" actId="1076"/>
          <ac:spMkLst>
            <pc:docMk/>
            <pc:sldMk cId="3917227233" sldId="291"/>
            <ac:spMk id="184" creationId="{00000000-0000-0000-0000-000000000000}"/>
          </ac:spMkLst>
        </pc:spChg>
        <pc:spChg chg="del">
          <ac:chgData name="Joshua Rinaldo" userId="eeaa994f99e4e508" providerId="LiveId" clId="{8A17743F-0584-4723-AB26-E93791BD1CF7}" dt="2019-07-31T21:08:33.397" v="56" actId="478"/>
          <ac:spMkLst>
            <pc:docMk/>
            <pc:sldMk cId="3917227233" sldId="291"/>
            <ac:spMk id="299" creationId="{3354D813-F404-4976-9397-7AC807E37798}"/>
          </ac:spMkLst>
        </pc:sp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1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2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3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4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5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6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7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8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59" creationId="{00000000-0000-0000-0000-000000000000}"/>
          </ac:cxnSpMkLst>
        </pc:cxnChg>
        <pc:cxnChg chg="mod ord">
          <ac:chgData name="Joshua Rinaldo" userId="eeaa994f99e4e508" providerId="LiveId" clId="{8A17743F-0584-4723-AB26-E93791BD1CF7}" dt="2019-07-31T21:04:46.137" v="48" actId="1076"/>
          <ac:cxnSpMkLst>
            <pc:docMk/>
            <pc:sldMk cId="3917227233" sldId="291"/>
            <ac:cxnSpMk id="160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61" creationId="{00000000-0000-0000-0000-000000000000}"/>
          </ac:cxnSpMkLst>
        </pc:cxnChg>
        <pc:cxnChg chg="del">
          <ac:chgData name="Joshua Rinaldo" userId="eeaa994f99e4e508" providerId="LiveId" clId="{8A17743F-0584-4723-AB26-E93791BD1CF7}" dt="2019-07-31T21:08:47.390" v="58" actId="478"/>
          <ac:cxnSpMkLst>
            <pc:docMk/>
            <pc:sldMk cId="3917227233" sldId="291"/>
            <ac:cxnSpMk id="162" creationId="{00000000-0000-0000-0000-000000000000}"/>
          </ac:cxnSpMkLst>
        </pc:cxnChg>
        <pc:cxnChg chg="add mod ord">
          <ac:chgData name="Joshua Rinaldo" userId="eeaa994f99e4e508" providerId="LiveId" clId="{8A17743F-0584-4723-AB26-E93791BD1CF7}" dt="2019-07-31T21:04:25.055" v="44" actId="1076"/>
          <ac:cxnSpMkLst>
            <pc:docMk/>
            <pc:sldMk cId="3917227233" sldId="291"/>
            <ac:cxnSpMk id="277" creationId="{3156FD25-1C9B-4652-AAFE-AF5AC4135EA3}"/>
          </ac:cxnSpMkLst>
        </pc:cxnChg>
        <pc:cxnChg chg="add mod ord">
          <ac:chgData name="Joshua Rinaldo" userId="eeaa994f99e4e508" providerId="LiveId" clId="{8A17743F-0584-4723-AB26-E93791BD1CF7}" dt="2019-07-31T21:04:57.049" v="49" actId="1076"/>
          <ac:cxnSpMkLst>
            <pc:docMk/>
            <pc:sldMk cId="3917227233" sldId="291"/>
            <ac:cxnSpMk id="280" creationId="{2E8D844C-C15A-40FD-B421-C54AD8F41154}"/>
          </ac:cxnSpMkLst>
        </pc:cxnChg>
        <pc:cxnChg chg="add mod ord">
          <ac:chgData name="Joshua Rinaldo" userId="eeaa994f99e4e508" providerId="LiveId" clId="{8A17743F-0584-4723-AB26-E93791BD1CF7}" dt="2019-07-31T21:04:40.667" v="46" actId="1076"/>
          <ac:cxnSpMkLst>
            <pc:docMk/>
            <pc:sldMk cId="3917227233" sldId="291"/>
            <ac:cxnSpMk id="282" creationId="{7AFE478F-C060-408E-A6F2-8D5ED86E4052}"/>
          </ac:cxnSpMkLst>
        </pc:cxnChg>
        <pc:cxnChg chg="add mod ord">
          <ac:chgData name="Joshua Rinaldo" userId="eeaa994f99e4e508" providerId="LiveId" clId="{8A17743F-0584-4723-AB26-E93791BD1CF7}" dt="2019-07-31T21:05:16.699" v="55" actId="1076"/>
          <ac:cxnSpMkLst>
            <pc:docMk/>
            <pc:sldMk cId="3917227233" sldId="291"/>
            <ac:cxnSpMk id="283" creationId="{38EFFE6C-9611-49EB-9294-7DB04148A35D}"/>
          </ac:cxnSpMkLst>
        </pc:cxnChg>
        <pc:cxnChg chg="add mod ord">
          <ac:chgData name="Joshua Rinaldo" userId="eeaa994f99e4e508" providerId="LiveId" clId="{8A17743F-0584-4723-AB26-E93791BD1CF7}" dt="2019-07-31T21:04:43.927" v="47" actId="1076"/>
          <ac:cxnSpMkLst>
            <pc:docMk/>
            <pc:sldMk cId="3917227233" sldId="291"/>
            <ac:cxnSpMk id="284" creationId="{8DC8A789-A7FA-4047-ABAF-44F87B0CCC21}"/>
          </ac:cxnSpMkLst>
        </pc:cxnChg>
        <pc:cxnChg chg="add mod ord">
          <ac:chgData name="Joshua Rinaldo" userId="eeaa994f99e4e508" providerId="LiveId" clId="{8A17743F-0584-4723-AB26-E93791BD1CF7}" dt="2019-07-31T21:04:22.517" v="43" actId="1076"/>
          <ac:cxnSpMkLst>
            <pc:docMk/>
            <pc:sldMk cId="3917227233" sldId="291"/>
            <ac:cxnSpMk id="285" creationId="{746BEF9F-FA4F-4414-9CA1-0231F4073343}"/>
          </ac:cxnSpMkLst>
        </pc:cxnChg>
        <pc:cxnChg chg="add mod ord">
          <ac:chgData name="Joshua Rinaldo" userId="eeaa994f99e4e508" providerId="LiveId" clId="{8A17743F-0584-4723-AB26-E93791BD1CF7}" dt="2019-07-31T21:05:13.761" v="54" actId="1076"/>
          <ac:cxnSpMkLst>
            <pc:docMk/>
            <pc:sldMk cId="3917227233" sldId="291"/>
            <ac:cxnSpMk id="286" creationId="{628CF21F-C08E-435A-88CF-58BB4985011E}"/>
          </ac:cxnSpMkLst>
        </pc:cxnChg>
      </pc:sldChg>
      <pc:sldChg chg="addSp delSp modSp">
        <pc:chgData name="Joshua Rinaldo" userId="eeaa994f99e4e508" providerId="LiveId" clId="{8A17743F-0584-4723-AB26-E93791BD1CF7}" dt="2019-08-06T16:54:01.851" v="372" actId="478"/>
        <pc:sldMkLst>
          <pc:docMk/>
          <pc:sldMk cId="3162116312" sldId="293"/>
        </pc:sldMkLst>
        <pc:spChg chg="add mod">
          <ac:chgData name="Joshua Rinaldo" userId="eeaa994f99e4e508" providerId="LiveId" clId="{8A17743F-0584-4723-AB26-E93791BD1CF7}" dt="2019-08-06T16:53:13.838" v="366" actId="1076"/>
          <ac:spMkLst>
            <pc:docMk/>
            <pc:sldMk cId="3162116312" sldId="293"/>
            <ac:spMk id="24" creationId="{107CDF68-3334-441B-B9A4-0B2441908462}"/>
          </ac:spMkLst>
        </pc:spChg>
        <pc:spChg chg="add mod">
          <ac:chgData name="Joshua Rinaldo" userId="eeaa994f99e4e508" providerId="LiveId" clId="{8A17743F-0584-4723-AB26-E93791BD1CF7}" dt="2019-08-06T16:53:45.638" v="370" actId="1076"/>
          <ac:spMkLst>
            <pc:docMk/>
            <pc:sldMk cId="3162116312" sldId="293"/>
            <ac:spMk id="26" creationId="{739192B2-06E3-4C38-9F67-85CD2CE6C5C8}"/>
          </ac:spMkLst>
        </pc:spChg>
        <pc:spChg chg="mod topLvl">
          <ac:chgData name="Joshua Rinaldo" userId="eeaa994f99e4e508" providerId="LiveId" clId="{8A17743F-0584-4723-AB26-E93791BD1CF7}" dt="2019-08-06T16:53:06.343" v="365" actId="14100"/>
          <ac:spMkLst>
            <pc:docMk/>
            <pc:sldMk cId="3162116312" sldId="293"/>
            <ac:spMk id="82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0:22.793" v="339" actId="165"/>
          <ac:spMkLst>
            <pc:docMk/>
            <pc:sldMk cId="3162116312" sldId="293"/>
            <ac:spMk id="84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0:22.793" v="339" actId="165"/>
          <ac:spMkLst>
            <pc:docMk/>
            <pc:sldMk cId="3162116312" sldId="293"/>
            <ac:spMk id="97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0:22.793" v="339" actId="165"/>
          <ac:spMkLst>
            <pc:docMk/>
            <pc:sldMk cId="3162116312" sldId="293"/>
            <ac:spMk id="98" creationId="{00000000-0000-0000-0000-000000000000}"/>
          </ac:spMkLst>
        </pc:spChg>
        <pc:spChg chg="mod topLvl">
          <ac:chgData name="Joshua Rinaldo" userId="eeaa994f99e4e508" providerId="LiveId" clId="{8A17743F-0584-4723-AB26-E93791BD1CF7}" dt="2019-08-06T16:52:43.067" v="358" actId="1076"/>
          <ac:spMkLst>
            <pc:docMk/>
            <pc:sldMk cId="3162116312" sldId="293"/>
            <ac:spMk id="99" creationId="{00000000-0000-0000-0000-000000000000}"/>
          </ac:spMkLst>
        </pc:spChg>
        <pc:grpChg chg="del mod">
          <ac:chgData name="Joshua Rinaldo" userId="eeaa994f99e4e508" providerId="LiveId" clId="{8A17743F-0584-4723-AB26-E93791BD1CF7}" dt="2019-08-06T16:50:22.793" v="339" actId="165"/>
          <ac:grpSpMkLst>
            <pc:docMk/>
            <pc:sldMk cId="3162116312" sldId="293"/>
            <ac:grpSpMk id="100" creationId="{00000000-0000-0000-0000-000000000000}"/>
          </ac:grpSpMkLst>
        </pc:grpChg>
        <pc:picChg chg="add del mod">
          <ac:chgData name="Joshua Rinaldo" userId="eeaa994f99e4e508" providerId="LiveId" clId="{8A17743F-0584-4723-AB26-E93791BD1CF7}" dt="2019-08-06T16:43:46.738" v="289" actId="478"/>
          <ac:picMkLst>
            <pc:docMk/>
            <pc:sldMk cId="3162116312" sldId="293"/>
            <ac:picMk id="3" creationId="{3E0EE2E9-82A3-43C5-B5D5-E4E3C555095F}"/>
          </ac:picMkLst>
        </pc:picChg>
        <pc:picChg chg="add mod ord">
          <ac:chgData name="Joshua Rinaldo" userId="eeaa994f99e4e508" providerId="LiveId" clId="{8A17743F-0584-4723-AB26-E93791BD1CF7}" dt="2019-08-06T16:53:50.475" v="371" actId="1076"/>
          <ac:picMkLst>
            <pc:docMk/>
            <pc:sldMk cId="3162116312" sldId="293"/>
            <ac:picMk id="21" creationId="{91F6D6D2-99BD-4395-92C9-90F470342350}"/>
          </ac:picMkLst>
        </pc:picChg>
        <pc:picChg chg="del mod topLvl">
          <ac:chgData name="Joshua Rinaldo" userId="eeaa994f99e4e508" providerId="LiveId" clId="{8A17743F-0584-4723-AB26-E93791BD1CF7}" dt="2019-08-06T16:54:01.851" v="372" actId="478"/>
          <ac:picMkLst>
            <pc:docMk/>
            <pc:sldMk cId="3162116312" sldId="293"/>
            <ac:picMk id="85" creationId="{00000000-0000-0000-0000-000000000000}"/>
          </ac:picMkLst>
        </pc:picChg>
        <pc:cxnChg chg="add mod">
          <ac:chgData name="Joshua Rinaldo" userId="eeaa994f99e4e508" providerId="LiveId" clId="{8A17743F-0584-4723-AB26-E93791BD1CF7}" dt="2019-08-06T16:52:45.667" v="359" actId="1076"/>
          <ac:cxnSpMkLst>
            <pc:docMk/>
            <pc:sldMk cId="3162116312" sldId="293"/>
            <ac:cxnSpMk id="23" creationId="{C6CCB442-807D-409E-9F9F-0332DAC29567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87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89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91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93" creationId="{00000000-0000-0000-0000-000000000000}"/>
          </ac:cxnSpMkLst>
        </pc:cxnChg>
        <pc:cxnChg chg="mod topLvl">
          <ac:chgData name="Joshua Rinaldo" userId="eeaa994f99e4e508" providerId="LiveId" clId="{8A17743F-0584-4723-AB26-E93791BD1CF7}" dt="2019-08-06T16:50:22.793" v="339" actId="165"/>
          <ac:cxnSpMkLst>
            <pc:docMk/>
            <pc:sldMk cId="3162116312" sldId="293"/>
            <ac:cxnSpMk id="96" creationId="{00000000-0000-0000-0000-000000000000}"/>
          </ac:cxnSpMkLst>
        </pc:cxnChg>
      </pc:sldChg>
      <pc:sldChg chg="addSp delSp modSp">
        <pc:chgData name="Joshua Rinaldo" userId="eeaa994f99e4e508" providerId="LiveId" clId="{8A17743F-0584-4723-AB26-E93791BD1CF7}" dt="2019-08-03T19:53:11.534" v="169" actId="1076"/>
        <pc:sldMkLst>
          <pc:docMk/>
          <pc:sldMk cId="1294704515" sldId="298"/>
        </pc:sldMkLst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68" creationId="{DCB874F8-6282-47BB-8ABC-E6FF2BC12B1E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69" creationId="{92226BB1-1215-4A2D-BACE-12DD21A48CE2}"/>
          </ac:spMkLst>
        </pc:spChg>
        <pc:spChg chg="mod">
          <ac:chgData name="Joshua Rinaldo" userId="eeaa994f99e4e508" providerId="LiveId" clId="{8A17743F-0584-4723-AB26-E93791BD1CF7}" dt="2019-08-03T19:20:12.798" v="151" actId="1076"/>
          <ac:spMkLst>
            <pc:docMk/>
            <pc:sldMk cId="1294704515" sldId="298"/>
            <ac:spMk id="97" creationId="{369F422D-C84F-4EF4-8574-14C3898AAC38}"/>
          </ac:spMkLst>
        </pc:spChg>
        <pc:spChg chg="add mod">
          <ac:chgData name="Joshua Rinaldo" userId="eeaa994f99e4e508" providerId="LiveId" clId="{8A17743F-0584-4723-AB26-E93791BD1CF7}" dt="2019-08-03T19:13:03.433" v="146" actId="1076"/>
          <ac:spMkLst>
            <pc:docMk/>
            <pc:sldMk cId="1294704515" sldId="298"/>
            <ac:spMk id="101" creationId="{F810BDA1-BE3B-4B04-9A05-FC2F02DF1FA1}"/>
          </ac:spMkLst>
        </pc:spChg>
        <pc:spChg chg="mod">
          <ac:chgData name="Joshua Rinaldo" userId="eeaa994f99e4e508" providerId="LiveId" clId="{8A17743F-0584-4723-AB26-E93791BD1CF7}" dt="2019-08-03T19:53:01.540" v="167" actId="1076"/>
          <ac:spMkLst>
            <pc:docMk/>
            <pc:sldMk cId="1294704515" sldId="298"/>
            <ac:spMk id="104" creationId="{3A83D743-741B-41CD-94FA-BCB0E0E8036E}"/>
          </ac:spMkLst>
        </pc:spChg>
        <pc:spChg chg="add mod">
          <ac:chgData name="Joshua Rinaldo" userId="eeaa994f99e4e508" providerId="LiveId" clId="{8A17743F-0584-4723-AB26-E93791BD1CF7}" dt="2019-08-03T19:53:11.534" v="169" actId="1076"/>
          <ac:spMkLst>
            <pc:docMk/>
            <pc:sldMk cId="1294704515" sldId="298"/>
            <ac:spMk id="105" creationId="{35962A89-35DD-42B1-9866-A9C5AA71ED2B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106" creationId="{9C57F02A-D069-4966-9D54-17909663E5AD}"/>
          </ac:spMkLst>
        </pc:spChg>
        <pc:spChg chg="mod">
          <ac:chgData name="Joshua Rinaldo" userId="eeaa994f99e4e508" providerId="LiveId" clId="{8A17743F-0584-4723-AB26-E93791BD1CF7}" dt="2019-08-03T18:52:52.970" v="139" actId="1076"/>
          <ac:spMkLst>
            <pc:docMk/>
            <pc:sldMk cId="1294704515" sldId="298"/>
            <ac:spMk id="107" creationId="{9DAC5643-F10B-4DE5-88DE-6D407E8F74D0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109" creationId="{B5BE3991-2155-4F45-84D7-3AD5711B2667}"/>
          </ac:spMkLst>
        </pc:spChg>
        <pc:spChg chg="mod">
          <ac:chgData name="Joshua Rinaldo" userId="eeaa994f99e4e508" providerId="LiveId" clId="{8A17743F-0584-4723-AB26-E93791BD1CF7}" dt="2019-08-03T18:52:55.754" v="140" actId="1076"/>
          <ac:spMkLst>
            <pc:docMk/>
            <pc:sldMk cId="1294704515" sldId="298"/>
            <ac:spMk id="110" creationId="{53671BEF-D8C2-472F-B768-7D4C5E39EF47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25" creationId="{6C8F819D-11A4-4D88-8746-1A29D64EB5C6}"/>
          </ac:spMkLst>
        </pc:spChg>
        <pc:spChg chg="mod topLvl">
          <ac:chgData name="Joshua Rinaldo" userId="eeaa994f99e4e508" providerId="LiveId" clId="{8A17743F-0584-4723-AB26-E93791BD1CF7}" dt="2019-08-03T18:51:36.814" v="107" actId="1076"/>
          <ac:spMkLst>
            <pc:docMk/>
            <pc:sldMk cId="1294704515" sldId="298"/>
            <ac:spMk id="126" creationId="{65CB7148-7EAE-421C-81A3-F553570D0E08}"/>
          </ac:spMkLst>
        </pc:spChg>
        <pc:spChg chg="mod topLvl">
          <ac:chgData name="Joshua Rinaldo" userId="eeaa994f99e4e508" providerId="LiveId" clId="{8A17743F-0584-4723-AB26-E93791BD1CF7}" dt="2019-08-03T18:54:40.261" v="142" actId="1076"/>
          <ac:spMkLst>
            <pc:docMk/>
            <pc:sldMk cId="1294704515" sldId="298"/>
            <ac:spMk id="141" creationId="{621E28AD-654E-43D8-91A2-254A44EEB75F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5" creationId="{4F72BD2D-281B-453A-B233-2FE39804AEA7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6" creationId="{141D8352-0BDC-445E-A497-FF41F1B0482E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7" creationId="{1DBDCD78-1B13-4324-A68B-86B8C769A37A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48" creationId="{01ECB37B-17DF-4BF2-B238-7E4F3E674670}"/>
          </ac:spMkLst>
        </pc:spChg>
        <pc:spChg chg="mod">
          <ac:chgData name="Joshua Rinaldo" userId="eeaa994f99e4e508" providerId="LiveId" clId="{8A17743F-0584-4723-AB26-E93791BD1CF7}" dt="2019-07-31T21:52:01.052" v="80" actId="1076"/>
          <ac:spMkLst>
            <pc:docMk/>
            <pc:sldMk cId="1294704515" sldId="298"/>
            <ac:spMk id="152" creationId="{C7810AEF-9C14-4FCF-ADA0-5F3ABF20ACB7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56" creationId="{5B045DD4-7DD8-4B57-9CD1-08EED5AF6FDE}"/>
          </ac:spMkLst>
        </pc:spChg>
        <pc:spChg chg="mod topLvl">
          <ac:chgData name="Joshua Rinaldo" userId="eeaa994f99e4e508" providerId="LiveId" clId="{8A17743F-0584-4723-AB26-E93791BD1CF7}" dt="2019-08-03T18:51:33.491" v="105" actId="165"/>
          <ac:spMkLst>
            <pc:docMk/>
            <pc:sldMk cId="1294704515" sldId="298"/>
            <ac:spMk id="164" creationId="{3D45831C-17D0-4261-82EF-D596EFF4A4E8}"/>
          </ac:spMkLst>
        </pc:spChg>
        <pc:spChg chg="mod topLvl">
          <ac:chgData name="Joshua Rinaldo" userId="eeaa994f99e4e508" providerId="LiveId" clId="{8A17743F-0584-4723-AB26-E93791BD1CF7}" dt="2019-08-03T18:52:46.196" v="138" actId="1076"/>
          <ac:spMkLst>
            <pc:docMk/>
            <pc:sldMk cId="1294704515" sldId="298"/>
            <ac:spMk id="167" creationId="{D6435994-F758-446E-B1FF-38E864FF2E3D}"/>
          </ac:spMkLst>
        </pc:spChg>
        <pc:grpChg chg="add del mod">
          <ac:chgData name="Joshua Rinaldo" userId="eeaa994f99e4e508" providerId="LiveId" clId="{8A17743F-0584-4723-AB26-E93791BD1CF7}" dt="2019-08-03T18:51:33.491" v="105" actId="165"/>
          <ac:grpSpMkLst>
            <pc:docMk/>
            <pc:sldMk cId="1294704515" sldId="298"/>
            <ac:grpSpMk id="2" creationId="{A11FA098-A803-4FE3-BD98-550C14CEA1E1}"/>
          </ac:grpSpMkLst>
        </pc:grpChg>
        <pc:grpChg chg="mod">
          <ac:chgData name="Joshua Rinaldo" userId="eeaa994f99e4e508" providerId="LiveId" clId="{8A17743F-0584-4723-AB26-E93791BD1CF7}" dt="2019-07-31T21:52:01.052" v="80" actId="1076"/>
          <ac:grpSpMkLst>
            <pc:docMk/>
            <pc:sldMk cId="1294704515" sldId="298"/>
            <ac:grpSpMk id="4" creationId="{2468BD9D-23D8-4567-BC35-6AE5EB4E3E3D}"/>
          </ac:grpSpMkLst>
        </pc:grpChg>
        <pc:grpChg chg="add mod">
          <ac:chgData name="Joshua Rinaldo" userId="eeaa994f99e4e508" providerId="LiveId" clId="{8A17743F-0584-4723-AB26-E93791BD1CF7}" dt="2019-07-31T21:52:34.743" v="89" actId="1076"/>
          <ac:grpSpMkLst>
            <pc:docMk/>
            <pc:sldMk cId="1294704515" sldId="298"/>
            <ac:grpSpMk id="60" creationId="{ED7AC0DF-BB43-4E96-BEEE-6B2FBC51D92C}"/>
          </ac:grpSpMkLst>
        </pc:grpChg>
        <pc:grpChg chg="add mod">
          <ac:chgData name="Joshua Rinaldo" userId="eeaa994f99e4e508" providerId="LiveId" clId="{8A17743F-0584-4723-AB26-E93791BD1CF7}" dt="2019-07-31T21:52:30.393" v="88" actId="1076"/>
          <ac:grpSpMkLst>
            <pc:docMk/>
            <pc:sldMk cId="1294704515" sldId="298"/>
            <ac:grpSpMk id="74" creationId="{9E91CABC-EA16-4D0C-8AA1-A2E0B6658038}"/>
          </ac:grpSpMkLst>
        </pc:grpChg>
        <pc:grpChg chg="mod">
          <ac:chgData name="Joshua Rinaldo" userId="eeaa994f99e4e508" providerId="LiveId" clId="{8A17743F-0584-4723-AB26-E93791BD1CF7}" dt="2019-07-31T21:52:12.989" v="82"/>
          <ac:grpSpMkLst>
            <pc:docMk/>
            <pc:sldMk cId="1294704515" sldId="298"/>
            <ac:grpSpMk id="75" creationId="{B8FFDA79-AE86-4E67-ACF6-5669CCDBFD34}"/>
          </ac:grpSpMkLst>
        </pc:grpChg>
        <pc:grpChg chg="mod">
          <ac:chgData name="Joshua Rinaldo" userId="eeaa994f99e4e508" providerId="LiveId" clId="{8A17743F-0584-4723-AB26-E93791BD1CF7}" dt="2019-07-31T21:52:12.989" v="82"/>
          <ac:grpSpMkLst>
            <pc:docMk/>
            <pc:sldMk cId="1294704515" sldId="298"/>
            <ac:grpSpMk id="78" creationId="{118C9848-AD7F-47F5-8A56-B3B4EF449619}"/>
          </ac:grpSpMkLst>
        </pc:grpChg>
        <pc:grpChg chg="add del mod">
          <ac:chgData name="Joshua Rinaldo" userId="eeaa994f99e4e508" providerId="LiveId" clId="{8A17743F-0584-4723-AB26-E93791BD1CF7}" dt="2019-07-31T21:52:38.464" v="92"/>
          <ac:grpSpMkLst>
            <pc:docMk/>
            <pc:sldMk cId="1294704515" sldId="298"/>
            <ac:grpSpMk id="85" creationId="{A786DBC6-27F1-462D-BB9B-5BCF397D10F2}"/>
          </ac:grpSpMkLst>
        </pc:grpChg>
        <pc:grpChg chg="mod">
          <ac:chgData name="Joshua Rinaldo" userId="eeaa994f99e4e508" providerId="LiveId" clId="{8A17743F-0584-4723-AB26-E93791BD1CF7}" dt="2019-07-31T21:52:36.079" v="90"/>
          <ac:grpSpMkLst>
            <pc:docMk/>
            <pc:sldMk cId="1294704515" sldId="298"/>
            <ac:grpSpMk id="86" creationId="{30907EDF-C83C-4353-BD9E-40A37A14C065}"/>
          </ac:grpSpMkLst>
        </pc:grpChg>
        <pc:grpChg chg="mod">
          <ac:chgData name="Joshua Rinaldo" userId="eeaa994f99e4e508" providerId="LiveId" clId="{8A17743F-0584-4723-AB26-E93791BD1CF7}" dt="2019-07-31T21:52:36.079" v="90"/>
          <ac:grpSpMkLst>
            <pc:docMk/>
            <pc:sldMk cId="1294704515" sldId="298"/>
            <ac:grpSpMk id="89" creationId="{F8AB12C0-EFCD-4CCD-B5A5-2723885ADC1E}"/>
          </ac:grpSpMkLst>
        </pc:grpChg>
        <pc:grpChg chg="mod">
          <ac:chgData name="Joshua Rinaldo" userId="eeaa994f99e4e508" providerId="LiveId" clId="{8A17743F-0584-4723-AB26-E93791BD1CF7}" dt="2019-08-03T18:51:13.538" v="101" actId="1076"/>
          <ac:grpSpMkLst>
            <pc:docMk/>
            <pc:sldMk cId="1294704515" sldId="298"/>
            <ac:grpSpMk id="98" creationId="{9E36100D-99B8-4590-9136-F2E8DC227AA4}"/>
          </ac:grpSpMkLst>
        </pc:grpChg>
        <pc:grpChg chg="add mod">
          <ac:chgData name="Joshua Rinaldo" userId="eeaa994f99e4e508" providerId="LiveId" clId="{8A17743F-0584-4723-AB26-E93791BD1CF7}" dt="2019-08-03T19:53:08.091" v="168" actId="1076"/>
          <ac:grpSpMkLst>
            <pc:docMk/>
            <pc:sldMk cId="1294704515" sldId="298"/>
            <ac:grpSpMk id="102" creationId="{386A2BFA-281D-4336-AA58-91E057C13392}"/>
          </ac:grpSpMkLst>
        </pc:grpChg>
        <pc:grpChg chg="mod topLvl">
          <ac:chgData name="Joshua Rinaldo" userId="eeaa994f99e4e508" providerId="LiveId" clId="{8A17743F-0584-4723-AB26-E93791BD1CF7}" dt="2019-08-03T18:51:33.491" v="105" actId="165"/>
          <ac:grpSpMkLst>
            <pc:docMk/>
            <pc:sldMk cId="1294704515" sldId="298"/>
            <ac:grpSpMk id="111" creationId="{A1E9F371-EE4A-4A1D-8E22-1F62D3758919}"/>
          </ac:grpSpMkLst>
        </pc:grpChg>
        <pc:grpChg chg="mod topLvl">
          <ac:chgData name="Joshua Rinaldo" userId="eeaa994f99e4e508" providerId="LiveId" clId="{8A17743F-0584-4723-AB26-E93791BD1CF7}" dt="2019-08-03T18:51:41.135" v="108" actId="1076"/>
          <ac:grpSpMkLst>
            <pc:docMk/>
            <pc:sldMk cId="1294704515" sldId="298"/>
            <ac:grpSpMk id="168" creationId="{124788F8-1418-4AF6-BF55-B8B9B9EDFB4E}"/>
          </ac:grpSpMkLst>
        </pc:grpChg>
        <pc:cxnChg chg="add mod">
          <ac:chgData name="Joshua Rinaldo" userId="eeaa994f99e4e508" providerId="LiveId" clId="{8A17743F-0584-4723-AB26-E93791BD1CF7}" dt="2019-08-03T19:52:39.977" v="161" actId="14100"/>
          <ac:cxnSpMkLst>
            <pc:docMk/>
            <pc:sldMk cId="1294704515" sldId="298"/>
            <ac:cxnSpMk id="19" creationId="{61F089D6-ABC0-4A68-90FE-D621ACEA37DE}"/>
          </ac:cxnSpMkLst>
        </pc:cxnChg>
        <pc:cxnChg chg="mod">
          <ac:chgData name="Joshua Rinaldo" userId="eeaa994f99e4e508" providerId="LiveId" clId="{8A17743F-0584-4723-AB26-E93791BD1CF7}" dt="2019-07-31T21:52:01.052" v="80" actId="1076"/>
          <ac:cxnSpMkLst>
            <pc:docMk/>
            <pc:sldMk cId="1294704515" sldId="298"/>
            <ac:cxnSpMk id="71" creationId="{60C90CFF-B646-40F7-BF32-C916D1757438}"/>
          </ac:cxnSpMkLst>
        </pc:cxnChg>
        <pc:cxnChg chg="add mod">
          <ac:chgData name="Joshua Rinaldo" userId="eeaa994f99e4e508" providerId="LiveId" clId="{8A17743F-0584-4723-AB26-E93791BD1CF7}" dt="2019-08-03T19:12:56.581" v="144" actId="1076"/>
          <ac:cxnSpMkLst>
            <pc:docMk/>
            <pc:sldMk cId="1294704515" sldId="298"/>
            <ac:cxnSpMk id="96" creationId="{A98D298E-2E9E-46F0-9334-F467828E4B1E}"/>
          </ac:cxnSpMkLst>
        </pc:cxnChg>
        <pc:cxnChg chg="mod topLvl">
          <ac:chgData name="Joshua Rinaldo" userId="eeaa994f99e4e508" providerId="LiveId" clId="{8A17743F-0584-4723-AB26-E93791BD1CF7}" dt="2019-08-03T18:51:36.814" v="107" actId="1076"/>
          <ac:cxnSpMkLst>
            <pc:docMk/>
            <pc:sldMk cId="1294704515" sldId="298"/>
            <ac:cxnSpMk id="127" creationId="{B5481B44-4EF2-42D3-BD06-E4311B7E5491}"/>
          </ac:cxnSpMkLst>
        </pc:cxnChg>
        <pc:cxnChg chg="mod topLvl">
          <ac:chgData name="Joshua Rinaldo" userId="eeaa994f99e4e508" providerId="LiveId" clId="{8A17743F-0584-4723-AB26-E93791BD1CF7}" dt="2019-08-03T18:53:14.852" v="141" actId="1076"/>
          <ac:cxnSpMkLst>
            <pc:docMk/>
            <pc:sldMk cId="1294704515" sldId="298"/>
            <ac:cxnSpMk id="137" creationId="{0C037A2D-8CDA-4C18-B2AA-74D03E16B946}"/>
          </ac:cxnSpMkLst>
        </pc:cxnChg>
        <pc:cxnChg chg="mod topLvl">
          <ac:chgData name="Joshua Rinaldo" userId="eeaa994f99e4e508" providerId="LiveId" clId="{8A17743F-0584-4723-AB26-E93791BD1CF7}" dt="2019-08-03T18:51:33.491" v="105" actId="165"/>
          <ac:cxnSpMkLst>
            <pc:docMk/>
            <pc:sldMk cId="1294704515" sldId="298"/>
            <ac:cxnSpMk id="139" creationId="{DBC7F3DA-D28B-4633-A458-5DF47AFCD6A4}"/>
          </ac:cxnSpMkLst>
        </pc:cxnChg>
        <pc:cxnChg chg="mod">
          <ac:chgData name="Joshua Rinaldo" userId="eeaa994f99e4e508" providerId="LiveId" clId="{8A17743F-0584-4723-AB26-E93791BD1CF7}" dt="2019-07-31T21:52:01.052" v="80" actId="1076"/>
          <ac:cxnSpMkLst>
            <pc:docMk/>
            <pc:sldMk cId="1294704515" sldId="298"/>
            <ac:cxnSpMk id="150" creationId="{AC8E540E-D432-4803-9146-49C0D3AFEAC8}"/>
          </ac:cxnSpMkLst>
        </pc:cxnChg>
        <pc:cxnChg chg="mod topLvl">
          <ac:chgData name="Joshua Rinaldo" userId="eeaa994f99e4e508" providerId="LiveId" clId="{8A17743F-0584-4723-AB26-E93791BD1CF7}" dt="2019-08-03T19:51:58.182" v="153" actId="1076"/>
          <ac:cxnSpMkLst>
            <pc:docMk/>
            <pc:sldMk cId="1294704515" sldId="298"/>
            <ac:cxnSpMk id="158" creationId="{C21CCF37-FEFC-46D9-AA38-E357FE14EF0B}"/>
          </ac:cxnSpMkLst>
        </pc:cxnChg>
      </pc:sldChg>
      <pc:sldChg chg="addSp modSp">
        <pc:chgData name="Joshua Rinaldo" userId="eeaa994f99e4e508" providerId="LiveId" clId="{8A17743F-0584-4723-AB26-E93791BD1CF7}" dt="2019-07-31T21:52:58.239" v="97" actId="1076"/>
        <pc:sldMkLst>
          <pc:docMk/>
          <pc:sldMk cId="740619881" sldId="299"/>
        </pc:sldMkLst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19" creationId="{FF93B739-26C5-4D35-9B17-CC541B4EB00A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59" creationId="{C0F64985-F993-4ACF-98D2-8A6C459C790D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1" creationId="{0BD5153A-1CD0-48E1-BF45-A6158EDA0B59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2" creationId="{2A1E6C92-4C81-4F72-921C-EDBD203BD578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3" creationId="{028AEFAC-35B5-4818-A797-A3465ED7ED24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4" creationId="{9BD81DCB-865E-461E-BBE7-1457CB0A6398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5" creationId="{E4018B85-51E7-43D4-8DE1-6C3C8388748C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6" creationId="{7AC402DC-D0DA-4F36-83EE-1136C0CACD86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7" creationId="{B7D73B8E-DD04-48BC-ADFA-7E05289ACDED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69" creationId="{3158E746-C7F6-4CB1-B475-AAA16FF6043A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73" creationId="{CD059A99-EAE9-4D2A-A0A7-B6FC6BF17AD6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74" creationId="{68EE9A24-2F02-4840-BC1D-6491D9DFCA7C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81" creationId="{4C9483A0-8E0F-4A51-8982-80496B50C352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85" creationId="{A3C91866-62EE-499D-A3B1-B8FC4D926F67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89" creationId="{3BD8AEBE-26DB-489E-83CD-D82FC22A0BC3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93" creationId="{062CB837-B8D1-4BB5-B5E4-6FF1689F492A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112" creationId="{3CEF40F1-8D40-4D29-AA86-5365BBA8659C}"/>
          </ac:spMkLst>
        </pc:spChg>
        <pc:spChg chg="mod">
          <ac:chgData name="Joshua Rinaldo" userId="eeaa994f99e4e508" providerId="LiveId" clId="{8A17743F-0584-4723-AB26-E93791BD1CF7}" dt="2019-07-31T21:52:46.415" v="93" actId="164"/>
          <ac:spMkLst>
            <pc:docMk/>
            <pc:sldMk cId="740619881" sldId="299"/>
            <ac:spMk id="113" creationId="{326B91F5-51B6-46CE-9DB0-E6FC5BB8835E}"/>
          </ac:spMkLst>
        </pc:spChg>
        <pc:grpChg chg="add mod">
          <ac:chgData name="Joshua Rinaldo" userId="eeaa994f99e4e508" providerId="LiveId" clId="{8A17743F-0584-4723-AB26-E93791BD1CF7}" dt="2019-07-31T21:52:47.485" v="94" actId="1076"/>
          <ac:grpSpMkLst>
            <pc:docMk/>
            <pc:sldMk cId="740619881" sldId="299"/>
            <ac:grpSpMk id="2" creationId="{AEE15606-331A-4F73-B382-B0444135C218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4" creationId="{F3356AD3-3044-40C3-AA89-6122AA45C03B}"/>
          </ac:grpSpMkLst>
        </pc:grpChg>
        <pc:grpChg chg="add mod">
          <ac:chgData name="Joshua Rinaldo" userId="eeaa994f99e4e508" providerId="LiveId" clId="{8A17743F-0584-4723-AB26-E93791BD1CF7}" dt="2019-07-31T21:52:58.239" v="97" actId="1076"/>
          <ac:grpSpMkLst>
            <pc:docMk/>
            <pc:sldMk cId="740619881" sldId="299"/>
            <ac:grpSpMk id="57" creationId="{1939E2AA-D883-4384-8687-32CC271BDD67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70" creationId="{FD03913C-619B-4508-BB0C-7C631A7145C1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82" creationId="{67E517A8-A756-4AE3-AECB-CABAA57D37D7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86" creationId="{2EF61AC1-4BBA-4063-B755-CCF05BC7DEFA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90" creationId="{28D010F4-7286-4E81-B8A3-F648D11EB075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94" creationId="{5E6688FC-19C9-429E-A28E-AB258780132C}"/>
          </ac:grpSpMkLst>
        </pc:grpChg>
        <pc:grpChg chg="mod">
          <ac:chgData name="Joshua Rinaldo" userId="eeaa994f99e4e508" providerId="LiveId" clId="{8A17743F-0584-4723-AB26-E93791BD1CF7}" dt="2019-07-31T21:52:46.415" v="93" actId="164"/>
          <ac:grpSpMkLst>
            <pc:docMk/>
            <pc:sldMk cId="740619881" sldId="299"/>
            <ac:grpSpMk id="110" creationId="{036CB026-3DC6-48B0-B783-868149327489}"/>
          </ac:grpSpMkLst>
        </pc:grp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20" creationId="{5C6727F6-86D9-4DC0-A82E-0B06AA473641}"/>
          </ac:cxnSpMkLst>
        </pc:cxn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97" creationId="{E539E6D2-FE8B-40BE-9A2E-AFBAD74D9E59}"/>
          </ac:cxnSpMkLst>
        </pc:cxn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102" creationId="{D5FD2393-0DDD-4EE5-96E4-402A4457F937}"/>
          </ac:cxnSpMkLst>
        </pc:cxnChg>
        <pc:cxnChg chg="mod">
          <ac:chgData name="Joshua Rinaldo" userId="eeaa994f99e4e508" providerId="LiveId" clId="{8A17743F-0584-4723-AB26-E93791BD1CF7}" dt="2019-07-31T21:52:46.415" v="93" actId="164"/>
          <ac:cxnSpMkLst>
            <pc:docMk/>
            <pc:sldMk cId="740619881" sldId="299"/>
            <ac:cxnSpMk id="103" creationId="{6BE5E0F0-9915-43E3-B4A1-6C8C927D9FFC}"/>
          </ac:cxnSpMkLst>
        </pc:cxnChg>
      </pc:sldChg>
      <pc:sldChg chg="addSp delSp modSp">
        <pc:chgData name="Joshua Rinaldo" userId="eeaa994f99e4e508" providerId="LiveId" clId="{8A17743F-0584-4723-AB26-E93791BD1CF7}" dt="2019-08-06T15:30:42.296" v="282" actId="1076"/>
        <pc:sldMkLst>
          <pc:docMk/>
          <pc:sldMk cId="3809532428" sldId="300"/>
        </pc:sldMkLst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16" creationId="{76AD5F58-B6B1-4877-8995-DBF8F49F2660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17" creationId="{E0B424CE-8B53-4CFF-8B92-DABC69DE1A90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1" creationId="{7A944621-B656-4FCF-8B6B-BC9B7555BC3F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2" creationId="{6AD34433-413C-43BD-BDBD-676AC287A537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3" creationId="{9CA1CF30-0087-4125-92CC-52B03A81CF97}"/>
          </ac:spMkLst>
        </pc:spChg>
        <pc:spChg chg="add 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4" creationId="{1A304B6E-4206-4E07-8F83-CB7C8FACAC54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7" creationId="{DB2EFCC3-9357-4718-9B77-1859AFD974F7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29" creationId="{B720D693-E20D-496B-A3AA-0D7754F75376}"/>
          </ac:spMkLst>
        </pc:spChg>
        <pc:spChg chg="del mod">
          <ac:chgData name="Joshua Rinaldo" userId="eeaa994f99e4e508" providerId="LiveId" clId="{8A17743F-0584-4723-AB26-E93791BD1CF7}" dt="2019-08-06T15:25:20.850" v="177" actId="478"/>
          <ac:spMkLst>
            <pc:docMk/>
            <pc:sldMk cId="3809532428" sldId="300"/>
            <ac:spMk id="30" creationId="{8F55ECD8-0648-448F-919E-C85714BE230F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50" creationId="{286AE130-FAD6-4933-A185-249C1FF1B527}"/>
          </ac:spMkLst>
        </pc:spChg>
        <pc:spChg chg="del mod">
          <ac:chgData name="Joshua Rinaldo" userId="eeaa994f99e4e508" providerId="LiveId" clId="{8A17743F-0584-4723-AB26-E93791BD1CF7}" dt="2019-08-06T15:25:23.586" v="179" actId="478"/>
          <ac:spMkLst>
            <pc:docMk/>
            <pc:sldMk cId="3809532428" sldId="300"/>
            <ac:spMk id="71" creationId="{B246E8E0-E159-4783-84FC-DA97885B56C3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72" creationId="{0E4972C2-5B37-4942-9FF6-657B09C2F3F9}"/>
          </ac:spMkLst>
        </pc:spChg>
        <pc:spChg chg="mod">
          <ac:chgData name="Joshua Rinaldo" userId="eeaa994f99e4e508" providerId="LiveId" clId="{8A17743F-0584-4723-AB26-E93791BD1CF7}" dt="2019-08-06T15:30:40.521" v="278" actId="1076"/>
          <ac:spMkLst>
            <pc:docMk/>
            <pc:sldMk cId="3809532428" sldId="300"/>
            <ac:spMk id="73" creationId="{34CF5497-3029-4B6F-B009-AF4ACDC9B336}"/>
          </ac:spMkLst>
        </pc:spChg>
        <pc:spChg chg="mod">
          <ac:chgData name="Joshua Rinaldo" userId="eeaa994f99e4e508" providerId="LiveId" clId="{8A17743F-0584-4723-AB26-E93791BD1CF7}" dt="2019-08-06T15:30:39.835" v="277" actId="1076"/>
          <ac:spMkLst>
            <pc:docMk/>
            <pc:sldMk cId="3809532428" sldId="300"/>
            <ac:spMk id="74" creationId="{9F819C21-4D30-49FE-BD9C-2406F511A6D8}"/>
          </ac:spMkLst>
        </pc:spChg>
        <pc:spChg chg="mod">
          <ac:chgData name="Joshua Rinaldo" userId="eeaa994f99e4e508" providerId="LiveId" clId="{8A17743F-0584-4723-AB26-E93791BD1CF7}" dt="2019-08-06T15:29:23.009" v="250" actId="164"/>
          <ac:spMkLst>
            <pc:docMk/>
            <pc:sldMk cId="3809532428" sldId="300"/>
            <ac:spMk id="75" creationId="{B923532F-0073-4FA7-8183-5C44089A2C7C}"/>
          </ac:spMkLst>
        </pc:spChg>
        <pc:grpChg chg="add mod">
          <ac:chgData name="Joshua Rinaldo" userId="eeaa994f99e4e508" providerId="LiveId" clId="{8A17743F-0584-4723-AB26-E93791BD1CF7}" dt="2019-08-06T15:30:42.296" v="282" actId="1076"/>
          <ac:grpSpMkLst>
            <pc:docMk/>
            <pc:sldMk cId="3809532428" sldId="300"/>
            <ac:grpSpMk id="2" creationId="{4C096815-9199-42B0-BABA-933F845A688F}"/>
          </ac:grpSpMkLst>
        </pc:grpChg>
        <pc:grpChg chg="add del mod">
          <ac:chgData name="Joshua Rinaldo" userId="eeaa994f99e4e508" providerId="LiveId" clId="{8A17743F-0584-4723-AB26-E93791BD1CF7}" dt="2019-08-06T15:30:37.754" v="274"/>
          <ac:grpSpMkLst>
            <pc:docMk/>
            <pc:sldMk cId="3809532428" sldId="300"/>
            <ac:grpSpMk id="26" creationId="{C9C2DDE1-4526-4048-A8E0-7D9214BFD358}"/>
          </ac:grpSpMkLst>
        </pc:grp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6" creationId="{BDEFB352-6D0D-4F98-91E7-3C9DA5F0B3B6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7" creationId="{46FEF3F3-0C33-4A91-937F-CF1074BFEA9B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1" creationId="{B7310857-DB4A-4FF4-8334-71ED9EF34493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2" creationId="{55190BAE-C663-4E85-828F-D3601BF3EB78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5" creationId="{AD044642-98FC-49FE-AEDF-86D2E32742FF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19" creationId="{112EB6FA-5ED1-4728-8BDA-9C76246B1C45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51" creationId="{9EDBE3E1-A40C-4E08-B8F1-FEE2ECA2CB78}"/>
          </ac:cxnSpMkLst>
        </pc:cxnChg>
        <pc:cxnChg chg="mod">
          <ac:chgData name="Joshua Rinaldo" userId="eeaa994f99e4e508" providerId="LiveId" clId="{8A17743F-0584-4723-AB26-E93791BD1CF7}" dt="2019-08-06T15:29:23.009" v="250" actId="164"/>
          <ac:cxnSpMkLst>
            <pc:docMk/>
            <pc:sldMk cId="3809532428" sldId="300"/>
            <ac:cxnSpMk id="56" creationId="{4E3440AB-0DF7-49AC-8B8E-EC36E469ADA5}"/>
          </ac:cxnSpMkLst>
        </pc:cxnChg>
      </pc:sldChg>
      <pc:sldChg chg="addSp delSp modSp add">
        <pc:chgData name="Joshua Rinaldo" userId="eeaa994f99e4e508" providerId="LiveId" clId="{8A17743F-0584-4723-AB26-E93791BD1CF7}" dt="2019-08-06T15:30:39.002" v="276" actId="164"/>
        <pc:sldMkLst>
          <pc:docMk/>
          <pc:sldMk cId="1216357338" sldId="301"/>
        </pc:sldMkLst>
        <pc:spChg chg="del">
          <ac:chgData name="Joshua Rinaldo" userId="eeaa994f99e4e508" providerId="LiveId" clId="{8A17743F-0584-4723-AB26-E93791BD1CF7}" dt="2019-07-31T21:09:13.995" v="61" actId="478"/>
          <ac:spMkLst>
            <pc:docMk/>
            <pc:sldMk cId="1216357338" sldId="301"/>
            <ac:spMk id="2" creationId="{A0C896B4-FDE7-4DB5-8256-76D6DBF9BE49}"/>
          </ac:spMkLst>
        </pc:spChg>
        <pc:spChg chg="del">
          <ac:chgData name="Joshua Rinaldo" userId="eeaa994f99e4e508" providerId="LiveId" clId="{8A17743F-0584-4723-AB26-E93791BD1CF7}" dt="2019-07-31T21:09:11.829" v="60" actId="478"/>
          <ac:spMkLst>
            <pc:docMk/>
            <pc:sldMk cId="1216357338" sldId="301"/>
            <ac:spMk id="3" creationId="{AEB9003D-EC71-40E3-8827-C9AD1BFE43BB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9" creationId="{74187C75-B840-4B86-A051-A257349404C6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0" creationId="{F64CE53C-6170-471C-ADA1-F924B56C11A4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2" creationId="{E2BF6C87-517E-4D66-8231-E055C85A1C88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3" creationId="{E2F9B1DA-0344-48FD-88D1-DB002969DD1F}"/>
          </ac:spMkLst>
        </pc:spChg>
        <pc:spChg chg="add del mod">
          <ac:chgData name="Joshua Rinaldo" userId="eeaa994f99e4e508" providerId="LiveId" clId="{8A17743F-0584-4723-AB26-E93791BD1CF7}" dt="2019-07-31T21:09:34.880" v="66" actId="478"/>
          <ac:spMkLst>
            <pc:docMk/>
            <pc:sldMk cId="1216357338" sldId="301"/>
            <ac:spMk id="14" creationId="{F82CF65D-E6DE-4314-8F9C-C21F72056A40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5" creationId="{36A25876-1350-4E02-9677-B36219EF3120}"/>
          </ac:spMkLst>
        </pc:spChg>
        <pc:spChg chg="add del mod">
          <ac:chgData name="Joshua Rinaldo" userId="eeaa994f99e4e508" providerId="LiveId" clId="{8A17743F-0584-4723-AB26-E93791BD1CF7}" dt="2019-07-31T21:09:34.880" v="66" actId="478"/>
          <ac:spMkLst>
            <pc:docMk/>
            <pc:sldMk cId="1216357338" sldId="301"/>
            <ac:spMk id="18" creationId="{AE4143AA-840F-49EB-85F0-D708009E3599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19" creationId="{F4AB3D4D-4029-4B1A-A0C3-E4DD9CCB7DBC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20" creationId="{A7ACDFEB-E735-46F6-AFDD-A6E23832B755}"/>
          </ac:spMkLst>
        </pc:spChg>
        <pc:spChg chg="add del">
          <ac:chgData name="Joshua Rinaldo" userId="eeaa994f99e4e508" providerId="LiveId" clId="{8A17743F-0584-4723-AB26-E93791BD1CF7}" dt="2019-08-06T15:27:39.011" v="207" actId="478"/>
          <ac:spMkLst>
            <pc:docMk/>
            <pc:sldMk cId="1216357338" sldId="301"/>
            <ac:spMk id="21" creationId="{1FC5ACCE-8EA6-425C-8058-A15BBEF881DF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22" creationId="{BB0C8229-1256-4F41-A1B8-AA34E3EB5799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28" creationId="{9B2EEAD7-0456-4E14-907C-751F48DCA31D}"/>
          </ac:spMkLst>
        </pc:spChg>
        <pc:spChg chg="add mod">
          <ac:chgData name="Joshua Rinaldo" userId="eeaa994f99e4e508" providerId="LiveId" clId="{8A17743F-0584-4723-AB26-E93791BD1CF7}" dt="2019-08-06T15:30:39.002" v="276" actId="164"/>
          <ac:spMkLst>
            <pc:docMk/>
            <pc:sldMk cId="1216357338" sldId="301"/>
            <ac:spMk id="30" creationId="{7ABCB301-C9CE-4012-A257-8C1BF05F5F1A}"/>
          </ac:spMkLst>
        </pc:spChg>
        <pc:spChg chg="add del mod">
          <ac:chgData name="Joshua Rinaldo" userId="eeaa994f99e4e508" providerId="LiveId" clId="{8A17743F-0584-4723-AB26-E93791BD1CF7}" dt="2019-08-06T15:28:53.324" v="247" actId="478"/>
          <ac:spMkLst>
            <pc:docMk/>
            <pc:sldMk cId="1216357338" sldId="301"/>
            <ac:spMk id="31" creationId="{79C47377-D7E0-4A39-94E9-B359F13AA8DB}"/>
          </ac:spMkLst>
        </pc:spChg>
        <pc:grpChg chg="add del mod">
          <ac:chgData name="Joshua Rinaldo" userId="eeaa994f99e4e508" providerId="LiveId" clId="{8A17743F-0584-4723-AB26-E93791BD1CF7}" dt="2019-08-06T15:30:39.002" v="276" actId="164"/>
          <ac:grpSpMkLst>
            <pc:docMk/>
            <pc:sldMk cId="1216357338" sldId="301"/>
            <ac:grpSpMk id="35" creationId="{7B4274E7-1FB2-4233-BE0C-F64C283B7E32}"/>
          </ac:grpSpMkLst>
        </pc:grp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4" creationId="{3F5B3FE7-11F1-469B-B10F-7169F3B2B674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5" creationId="{6B5DE97F-6937-434C-860B-9F1F7D58D547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6" creationId="{747C40C8-EA3F-4C2A-BA89-C8BB44F5B47F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7" creationId="{38788C2B-1A00-433B-8E00-FD9571C18A36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8" creationId="{D6A956A6-37BF-4DB7-A626-4666A7652103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11" creationId="{BD980F3E-44CF-4A59-A823-F6B3AFC5BE2F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16" creationId="{AB48F81F-7C74-4003-9927-9B80FC00B891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17" creationId="{EBE998B6-24B7-45CD-8FED-C5ECE649B22A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24" creationId="{BC11A9C0-A15D-4BD2-86B5-8B4DB63E1558}"/>
          </ac:cxnSpMkLst>
        </pc:cxnChg>
        <pc:cxnChg chg="add mod">
          <ac:chgData name="Joshua Rinaldo" userId="eeaa994f99e4e508" providerId="LiveId" clId="{8A17743F-0584-4723-AB26-E93791BD1CF7}" dt="2019-08-06T15:30:39.002" v="276" actId="164"/>
          <ac:cxnSpMkLst>
            <pc:docMk/>
            <pc:sldMk cId="1216357338" sldId="301"/>
            <ac:cxnSpMk id="29" creationId="{3AFB1541-1B82-4541-9DAF-8C0EDDCEB6D5}"/>
          </ac:cxnSpMkLst>
        </pc:cxnChg>
        <pc:cxnChg chg="add del mod">
          <ac:chgData name="Joshua Rinaldo" userId="eeaa994f99e4e508" providerId="LiveId" clId="{8A17743F-0584-4723-AB26-E93791BD1CF7}" dt="2019-08-06T15:28:51.436" v="246" actId="478"/>
          <ac:cxnSpMkLst>
            <pc:docMk/>
            <pc:sldMk cId="1216357338" sldId="301"/>
            <ac:cxnSpMk id="33" creationId="{DDFE842F-3340-4EC3-B62D-DE01562EC777}"/>
          </ac:cxnSpMkLst>
        </pc:cxnChg>
      </pc:sldChg>
      <pc:sldChg chg="addSp delSp modSp add">
        <pc:chgData name="Joshua Rinaldo" userId="eeaa994f99e4e508" providerId="LiveId" clId="{8A17743F-0584-4723-AB26-E93791BD1CF7}" dt="2019-08-06T18:46:49.773" v="551" actId="1076"/>
        <pc:sldMkLst>
          <pc:docMk/>
          <pc:sldMk cId="2997695284" sldId="302"/>
        </pc:sldMkLst>
        <pc:spChg chg="del">
          <ac:chgData name="Joshua Rinaldo" userId="eeaa994f99e4e508" providerId="LiveId" clId="{8A17743F-0584-4723-AB26-E93791BD1CF7}" dt="2019-08-06T16:45:53.722" v="292" actId="478"/>
          <ac:spMkLst>
            <pc:docMk/>
            <pc:sldMk cId="2997695284" sldId="302"/>
            <ac:spMk id="2" creationId="{AD593B6A-941A-4F8A-A25B-60D4D70C7BB4}"/>
          </ac:spMkLst>
        </pc:spChg>
        <pc:spChg chg="del">
          <ac:chgData name="Joshua Rinaldo" userId="eeaa994f99e4e508" providerId="LiveId" clId="{8A17743F-0584-4723-AB26-E93791BD1CF7}" dt="2019-08-06T16:45:52.684" v="291" actId="478"/>
          <ac:spMkLst>
            <pc:docMk/>
            <pc:sldMk cId="2997695284" sldId="302"/>
            <ac:spMk id="3" creationId="{8D30811A-5291-471D-ACEB-30D095D237AD}"/>
          </ac:spMkLst>
        </pc:spChg>
        <pc:spChg chg="add del mod">
          <ac:chgData name="Joshua Rinaldo" userId="eeaa994f99e4e508" providerId="LiveId" clId="{8A17743F-0584-4723-AB26-E93791BD1CF7}" dt="2019-08-06T17:51:53.242" v="511" actId="478"/>
          <ac:spMkLst>
            <pc:docMk/>
            <pc:sldMk cId="2997695284" sldId="302"/>
            <ac:spMk id="6" creationId="{FC160CDC-D313-4C38-9199-351AD55C6AF1}"/>
          </ac:spMkLst>
        </pc:spChg>
        <pc:spChg chg="add del mod">
          <ac:chgData name="Joshua Rinaldo" userId="eeaa994f99e4e508" providerId="LiveId" clId="{8A17743F-0584-4723-AB26-E93791BD1CF7}" dt="2019-08-06T17:51:53.242" v="511" actId="478"/>
          <ac:spMkLst>
            <pc:docMk/>
            <pc:sldMk cId="2997695284" sldId="302"/>
            <ac:spMk id="7" creationId="{D4C58C5D-9866-45B8-A8FF-885DF5B08820}"/>
          </ac:spMkLst>
        </pc:spChg>
        <pc:spChg chg="add del mod">
          <ac:chgData name="Joshua Rinaldo" userId="eeaa994f99e4e508" providerId="LiveId" clId="{8A17743F-0584-4723-AB26-E93791BD1CF7}" dt="2019-08-06T16:47:11.939" v="313" actId="478"/>
          <ac:spMkLst>
            <pc:docMk/>
            <pc:sldMk cId="2997695284" sldId="302"/>
            <ac:spMk id="8" creationId="{F7D0D43C-E49C-4C47-81AB-26D7ECC98EB3}"/>
          </ac:spMkLst>
        </pc:spChg>
        <pc:spChg chg="add del mod">
          <ac:chgData name="Joshua Rinaldo" userId="eeaa994f99e4e508" providerId="LiveId" clId="{8A17743F-0584-4723-AB26-E93791BD1CF7}" dt="2019-08-06T17:51:53.242" v="511" actId="478"/>
          <ac:spMkLst>
            <pc:docMk/>
            <pc:sldMk cId="2997695284" sldId="302"/>
            <ac:spMk id="9" creationId="{BD523AEA-2849-4F7D-9747-C1895B141C12}"/>
          </ac:spMkLst>
        </pc:spChg>
        <pc:spChg chg="add mod ord">
          <ac:chgData name="Joshua Rinaldo" userId="eeaa994f99e4e508" providerId="LiveId" clId="{8A17743F-0584-4723-AB26-E93791BD1CF7}" dt="2019-08-06T18:46:49.773" v="551" actId="1076"/>
          <ac:spMkLst>
            <pc:docMk/>
            <pc:sldMk cId="2997695284" sldId="302"/>
            <ac:spMk id="12" creationId="{708A3CD3-C4FA-41C3-8495-9AFDD23E8407}"/>
          </ac:spMkLst>
        </pc:spChg>
        <pc:spChg chg="add mod">
          <ac:chgData name="Joshua Rinaldo" userId="eeaa994f99e4e508" providerId="LiveId" clId="{8A17743F-0584-4723-AB26-E93791BD1CF7}" dt="2019-08-06T17:53:53.517" v="535" actId="1076"/>
          <ac:spMkLst>
            <pc:docMk/>
            <pc:sldMk cId="2997695284" sldId="302"/>
            <ac:spMk id="13" creationId="{DE5DDAB4-82FF-4B78-8F37-347438082917}"/>
          </ac:spMkLst>
        </pc:spChg>
        <pc:spChg chg="add mod ord">
          <ac:chgData name="Joshua Rinaldo" userId="eeaa994f99e4e508" providerId="LiveId" clId="{8A17743F-0584-4723-AB26-E93791BD1CF7}" dt="2019-08-06T18:46:30.267" v="545" actId="1076"/>
          <ac:spMkLst>
            <pc:docMk/>
            <pc:sldMk cId="2997695284" sldId="302"/>
            <ac:spMk id="14" creationId="{2D3E5998-6AD8-42B8-9A66-A6824F6FBE8F}"/>
          </ac:spMkLst>
        </pc:spChg>
        <pc:spChg chg="add mod ord">
          <ac:chgData name="Joshua Rinaldo" userId="eeaa994f99e4e508" providerId="LiveId" clId="{8A17743F-0584-4723-AB26-E93791BD1CF7}" dt="2019-08-06T18:46:33.500" v="546" actId="1076"/>
          <ac:spMkLst>
            <pc:docMk/>
            <pc:sldMk cId="2997695284" sldId="302"/>
            <ac:spMk id="15" creationId="{081BD0BC-8037-48DC-8EE7-26A5F71B9805}"/>
          </ac:spMkLst>
        </pc:spChg>
        <pc:spChg chg="add mod">
          <ac:chgData name="Joshua Rinaldo" userId="eeaa994f99e4e508" providerId="LiveId" clId="{8A17743F-0584-4723-AB26-E93791BD1CF7}" dt="2019-08-06T17:53:50.630" v="534" actId="1076"/>
          <ac:spMkLst>
            <pc:docMk/>
            <pc:sldMk cId="2997695284" sldId="302"/>
            <ac:spMk id="16" creationId="{086C211B-F284-4B8D-A1D9-F429354F0BAA}"/>
          </ac:spMkLst>
        </pc:spChg>
        <pc:spChg chg="add mod">
          <ac:chgData name="Joshua Rinaldo" userId="eeaa994f99e4e508" providerId="LiveId" clId="{8A17743F-0584-4723-AB26-E93791BD1CF7}" dt="2019-08-06T18:46:38.329" v="548" actId="1076"/>
          <ac:spMkLst>
            <pc:docMk/>
            <pc:sldMk cId="2997695284" sldId="302"/>
            <ac:spMk id="19" creationId="{CCDBEF0E-7813-4C70-8DC5-CCA5D1318490}"/>
          </ac:spMkLst>
        </pc:spChg>
        <pc:spChg chg="add mod">
          <ac:chgData name="Joshua Rinaldo" userId="eeaa994f99e4e508" providerId="LiveId" clId="{8A17743F-0584-4723-AB26-E93791BD1CF7}" dt="2019-08-06T18:46:43.812" v="550" actId="1076"/>
          <ac:spMkLst>
            <pc:docMk/>
            <pc:sldMk cId="2997695284" sldId="302"/>
            <ac:spMk id="20" creationId="{A047E5FD-8B8F-4257-8300-CEEDC26DD529}"/>
          </ac:spMkLst>
        </pc:spChg>
        <pc:picChg chg="add del mod modCrop">
          <ac:chgData name="Joshua Rinaldo" userId="eeaa994f99e4e508" providerId="LiveId" clId="{8A17743F-0584-4723-AB26-E93791BD1CF7}" dt="2019-08-06T17:51:48.843" v="510" actId="478"/>
          <ac:picMkLst>
            <pc:docMk/>
            <pc:sldMk cId="2997695284" sldId="302"/>
            <ac:picMk id="5" creationId="{190BB9C5-86F1-44F9-8855-76851C24948F}"/>
          </ac:picMkLst>
        </pc:picChg>
        <pc:picChg chg="add del mod modCrop">
          <ac:chgData name="Joshua Rinaldo" userId="eeaa994f99e4e508" providerId="LiveId" clId="{8A17743F-0584-4723-AB26-E93791BD1CF7}" dt="2019-08-06T18:46:15.498" v="541" actId="478"/>
          <ac:picMkLst>
            <pc:docMk/>
            <pc:sldMk cId="2997695284" sldId="302"/>
            <ac:picMk id="11" creationId="{1C4D34FA-369B-419E-B3AA-B263205DD62A}"/>
          </ac:picMkLst>
        </pc:picChg>
        <pc:picChg chg="add mod">
          <ac:chgData name="Joshua Rinaldo" userId="eeaa994f99e4e508" providerId="LiveId" clId="{8A17743F-0584-4723-AB26-E93791BD1CF7}" dt="2019-08-06T18:46:25.473" v="544" actId="1076"/>
          <ac:picMkLst>
            <pc:docMk/>
            <pc:sldMk cId="2997695284" sldId="302"/>
            <ac:picMk id="18" creationId="{CBCDFE27-BF6C-4D34-8104-6AA3B0D2AEB8}"/>
          </ac:picMkLst>
        </pc:picChg>
      </pc:sldChg>
      <pc:sldChg chg="add del">
        <pc:chgData name="Joshua Rinaldo" userId="eeaa994f99e4e508" providerId="LiveId" clId="{8A17743F-0584-4723-AB26-E93791BD1CF7}" dt="2019-08-06T16:47:54.373" v="329" actId="2696"/>
        <pc:sldMkLst>
          <pc:docMk/>
          <pc:sldMk cId="634250854" sldId="303"/>
        </pc:sldMkLst>
      </pc:sldChg>
      <pc:sldChg chg="addSp delSp modSp add modNotesTx">
        <pc:chgData name="Joshua Rinaldo" userId="eeaa994f99e4e508" providerId="LiveId" clId="{8A17743F-0584-4723-AB26-E93791BD1CF7}" dt="2019-08-06T17:15:54.481" v="508" actId="20577"/>
        <pc:sldMkLst>
          <pc:docMk/>
          <pc:sldMk cId="2223214179" sldId="303"/>
        </pc:sldMkLst>
        <pc:spChg chg="add mod">
          <ac:chgData name="Joshua Rinaldo" userId="eeaa994f99e4e508" providerId="LiveId" clId="{8A17743F-0584-4723-AB26-E93791BD1CF7}" dt="2019-08-06T16:55:55.058" v="392" actId="207"/>
          <ac:spMkLst>
            <pc:docMk/>
            <pc:sldMk cId="2223214179" sldId="303"/>
            <ac:spMk id="4" creationId="{C7028D28-639E-44D7-B4F7-1E0A3BAA0681}"/>
          </ac:spMkLst>
        </pc:spChg>
        <pc:spChg chg="add mod">
          <ac:chgData name="Joshua Rinaldo" userId="eeaa994f99e4e508" providerId="LiveId" clId="{8A17743F-0584-4723-AB26-E93791BD1CF7}" dt="2019-08-06T16:55:30.223" v="389" actId="688"/>
          <ac:spMkLst>
            <pc:docMk/>
            <pc:sldMk cId="2223214179" sldId="303"/>
            <ac:spMk id="5" creationId="{146CE63F-8112-40C6-9646-5EFCF9D1C92A}"/>
          </ac:spMkLst>
        </pc:spChg>
        <pc:spChg chg="add mod">
          <ac:chgData name="Joshua Rinaldo" userId="eeaa994f99e4e508" providerId="LiveId" clId="{8A17743F-0584-4723-AB26-E93791BD1CF7}" dt="2019-08-06T16:55:39.672" v="391" actId="1076"/>
          <ac:spMkLst>
            <pc:docMk/>
            <pc:sldMk cId="2223214179" sldId="303"/>
            <ac:spMk id="6" creationId="{23D2F278-35DD-4492-BBC2-18B0A480A528}"/>
          </ac:spMkLst>
        </pc:spChg>
        <pc:spChg chg="add mod">
          <ac:chgData name="Joshua Rinaldo" userId="eeaa994f99e4e508" providerId="LiveId" clId="{8A17743F-0584-4723-AB26-E93791BD1CF7}" dt="2019-08-06T16:56:12.765" v="396" actId="1076"/>
          <ac:spMkLst>
            <pc:docMk/>
            <pc:sldMk cId="2223214179" sldId="303"/>
            <ac:spMk id="7" creationId="{0CD885B1-CB46-4FA1-872A-6EDAC0A57FCB}"/>
          </ac:spMkLst>
        </pc:spChg>
        <pc:spChg chg="add mod">
          <ac:chgData name="Joshua Rinaldo" userId="eeaa994f99e4e508" providerId="LiveId" clId="{8A17743F-0584-4723-AB26-E93791BD1CF7}" dt="2019-08-06T16:56:23.114" v="402" actId="1076"/>
          <ac:spMkLst>
            <pc:docMk/>
            <pc:sldMk cId="2223214179" sldId="303"/>
            <ac:spMk id="8" creationId="{6EE8E437-293B-4235-96C0-5C897C6A6755}"/>
          </ac:spMkLst>
        </pc:spChg>
        <pc:spChg chg="add mod">
          <ac:chgData name="Joshua Rinaldo" userId="eeaa994f99e4e508" providerId="LiveId" clId="{8A17743F-0584-4723-AB26-E93791BD1CF7}" dt="2019-08-06T16:56:39.653" v="405" actId="1076"/>
          <ac:spMkLst>
            <pc:docMk/>
            <pc:sldMk cId="2223214179" sldId="303"/>
            <ac:spMk id="9" creationId="{37D5ED40-E641-42D2-9A72-6AC675597360}"/>
          </ac:spMkLst>
        </pc:spChg>
        <pc:spChg chg="add mod">
          <ac:chgData name="Joshua Rinaldo" userId="eeaa994f99e4e508" providerId="LiveId" clId="{8A17743F-0584-4723-AB26-E93791BD1CF7}" dt="2019-08-06T16:56:44.663" v="407" actId="1076"/>
          <ac:spMkLst>
            <pc:docMk/>
            <pc:sldMk cId="2223214179" sldId="303"/>
            <ac:spMk id="10" creationId="{33139B4D-0125-4B4C-97D4-683B6E55F50C}"/>
          </ac:spMkLst>
        </pc:spChg>
        <pc:spChg chg="add mod">
          <ac:chgData name="Joshua Rinaldo" userId="eeaa994f99e4e508" providerId="LiveId" clId="{8A17743F-0584-4723-AB26-E93791BD1CF7}" dt="2019-08-06T17:01:17.345" v="434" actId="1076"/>
          <ac:spMkLst>
            <pc:docMk/>
            <pc:sldMk cId="2223214179" sldId="303"/>
            <ac:spMk id="11" creationId="{D944EA74-B740-4C93-9772-FEB7D216BBFC}"/>
          </ac:spMkLst>
        </pc:spChg>
        <pc:spChg chg="add del mod">
          <ac:chgData name="Joshua Rinaldo" userId="eeaa994f99e4e508" providerId="LiveId" clId="{8A17743F-0584-4723-AB26-E93791BD1CF7}" dt="2019-08-06T17:01:01.014" v="429" actId="478"/>
          <ac:spMkLst>
            <pc:docMk/>
            <pc:sldMk cId="2223214179" sldId="303"/>
            <ac:spMk id="12" creationId="{F4A1E576-A20F-48AF-B52A-033AC3F864C9}"/>
          </ac:spMkLst>
        </pc:spChg>
        <pc:spChg chg="add mod">
          <ac:chgData name="Joshua Rinaldo" userId="eeaa994f99e4e508" providerId="LiveId" clId="{8A17743F-0584-4723-AB26-E93791BD1CF7}" dt="2019-08-06T17:01:14.233" v="433" actId="1076"/>
          <ac:spMkLst>
            <pc:docMk/>
            <pc:sldMk cId="2223214179" sldId="303"/>
            <ac:spMk id="13" creationId="{ABB20B79-E3D6-4EC7-8B90-9A61F8E5041E}"/>
          </ac:spMkLst>
        </pc:spChg>
        <pc:spChg chg="add mod">
          <ac:chgData name="Joshua Rinaldo" userId="eeaa994f99e4e508" providerId="LiveId" clId="{8A17743F-0584-4723-AB26-E93791BD1CF7}" dt="2019-08-06T17:05:34.955" v="503" actId="20577"/>
          <ac:spMkLst>
            <pc:docMk/>
            <pc:sldMk cId="2223214179" sldId="303"/>
            <ac:spMk id="14" creationId="{3CEFAA21-10AE-4132-80D1-5002D4620C11}"/>
          </ac:spMkLst>
        </pc:spChg>
        <pc:spChg chg="add mod">
          <ac:chgData name="Joshua Rinaldo" userId="eeaa994f99e4e508" providerId="LiveId" clId="{8A17743F-0584-4723-AB26-E93791BD1CF7}" dt="2019-08-06T17:05:41.895" v="505" actId="20577"/>
          <ac:spMkLst>
            <pc:docMk/>
            <pc:sldMk cId="2223214179" sldId="303"/>
            <ac:spMk id="15" creationId="{71FC4DC0-960D-43C7-8075-BA310011C83B}"/>
          </ac:spMkLst>
        </pc:spChg>
        <pc:spChg chg="add mod">
          <ac:chgData name="Joshua Rinaldo" userId="eeaa994f99e4e508" providerId="LiveId" clId="{8A17743F-0584-4723-AB26-E93791BD1CF7}" dt="2019-08-06T17:05:12.316" v="497" actId="113"/>
          <ac:spMkLst>
            <pc:docMk/>
            <pc:sldMk cId="2223214179" sldId="303"/>
            <ac:spMk id="41" creationId="{0DD329A6-D4E6-4CC3-A451-8899E8EBBD05}"/>
          </ac:spMkLst>
        </pc:spChg>
        <pc:spChg chg="add mod">
          <ac:chgData name="Joshua Rinaldo" userId="eeaa994f99e4e508" providerId="LiveId" clId="{8A17743F-0584-4723-AB26-E93791BD1CF7}" dt="2019-08-06T17:05:19.776" v="499" actId="1076"/>
          <ac:spMkLst>
            <pc:docMk/>
            <pc:sldMk cId="2223214179" sldId="303"/>
            <ac:spMk id="42" creationId="{8D6C8112-94F0-43CA-88B4-DDFC417DAA6C}"/>
          </ac:spMkLst>
        </pc:spChg>
        <pc:picChg chg="add mod">
          <ac:chgData name="Joshua Rinaldo" userId="eeaa994f99e4e508" providerId="LiveId" clId="{8A17743F-0584-4723-AB26-E93791BD1CF7}" dt="2019-08-06T17:15:46.178" v="507" actId="1076"/>
          <ac:picMkLst>
            <pc:docMk/>
            <pc:sldMk cId="2223214179" sldId="303"/>
            <ac:picMk id="3" creationId="{3FDC1908-9D2E-4C8E-B98E-2B45F91927FA}"/>
          </ac:picMkLst>
        </pc:picChg>
        <pc:inkChg chg="add del">
          <ac:chgData name="Joshua Rinaldo" userId="eeaa994f99e4e508" providerId="LiveId" clId="{8A17743F-0584-4723-AB26-E93791BD1CF7}" dt="2019-08-06T17:02:38.148" v="454" actId="9405"/>
          <ac:inkMkLst>
            <pc:docMk/>
            <pc:sldMk cId="2223214179" sldId="303"/>
            <ac:inkMk id="16" creationId="{C6BCA800-6E35-4BDC-99C1-7FACF4DDA28E}"/>
          </ac:inkMkLst>
        </pc:inkChg>
        <pc:inkChg chg="add del">
          <ac:chgData name="Joshua Rinaldo" userId="eeaa994f99e4e508" providerId="LiveId" clId="{8A17743F-0584-4723-AB26-E93791BD1CF7}" dt="2019-08-06T17:02:37.614" v="453" actId="9405"/>
          <ac:inkMkLst>
            <pc:docMk/>
            <pc:sldMk cId="2223214179" sldId="303"/>
            <ac:inkMk id="17" creationId="{B2903147-2625-40AF-939A-C63F559BA35F}"/>
          </ac:inkMkLst>
        </pc:inkChg>
        <pc:inkChg chg="add del">
          <ac:chgData name="Joshua Rinaldo" userId="eeaa994f99e4e508" providerId="LiveId" clId="{8A17743F-0584-4723-AB26-E93791BD1CF7}" dt="2019-08-06T17:03:05.681" v="456" actId="9405"/>
          <ac:inkMkLst>
            <pc:docMk/>
            <pc:sldMk cId="2223214179" sldId="303"/>
            <ac:inkMk id="18" creationId="{71D6404B-018A-44CA-8CDD-76420F2E1F0D}"/>
          </ac:inkMkLst>
        </pc:inkChg>
        <pc:inkChg chg="add del">
          <ac:chgData name="Joshua Rinaldo" userId="eeaa994f99e4e508" providerId="LiveId" clId="{8A17743F-0584-4723-AB26-E93791BD1CF7}" dt="2019-08-06T17:03:32.683" v="458" actId="9405"/>
          <ac:inkMkLst>
            <pc:docMk/>
            <pc:sldMk cId="2223214179" sldId="303"/>
            <ac:inkMk id="19" creationId="{DA6D777C-F792-4FA7-93C6-5D01D8992A19}"/>
          </ac:inkMkLst>
        </pc:inkChg>
        <pc:inkChg chg="add del">
          <ac:chgData name="Joshua Rinaldo" userId="eeaa994f99e4e508" providerId="LiveId" clId="{8A17743F-0584-4723-AB26-E93791BD1CF7}" dt="2019-08-06T17:03:37.186" v="461"/>
          <ac:inkMkLst>
            <pc:docMk/>
            <pc:sldMk cId="2223214179" sldId="303"/>
            <ac:inkMk id="20" creationId="{10E1D637-7F39-479F-8EF8-74664584743E}"/>
          </ac:inkMkLst>
        </pc:inkChg>
        <pc:inkChg chg="add del">
          <ac:chgData name="Joshua Rinaldo" userId="eeaa994f99e4e508" providerId="LiveId" clId="{8A17743F-0584-4723-AB26-E93791BD1CF7}" dt="2019-08-06T17:03:37.186" v="461"/>
          <ac:inkMkLst>
            <pc:docMk/>
            <pc:sldMk cId="2223214179" sldId="303"/>
            <ac:inkMk id="21" creationId="{90C7FD58-0F3D-4285-92DD-F3D8D91D2AFE}"/>
          </ac:inkMkLst>
        </pc:inkChg>
        <pc:inkChg chg="add del">
          <ac:chgData name="Joshua Rinaldo" userId="eeaa994f99e4e508" providerId="LiveId" clId="{8A17743F-0584-4723-AB26-E93791BD1CF7}" dt="2019-08-06T17:03:38.906" v="463"/>
          <ac:inkMkLst>
            <pc:docMk/>
            <pc:sldMk cId="2223214179" sldId="303"/>
            <ac:inkMk id="22" creationId="{6F58EC85-3B72-4410-8FAB-824E79E9FCF0}"/>
          </ac:inkMkLst>
        </pc:inkChg>
        <pc:inkChg chg="add del">
          <ac:chgData name="Joshua Rinaldo" userId="eeaa994f99e4e508" providerId="LiveId" clId="{8A17743F-0584-4723-AB26-E93791BD1CF7}" dt="2019-08-06T17:03:38.906" v="463"/>
          <ac:inkMkLst>
            <pc:docMk/>
            <pc:sldMk cId="2223214179" sldId="303"/>
            <ac:inkMk id="23" creationId="{F628329A-3F8B-467B-9338-27AD2B0EB6D8}"/>
          </ac:inkMkLst>
        </pc:inkChg>
        <pc:inkChg chg="add del">
          <ac:chgData name="Joshua Rinaldo" userId="eeaa994f99e4e508" providerId="LiveId" clId="{8A17743F-0584-4723-AB26-E93791BD1CF7}" dt="2019-08-06T17:03:41.804" v="465"/>
          <ac:inkMkLst>
            <pc:docMk/>
            <pc:sldMk cId="2223214179" sldId="303"/>
            <ac:inkMk id="24" creationId="{851B80B4-1F82-449B-A255-1451DA98D15D}"/>
          </ac:inkMkLst>
        </pc:inkChg>
        <pc:inkChg chg="add del">
          <ac:chgData name="Joshua Rinaldo" userId="eeaa994f99e4e508" providerId="LiveId" clId="{8A17743F-0584-4723-AB26-E93791BD1CF7}" dt="2019-08-06T17:03:41.804" v="465"/>
          <ac:inkMkLst>
            <pc:docMk/>
            <pc:sldMk cId="2223214179" sldId="303"/>
            <ac:inkMk id="25" creationId="{922DD2D2-8C51-4DDA-B9A1-6EB038BF9B90}"/>
          </ac:inkMkLst>
        </pc:inkChg>
        <pc:inkChg chg="add del">
          <ac:chgData name="Joshua Rinaldo" userId="eeaa994f99e4e508" providerId="LiveId" clId="{8A17743F-0584-4723-AB26-E93791BD1CF7}" dt="2019-08-06T17:03:45.436" v="468"/>
          <ac:inkMkLst>
            <pc:docMk/>
            <pc:sldMk cId="2223214179" sldId="303"/>
            <ac:inkMk id="26" creationId="{C88AC3BD-F625-4C11-BD37-84123E283844}"/>
          </ac:inkMkLst>
        </pc:inkChg>
        <pc:inkChg chg="add del">
          <ac:chgData name="Joshua Rinaldo" userId="eeaa994f99e4e508" providerId="LiveId" clId="{8A17743F-0584-4723-AB26-E93791BD1CF7}" dt="2019-08-06T17:03:45.436" v="468"/>
          <ac:inkMkLst>
            <pc:docMk/>
            <pc:sldMk cId="2223214179" sldId="303"/>
            <ac:inkMk id="27" creationId="{8E37AA8B-B093-4304-951F-4B2F2F220EF6}"/>
          </ac:inkMkLst>
        </pc:inkChg>
        <pc:inkChg chg="add del">
          <ac:chgData name="Joshua Rinaldo" userId="eeaa994f99e4e508" providerId="LiveId" clId="{8A17743F-0584-4723-AB26-E93791BD1CF7}" dt="2019-08-06T17:03:45.436" v="468"/>
          <ac:inkMkLst>
            <pc:docMk/>
            <pc:sldMk cId="2223214179" sldId="303"/>
            <ac:inkMk id="28" creationId="{52007598-FA3E-4A41-BA57-0BCD65F2782C}"/>
          </ac:inkMkLst>
        </pc:inkChg>
        <pc:inkChg chg="add del">
          <ac:chgData name="Joshua Rinaldo" userId="eeaa994f99e4e508" providerId="LiveId" clId="{8A17743F-0584-4723-AB26-E93791BD1CF7}" dt="2019-08-06T17:03:48.144" v="470"/>
          <ac:inkMkLst>
            <pc:docMk/>
            <pc:sldMk cId="2223214179" sldId="303"/>
            <ac:inkMk id="29" creationId="{E894CAA0-E321-4CFC-A60E-3A8D1E4AAF83}"/>
          </ac:inkMkLst>
        </pc:inkChg>
        <pc:inkChg chg="add del">
          <ac:chgData name="Joshua Rinaldo" userId="eeaa994f99e4e508" providerId="LiveId" clId="{8A17743F-0584-4723-AB26-E93791BD1CF7}" dt="2019-08-06T17:03:48.144" v="470"/>
          <ac:inkMkLst>
            <pc:docMk/>
            <pc:sldMk cId="2223214179" sldId="303"/>
            <ac:inkMk id="30" creationId="{34092B33-873C-4315-82DF-2F9BC302E6FB}"/>
          </ac:inkMkLst>
        </pc:inkChg>
        <pc:inkChg chg="add">
          <ac:chgData name="Joshua Rinaldo" userId="eeaa994f99e4e508" providerId="LiveId" clId="{8A17743F-0584-4723-AB26-E93791BD1CF7}" dt="2019-08-06T17:03:48.144" v="470"/>
          <ac:inkMkLst>
            <pc:docMk/>
            <pc:sldMk cId="2223214179" sldId="303"/>
            <ac:inkMk id="31" creationId="{9BC32C31-C478-4158-9EB0-599572AD8A26}"/>
          </ac:inkMkLst>
        </pc:inkChg>
        <pc:inkChg chg="add del">
          <ac:chgData name="Joshua Rinaldo" userId="eeaa994f99e4e508" providerId="LiveId" clId="{8A17743F-0584-4723-AB26-E93791BD1CF7}" dt="2019-08-06T17:03:53.155" v="474" actId="9405"/>
          <ac:inkMkLst>
            <pc:docMk/>
            <pc:sldMk cId="2223214179" sldId="303"/>
            <ac:inkMk id="32" creationId="{054552D9-51AD-468C-9290-524E8924F92A}"/>
          </ac:inkMkLst>
        </pc:inkChg>
        <pc:inkChg chg="add del">
          <ac:chgData name="Joshua Rinaldo" userId="eeaa994f99e4e508" providerId="LiveId" clId="{8A17743F-0584-4723-AB26-E93791BD1CF7}" dt="2019-08-06T17:03:52.857" v="473" actId="9405"/>
          <ac:inkMkLst>
            <pc:docMk/>
            <pc:sldMk cId="2223214179" sldId="303"/>
            <ac:inkMk id="33" creationId="{BF88FB74-3251-4A50-B51D-50C6DF2C028B}"/>
          </ac:inkMkLst>
        </pc:inkChg>
        <pc:cxnChg chg="add mod">
          <ac:chgData name="Joshua Rinaldo" userId="eeaa994f99e4e508" providerId="LiveId" clId="{8A17743F-0584-4723-AB26-E93791BD1CF7}" dt="2019-08-06T17:04:31.677" v="480" actId="1076"/>
          <ac:cxnSpMkLst>
            <pc:docMk/>
            <pc:sldMk cId="2223214179" sldId="303"/>
            <ac:cxnSpMk id="35" creationId="{5AA93E51-3047-45B0-A932-83FB877DAB11}"/>
          </ac:cxnSpMkLst>
        </pc:cxnChg>
        <pc:cxnChg chg="add mod">
          <ac:chgData name="Joshua Rinaldo" userId="eeaa994f99e4e508" providerId="LiveId" clId="{8A17743F-0584-4723-AB26-E93791BD1CF7}" dt="2019-08-06T17:04:50.242" v="485" actId="1076"/>
          <ac:cxnSpMkLst>
            <pc:docMk/>
            <pc:sldMk cId="2223214179" sldId="303"/>
            <ac:cxnSpMk id="38" creationId="{A305B847-B781-4275-B476-6C22EEF1CAFC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8-06T17:03:34.353"/>
    </inkml:context>
    <inkml:brush xml:id="br0">
      <inkml:brushProperty name="width" value="0.1" units="cm"/>
      <inkml:brushProperty name="height" value="0.1" units="cm"/>
      <inkml:brushProperty name="color" value="#D3D3D3"/>
      <inkml:brushProperty name="ignorePressure" value="1"/>
    </inkml:brush>
  </inkml:definitions>
  <inkml:trace contextRef="#ctx0" brushRef="#br0">219 33,'0'3,"0"0</inkml:trace>
  <inkml:trace contextRef="#ctx0" brushRef="#br0" timeOffset="1875.307">265 33</inkml:trace>
  <inkml:trace contextRef="#ctx0" brushRef="#br0" timeOffset="3613.471">305 27</inkml:trace>
  <inkml:trace contextRef="#ctx0" brushRef="#br0" timeOffset="6494.288">232 66</inkml:trace>
  <inkml:trace contextRef="#ctx0" brushRef="#br0" timeOffset="8610.454">0 0</inkml:trace>
  <inkml:trace contextRef="#ctx0" brushRef="#br0" timeOffset="10137.588">80 0</inkml:trace>
  <inkml:trace contextRef="#ctx0" brushRef="#br0" timeOffset="12848.083">146 20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17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8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4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=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86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75.png"/><Relationship Id="rId34" Type="http://schemas.openxmlformats.org/officeDocument/2006/relationships/image" Target="../media/image132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3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32" Type="http://schemas.openxmlformats.org/officeDocument/2006/relationships/image" Target="../media/image3.png"/><Relationship Id="rId5" Type="http://schemas.openxmlformats.org/officeDocument/2006/relationships/image" Target="../media/image77.png"/><Relationship Id="rId10" Type="http://schemas.openxmlformats.org/officeDocument/2006/relationships/image" Target="../media/image127.png"/><Relationship Id="rId4" Type="http://schemas.openxmlformats.org/officeDocument/2006/relationships/image" Target="../media/image76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Relationship Id="rId27" Type="http://schemas.openxmlformats.org/officeDocument/2006/relationships/image" Target="../media/image61.png"/><Relationship Id="rId35" Type="http://schemas.openxmlformats.org/officeDocument/2006/relationships/image" Target="../media/image1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33" Type="http://schemas.openxmlformats.org/officeDocument/2006/relationships/image" Target="../media/image4.png"/><Relationship Id="rId2" Type="http://schemas.openxmlformats.org/officeDocument/2006/relationships/image" Target="../media/image13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32" Type="http://schemas.openxmlformats.org/officeDocument/2006/relationships/image" Target="../media/image3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27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Relationship Id="rId9" Type="http://schemas.openxmlformats.org/officeDocument/2006/relationships/image" Target="../media/image1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3" Type="http://schemas.openxmlformats.org/officeDocument/2006/relationships/image" Target="../media/image163.png"/><Relationship Id="rId7" Type="http://schemas.openxmlformats.org/officeDocument/2006/relationships/image" Target="../media/image16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5" Type="http://schemas.openxmlformats.org/officeDocument/2006/relationships/image" Target="../media/image165.png"/><Relationship Id="rId4" Type="http://schemas.openxmlformats.org/officeDocument/2006/relationships/image" Target="../media/image164.png"/><Relationship Id="rId9" Type="http://schemas.openxmlformats.org/officeDocument/2006/relationships/image" Target="../media/image16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9" Type="http://schemas.openxmlformats.org/officeDocument/2006/relationships/image" Target="../media/image60.png"/><Relationship Id="rId3" Type="http://schemas.openxmlformats.org/officeDocument/2006/relationships/image" Target="../media/image45.png"/><Relationship Id="rId34" Type="http://schemas.openxmlformats.org/officeDocument/2006/relationships/image" Target="../media/image55.png"/><Relationship Id="rId7" Type="http://schemas.openxmlformats.org/officeDocument/2006/relationships/image" Target="../media/image49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Relationship Id="rId2" Type="http://schemas.openxmlformats.org/officeDocument/2006/relationships/image" Target="../media/image4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4.png"/><Relationship Id="rId5" Type="http://schemas.openxmlformats.org/officeDocument/2006/relationships/image" Target="../media/image47.png"/><Relationship Id="rId28" Type="http://schemas.openxmlformats.org/officeDocument/2006/relationships/image" Target="../media/image62.png"/><Relationship Id="rId36" Type="http://schemas.openxmlformats.org/officeDocument/2006/relationships/image" Target="../media/image57.png"/><Relationship Id="rId31" Type="http://schemas.openxmlformats.org/officeDocument/2006/relationships/image" Target="../media/image52.png"/><Relationship Id="rId4" Type="http://schemas.openxmlformats.org/officeDocument/2006/relationships/image" Target="../media/image46.png"/><Relationship Id="rId27" Type="http://schemas.openxmlformats.org/officeDocument/2006/relationships/image" Target="../media/image61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680.png"/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38" Type="http://schemas.openxmlformats.org/officeDocument/2006/relationships/image" Target="../media/image670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66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36" Type="http://schemas.openxmlformats.org/officeDocument/2006/relationships/image" Target="../media/image650.png"/><Relationship Id="rId28" Type="http://schemas.openxmlformats.org/officeDocument/2006/relationships/image" Target="../media/image62.png"/><Relationship Id="rId31" Type="http://schemas.openxmlformats.org/officeDocument/2006/relationships/image" Target="../media/image73.png"/><Relationship Id="rId4" Type="http://schemas.openxmlformats.org/officeDocument/2006/relationships/image" Target="../media/image67.png"/><Relationship Id="rId27" Type="http://schemas.openxmlformats.org/officeDocument/2006/relationships/image" Target="../media/image61.png"/><Relationship Id="rId30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74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468BD9D-23D8-4567-BC35-6AE5EB4E3E3D}"/>
              </a:ext>
            </a:extLst>
          </p:cNvPr>
          <p:cNvGrpSpPr/>
          <p:nvPr/>
        </p:nvGrpSpPr>
        <p:grpSpPr>
          <a:xfrm rot="10800000">
            <a:off x="1467140" y="1028141"/>
            <a:ext cx="4080642" cy="3347539"/>
            <a:chOff x="1508612" y="3434316"/>
            <a:chExt cx="2251013" cy="184661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B4AC3A4-237E-4768-AE5B-E4476C35BF15}"/>
                </a:ext>
              </a:extLst>
            </p:cNvPr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7CC7C31-C3AE-4B22-9C23-D304DDDC3273}"/>
                </a:ext>
              </a:extLst>
            </p:cNvPr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39FEE8-3E1D-4A1F-8866-4D5DB35F8B0F}"/>
                </a:ext>
              </a:extLst>
            </p:cNvPr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7679E98-EF72-4431-8A79-B8CB3315DB11}"/>
                </a:ext>
              </a:extLst>
            </p:cNvPr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06F297-25A6-42FA-B365-CCC9BA440DB2}"/>
                </a:ext>
              </a:extLst>
            </p:cNvPr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DED0BBD-498A-4D85-AC3C-B6B876AFCFD3}"/>
                </a:ext>
              </a:extLst>
            </p:cNvPr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534DEF0-BF0E-4083-BB5C-7B937B4321AB}"/>
                </a:ext>
              </a:extLst>
            </p:cNvPr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DDA82C8-CEF8-44EF-A229-12486946C506}"/>
                </a:ext>
              </a:extLst>
            </p:cNvPr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EE0DF1-54EC-4369-AF61-F11368055FD7}"/>
                </a:ext>
              </a:extLst>
            </p:cNvPr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20A213-4E86-44C2-9CBD-83D3A9677B0C}"/>
                </a:ext>
              </a:extLst>
            </p:cNvPr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E500226-ED7F-4EBA-B49F-5B203A3CAD89}"/>
                </a:ext>
              </a:extLst>
            </p:cNvPr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34FC8E1-8B30-4454-9C5B-0542B240F15D}"/>
                </a:ext>
              </a:extLst>
            </p:cNvPr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5315CB6-7D49-41E1-88AB-45D70DA0B502}"/>
                </a:ext>
              </a:extLst>
            </p:cNvPr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CB874F8-6282-47BB-8ABC-E6FF2BC12B1E}"/>
                  </a:ext>
                </a:extLst>
              </p:cNvPr>
              <p:cNvSpPr txBox="1"/>
              <p:nvPr/>
            </p:nvSpPr>
            <p:spPr>
              <a:xfrm>
                <a:off x="5590633" y="2634132"/>
                <a:ext cx="295209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CB874F8-6282-47BB-8ABC-E6FF2BC12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633" y="2634132"/>
                <a:ext cx="295209" cy="414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92226BB1-1215-4A2D-BACE-12DD21A48CE2}"/>
              </a:ext>
            </a:extLst>
          </p:cNvPr>
          <p:cNvSpPr/>
          <p:nvPr/>
        </p:nvSpPr>
        <p:spPr>
          <a:xfrm>
            <a:off x="2091279" y="1194587"/>
            <a:ext cx="2926080" cy="2926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0C90CFF-B646-40F7-BF32-C916D1757438}"/>
              </a:ext>
            </a:extLst>
          </p:cNvPr>
          <p:cNvCxnSpPr>
            <a:cxnSpLocks/>
            <a:stCxn id="69" idx="0"/>
            <a:endCxn id="69" idx="4"/>
          </p:cNvCxnSpPr>
          <p:nvPr/>
        </p:nvCxnSpPr>
        <p:spPr>
          <a:xfrm>
            <a:off x="3554319" y="1194587"/>
            <a:ext cx="0" cy="29260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69F422D-C84F-4EF4-8574-14C3898AAC38}"/>
                  </a:ext>
                </a:extLst>
              </p:cNvPr>
              <p:cNvSpPr txBox="1"/>
              <p:nvPr/>
            </p:nvSpPr>
            <p:spPr>
              <a:xfrm>
                <a:off x="1601439" y="5934635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μ</m:t>
                          </m:r>
                        </m:e>
                      </m:acc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369F422D-C84F-4EF4-8574-14C3898AA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439" y="5934635"/>
                <a:ext cx="253274" cy="369332"/>
              </a:xfrm>
              <a:prstGeom prst="rect">
                <a:avLst/>
              </a:prstGeom>
              <a:blipFill>
                <a:blip r:embed="rId4"/>
                <a:stretch>
                  <a:fillRect l="-26829" r="-2439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9E36100D-99B8-4590-9136-F2E8DC227AA4}"/>
              </a:ext>
            </a:extLst>
          </p:cNvPr>
          <p:cNvGrpSpPr/>
          <p:nvPr/>
        </p:nvGrpSpPr>
        <p:grpSpPr>
          <a:xfrm>
            <a:off x="2343451" y="6230058"/>
            <a:ext cx="467790" cy="467790"/>
            <a:chOff x="4266210" y="4427070"/>
            <a:chExt cx="198119" cy="198119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0B0FC61-21BC-4774-95DD-D8619470C749}"/>
                </a:ext>
              </a:extLst>
            </p:cNvPr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377E755-815F-4D67-B3DB-A9C3F221D505}"/>
                </a:ext>
              </a:extLst>
            </p:cNvPr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Arc 105">
            <a:extLst>
              <a:ext uri="{FF2B5EF4-FFF2-40B4-BE49-F238E27FC236}">
                <a16:creationId xmlns:a16="http://schemas.microsoft.com/office/drawing/2014/main" id="{9C57F02A-D069-4966-9D54-17909663E5AD}"/>
              </a:ext>
            </a:extLst>
          </p:cNvPr>
          <p:cNvSpPr/>
          <p:nvPr/>
        </p:nvSpPr>
        <p:spPr>
          <a:xfrm rot="20976002">
            <a:off x="1654852" y="1042694"/>
            <a:ext cx="3705211" cy="3705211"/>
          </a:xfrm>
          <a:prstGeom prst="arc">
            <a:avLst>
              <a:gd name="adj1" fmla="val 16200000"/>
              <a:gd name="adj2" fmla="val 19015741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9DAC5643-F10B-4DE5-88DE-6D407E8F74D0}"/>
              </a:ext>
            </a:extLst>
          </p:cNvPr>
          <p:cNvSpPr/>
          <p:nvPr/>
        </p:nvSpPr>
        <p:spPr>
          <a:xfrm rot="9587693">
            <a:off x="1724378" y="572278"/>
            <a:ext cx="3705211" cy="3705211"/>
          </a:xfrm>
          <a:prstGeom prst="arc">
            <a:avLst>
              <a:gd name="adj1" fmla="val 16200000"/>
              <a:gd name="adj2" fmla="val 19015741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5BE3991-2155-4F45-84D7-3AD5711B2667}"/>
                  </a:ext>
                </a:extLst>
              </p:cNvPr>
              <p:cNvSpPr txBox="1"/>
              <p:nvPr/>
            </p:nvSpPr>
            <p:spPr>
              <a:xfrm>
                <a:off x="3826489" y="680136"/>
                <a:ext cx="211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5BE3991-2155-4F45-84D7-3AD5711B2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489" y="680136"/>
                <a:ext cx="211725" cy="369332"/>
              </a:xfrm>
              <a:prstGeom prst="rect">
                <a:avLst/>
              </a:prstGeom>
              <a:blipFill>
                <a:blip r:embed="rId5"/>
                <a:stretch>
                  <a:fillRect l="-32353" r="-26471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3671BEF-D8C2-472F-B768-7D4C5E39EF47}"/>
                  </a:ext>
                </a:extLst>
              </p:cNvPr>
              <p:cNvSpPr txBox="1"/>
              <p:nvPr/>
            </p:nvSpPr>
            <p:spPr>
              <a:xfrm>
                <a:off x="3409268" y="4373623"/>
                <a:ext cx="211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3671BEF-D8C2-472F-B768-7D4C5E39E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268" y="4373623"/>
                <a:ext cx="211725" cy="369332"/>
              </a:xfrm>
              <a:prstGeom prst="rect">
                <a:avLst/>
              </a:prstGeom>
              <a:blipFill>
                <a:blip r:embed="rId6"/>
                <a:stretch>
                  <a:fillRect l="-28571" r="-25714"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C8E540E-D432-4803-9146-49C0D3AFEAC8}"/>
              </a:ext>
            </a:extLst>
          </p:cNvPr>
          <p:cNvCxnSpPr>
            <a:cxnSpLocks/>
          </p:cNvCxnSpPr>
          <p:nvPr/>
        </p:nvCxnSpPr>
        <p:spPr>
          <a:xfrm flipV="1">
            <a:off x="3525222" y="2015035"/>
            <a:ext cx="1324990" cy="6752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7810AEF-9C14-4FCF-ADA0-5F3ABF20ACB7}"/>
                  </a:ext>
                </a:extLst>
              </p:cNvPr>
              <p:cNvSpPr txBox="1"/>
              <p:nvPr/>
            </p:nvSpPr>
            <p:spPr>
              <a:xfrm>
                <a:off x="4200617" y="1935581"/>
                <a:ext cx="237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7810AEF-9C14-4FCF-ADA0-5F3ABF20A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17" y="1935581"/>
                <a:ext cx="237565" cy="369332"/>
              </a:xfrm>
              <a:prstGeom prst="rect">
                <a:avLst/>
              </a:prstGeom>
              <a:blipFill>
                <a:blip r:embed="rId7"/>
                <a:stretch>
                  <a:fillRect l="-12821" r="-12821"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1E9F371-EE4A-4A1D-8E22-1F62D3758919}"/>
              </a:ext>
            </a:extLst>
          </p:cNvPr>
          <p:cNvGrpSpPr/>
          <p:nvPr/>
        </p:nvGrpSpPr>
        <p:grpSpPr>
          <a:xfrm rot="10800000">
            <a:off x="7322438" y="981574"/>
            <a:ext cx="4080642" cy="3347539"/>
            <a:chOff x="1508612" y="3434316"/>
            <a:chExt cx="2251013" cy="1846610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925F5FA-5DE4-4BA5-83A9-3B987469CFFF}"/>
                </a:ext>
              </a:extLst>
            </p:cNvPr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3BEED61-20D6-4683-B2A2-4402DA09B545}"/>
                </a:ext>
              </a:extLst>
            </p:cNvPr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BE74027-A284-4C63-8928-F1BEECD89559}"/>
                </a:ext>
              </a:extLst>
            </p:cNvPr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FF1D11B-FA7B-43E3-8885-D06B64ACBDCD}"/>
                </a:ext>
              </a:extLst>
            </p:cNvPr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0FA3ABA-1411-42A5-98BC-690B98DD4A6B}"/>
                </a:ext>
              </a:extLst>
            </p:cNvPr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119FEEC-7F5C-40F6-928D-86A3528B343A}"/>
                </a:ext>
              </a:extLst>
            </p:cNvPr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F29B8AF-3C39-47C8-BC0D-13EE1AB7593C}"/>
                </a:ext>
              </a:extLst>
            </p:cNvPr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2E0A10E-89F9-41DA-A149-E8120F23CD48}"/>
                </a:ext>
              </a:extLst>
            </p:cNvPr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7883A215-CFAE-4E1B-845C-3C39462B246B}"/>
                </a:ext>
              </a:extLst>
            </p:cNvPr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4A6C2C2-E700-4B89-BA20-AE8358197A33}"/>
                </a:ext>
              </a:extLst>
            </p:cNvPr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0513BADF-2BDB-4F1A-A0CD-01D9DE175245}"/>
                </a:ext>
              </a:extLst>
            </p:cNvPr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B7C64662-4DF2-4C14-BB2B-DE53AB3A07B6}"/>
                </a:ext>
              </a:extLst>
            </p:cNvPr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525D3E9-EE7B-45DC-BFB6-C553B77D3AFA}"/>
                </a:ext>
              </a:extLst>
            </p:cNvPr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C8F819D-11A4-4D88-8746-1A29D64EB5C6}"/>
                  </a:ext>
                </a:extLst>
              </p:cNvPr>
              <p:cNvSpPr txBox="1"/>
              <p:nvPr/>
            </p:nvSpPr>
            <p:spPr>
              <a:xfrm>
                <a:off x="11445931" y="2587565"/>
                <a:ext cx="295209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C8F819D-11A4-4D88-8746-1A29D64EB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5931" y="2587565"/>
                <a:ext cx="295209" cy="4140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Oval 125">
            <a:extLst>
              <a:ext uri="{FF2B5EF4-FFF2-40B4-BE49-F238E27FC236}">
                <a16:creationId xmlns:a16="http://schemas.microsoft.com/office/drawing/2014/main" id="{65CB7148-7EAE-421C-81A3-F553570D0E08}"/>
              </a:ext>
            </a:extLst>
          </p:cNvPr>
          <p:cNvSpPr/>
          <p:nvPr/>
        </p:nvSpPr>
        <p:spPr>
          <a:xfrm>
            <a:off x="7946577" y="1148020"/>
            <a:ext cx="2926080" cy="292608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481B44-4EF2-42D3-BD06-E4311B7E5491}"/>
              </a:ext>
            </a:extLst>
          </p:cNvPr>
          <p:cNvCxnSpPr>
            <a:cxnSpLocks/>
            <a:stCxn id="126" idx="0"/>
            <a:endCxn id="126" idx="4"/>
          </p:cNvCxnSpPr>
          <p:nvPr/>
        </p:nvCxnSpPr>
        <p:spPr>
          <a:xfrm>
            <a:off x="9409617" y="1148020"/>
            <a:ext cx="0" cy="292608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C037A2D-8CDA-4C18-B2AA-74D03E16B946}"/>
              </a:ext>
            </a:extLst>
          </p:cNvPr>
          <p:cNvCxnSpPr>
            <a:cxnSpLocks/>
          </p:cNvCxnSpPr>
          <p:nvPr/>
        </p:nvCxnSpPr>
        <p:spPr>
          <a:xfrm flipH="1" flipV="1">
            <a:off x="3554319" y="2689398"/>
            <a:ext cx="1463040" cy="60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BC7F3DA-D28B-4633-A458-5DF47AFCD6A4}"/>
              </a:ext>
            </a:extLst>
          </p:cNvPr>
          <p:cNvCxnSpPr>
            <a:cxnSpLocks/>
          </p:cNvCxnSpPr>
          <p:nvPr/>
        </p:nvCxnSpPr>
        <p:spPr>
          <a:xfrm flipV="1">
            <a:off x="9409616" y="1913904"/>
            <a:ext cx="1290135" cy="697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21E28AD-654E-43D8-91A2-254A44EEB75F}"/>
                  </a:ext>
                </a:extLst>
              </p:cNvPr>
              <p:cNvSpPr txBox="1"/>
              <p:nvPr/>
            </p:nvSpPr>
            <p:spPr>
              <a:xfrm>
                <a:off x="4038214" y="2340009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</m:oMath>
                  </m:oMathPara>
                </a14:m>
                <a:endParaRPr lang="en-CA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21E28AD-654E-43D8-91A2-254A44EEB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214" y="2340009"/>
                <a:ext cx="253274" cy="369332"/>
              </a:xfrm>
              <a:prstGeom prst="rect">
                <a:avLst/>
              </a:prstGeom>
              <a:blipFill>
                <a:blip r:embed="rId9"/>
                <a:stretch>
                  <a:fillRect l="-26190" r="-23810" b="-1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F72BD2D-281B-453A-B233-2FE39804AEA7}"/>
                  </a:ext>
                </a:extLst>
              </p:cNvPr>
              <p:cNvSpPr txBox="1"/>
              <p:nvPr/>
            </p:nvSpPr>
            <p:spPr>
              <a:xfrm>
                <a:off x="9876280" y="641411"/>
                <a:ext cx="211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F72BD2D-281B-453A-B233-2FE39804A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280" y="641411"/>
                <a:ext cx="211725" cy="369332"/>
              </a:xfrm>
              <a:prstGeom prst="rect">
                <a:avLst/>
              </a:prstGeom>
              <a:blipFill>
                <a:blip r:embed="rId10"/>
                <a:stretch>
                  <a:fillRect l="-28571" r="-25714"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Arc 145">
            <a:extLst>
              <a:ext uri="{FF2B5EF4-FFF2-40B4-BE49-F238E27FC236}">
                <a16:creationId xmlns:a16="http://schemas.microsoft.com/office/drawing/2014/main" id="{141D8352-0BDC-445E-A497-FF41F1B0482E}"/>
              </a:ext>
            </a:extLst>
          </p:cNvPr>
          <p:cNvSpPr/>
          <p:nvPr/>
        </p:nvSpPr>
        <p:spPr>
          <a:xfrm rot="20976002">
            <a:off x="7538185" y="1013603"/>
            <a:ext cx="3705211" cy="3705211"/>
          </a:xfrm>
          <a:prstGeom prst="arc">
            <a:avLst>
              <a:gd name="adj1" fmla="val 16200000"/>
              <a:gd name="adj2" fmla="val 19015741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DBDCD78-1B13-4324-A68B-86B8C769A37A}"/>
                  </a:ext>
                </a:extLst>
              </p:cNvPr>
              <p:cNvSpPr txBox="1"/>
              <p:nvPr/>
            </p:nvSpPr>
            <p:spPr>
              <a:xfrm>
                <a:off x="9143362" y="4318796"/>
                <a:ext cx="2117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DBDCD78-1B13-4324-A68B-86B8C769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362" y="4318796"/>
                <a:ext cx="211725" cy="369332"/>
              </a:xfrm>
              <a:prstGeom prst="rect">
                <a:avLst/>
              </a:prstGeom>
              <a:blipFill>
                <a:blip r:embed="rId11"/>
                <a:stretch>
                  <a:fillRect l="-31429" r="-22857"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Arc 147">
            <a:extLst>
              <a:ext uri="{FF2B5EF4-FFF2-40B4-BE49-F238E27FC236}">
                <a16:creationId xmlns:a16="http://schemas.microsoft.com/office/drawing/2014/main" id="{01ECB37B-17DF-4BF2-B238-7E4F3E674670}"/>
              </a:ext>
            </a:extLst>
          </p:cNvPr>
          <p:cNvSpPr/>
          <p:nvPr/>
        </p:nvSpPr>
        <p:spPr>
          <a:xfrm rot="9587693">
            <a:off x="7608045" y="549450"/>
            <a:ext cx="3705211" cy="3705211"/>
          </a:xfrm>
          <a:prstGeom prst="arc">
            <a:avLst>
              <a:gd name="adj1" fmla="val 16200000"/>
              <a:gd name="adj2" fmla="val 19015741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B045DD4-7DD8-4B57-9CD1-08EED5AF6FDE}"/>
                  </a:ext>
                </a:extLst>
              </p:cNvPr>
              <p:cNvSpPr txBox="1"/>
              <p:nvPr/>
            </p:nvSpPr>
            <p:spPr>
              <a:xfrm>
                <a:off x="9692414" y="2022264"/>
                <a:ext cx="237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B045DD4-7DD8-4B57-9CD1-08EED5AF6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414" y="2022264"/>
                <a:ext cx="237565" cy="369332"/>
              </a:xfrm>
              <a:prstGeom prst="rect">
                <a:avLst/>
              </a:prstGeom>
              <a:blipFill>
                <a:blip r:embed="rId12"/>
                <a:stretch>
                  <a:fillRect l="-15385" r="-10256"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21CCF37-FEFC-46D9-AA38-E357FE14EF0B}"/>
              </a:ext>
            </a:extLst>
          </p:cNvPr>
          <p:cNvCxnSpPr>
            <a:cxnSpLocks/>
          </p:cNvCxnSpPr>
          <p:nvPr/>
        </p:nvCxnSpPr>
        <p:spPr>
          <a:xfrm flipH="1">
            <a:off x="5406832" y="5737784"/>
            <a:ext cx="12580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3D45831C-17D0-4261-82EF-D596EFF4A4E8}"/>
                  </a:ext>
                </a:extLst>
              </p:cNvPr>
              <p:cNvSpPr txBox="1"/>
              <p:nvPr/>
            </p:nvSpPr>
            <p:spPr>
              <a:xfrm>
                <a:off x="9587288" y="1535590"/>
                <a:ext cx="44646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en-CA" sz="2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3D45831C-17D0-4261-82EF-D596EFF4A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288" y="1535590"/>
                <a:ext cx="446469" cy="6771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6435994-F758-446E-B1FF-38E864FF2E3D}"/>
                  </a:ext>
                </a:extLst>
              </p:cNvPr>
              <p:cNvSpPr txBox="1"/>
              <p:nvPr/>
            </p:nvSpPr>
            <p:spPr>
              <a:xfrm>
                <a:off x="5052222" y="1509798"/>
                <a:ext cx="488595" cy="783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CA" sz="24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D6435994-F758-446E-B1FF-38E864FF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2222" y="1509798"/>
                <a:ext cx="488595" cy="7834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24788F8-1418-4AF6-BF55-B8B9B9EDFB4E}"/>
              </a:ext>
            </a:extLst>
          </p:cNvPr>
          <p:cNvGrpSpPr/>
          <p:nvPr/>
        </p:nvGrpSpPr>
        <p:grpSpPr>
          <a:xfrm>
            <a:off x="4655002" y="1810417"/>
            <a:ext cx="421918" cy="421918"/>
            <a:chOff x="4266210" y="4427070"/>
            <a:chExt cx="198119" cy="198119"/>
          </a:xfrm>
        </p:grpSpPr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3C4A1596-B6D4-47D7-A304-EBE82DD2A95E}"/>
                </a:ext>
              </a:extLst>
            </p:cNvPr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4BB3B2FE-6032-45C2-80A8-93B58BA55663}"/>
                </a:ext>
              </a:extLst>
            </p:cNvPr>
            <p:cNvSpPr/>
            <p:nvPr/>
          </p:nvSpPr>
          <p:spPr>
            <a:xfrm>
              <a:off x="4341905" y="4503269"/>
              <a:ext cx="45719" cy="45719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D7AC0DF-BB43-4E96-BEEE-6B2FBC51D92C}"/>
              </a:ext>
            </a:extLst>
          </p:cNvPr>
          <p:cNvGrpSpPr/>
          <p:nvPr/>
        </p:nvGrpSpPr>
        <p:grpSpPr>
          <a:xfrm>
            <a:off x="374408" y="3716077"/>
            <a:ext cx="983624" cy="709995"/>
            <a:chOff x="8248391" y="2564515"/>
            <a:chExt cx="983624" cy="70999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771D341-753B-4E6A-B6C8-8FFD0CD966CA}"/>
                </a:ext>
              </a:extLst>
            </p:cNvPr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12D97099-027E-461A-A575-96A8CE4F341A}"/>
                  </a:ext>
                </a:extLst>
              </p:cNvPr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4B0E53C9-3BBD-4E80-8FD1-C6B9B514CE74}"/>
                    </a:ext>
                  </a:extLst>
                </p:cNvPr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E0F89FF2-4BA7-4478-91B1-E60877DB63CE}"/>
                    </a:ext>
                  </a:extLst>
                </p:cNvPr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7FBFE0BB-813A-4B57-B6AC-5603934C93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637EDBD1-234E-4D98-B438-5DB282539C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16248427-81F6-46DC-A82D-A4DCDD17C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3F00D3C-6BFB-4FC4-B6B3-35E3BEF12DEB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4880F7A-A146-4F29-AACF-BD16E359BC7A}"/>
                </a:ext>
              </a:extLst>
            </p:cNvPr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01D064C-A659-4D9C-9C3B-9FB8F6A93753}"/>
                    </a:ext>
                  </a:extLst>
                </p:cNvPr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E91CABC-EA16-4D0C-8AA1-A2E0B6658038}"/>
              </a:ext>
            </a:extLst>
          </p:cNvPr>
          <p:cNvGrpSpPr/>
          <p:nvPr/>
        </p:nvGrpSpPr>
        <p:grpSpPr>
          <a:xfrm>
            <a:off x="6311171" y="3599785"/>
            <a:ext cx="983624" cy="709995"/>
            <a:chOff x="8248391" y="2564515"/>
            <a:chExt cx="983624" cy="70999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8FFDA79-AE86-4E67-ACF6-5669CCDBFD34}"/>
                </a:ext>
              </a:extLst>
            </p:cNvPr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118C9848-AD7F-47F5-8A56-B3B4EF449619}"/>
                  </a:ext>
                </a:extLst>
              </p:cNvPr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ADFD3978-DE9A-4113-8BDB-5AE2485D3995}"/>
                    </a:ext>
                  </a:extLst>
                </p:cNvPr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9D57C1F0-A642-49C1-9F96-B85D751200CB}"/>
                    </a:ext>
                  </a:extLst>
                </p:cNvPr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05E4DAED-3504-494A-94BA-90B8168551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B6D5AB2F-832F-44E1-9990-05BD3B4794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985BB90B-4F05-4783-9A61-B3164556AB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9C45525-06F6-41BC-9829-6B5205814600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810131D8-08A2-4C20-82CC-7FFB29622C7C}"/>
                </a:ext>
              </a:extLst>
            </p:cNvPr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92CBB65-8C50-4ABC-B068-D091FD1385B4}"/>
                    </a:ext>
                  </a:extLst>
                </p:cNvPr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98D298E-2E9E-46F0-9334-F467828E4B1E}"/>
              </a:ext>
            </a:extLst>
          </p:cNvPr>
          <p:cNvCxnSpPr>
            <a:cxnSpLocks/>
          </p:cNvCxnSpPr>
          <p:nvPr/>
        </p:nvCxnSpPr>
        <p:spPr>
          <a:xfrm flipH="1" flipV="1">
            <a:off x="9390790" y="2611108"/>
            <a:ext cx="1463040" cy="60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10BDA1-BE3B-4B04-9A05-FC2F02DF1FA1}"/>
                  </a:ext>
                </a:extLst>
              </p:cNvPr>
              <p:cNvSpPr txBox="1"/>
              <p:nvPr/>
            </p:nvSpPr>
            <p:spPr>
              <a:xfrm>
                <a:off x="9982142" y="2249580"/>
                <a:ext cx="253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θ</m:t>
                      </m:r>
                    </m:oMath>
                  </m:oMathPara>
                </a14:m>
                <a:endParaRPr lang="en-CA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810BDA1-BE3B-4B04-9A05-FC2F02DF1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42" y="2249580"/>
                <a:ext cx="253274" cy="369332"/>
              </a:xfrm>
              <a:prstGeom prst="rect">
                <a:avLst/>
              </a:prstGeom>
              <a:blipFill>
                <a:blip r:embed="rId34"/>
                <a:stretch>
                  <a:fillRect l="-26190" r="-23810"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86A2BFA-281D-4336-AA58-91E057C13392}"/>
              </a:ext>
            </a:extLst>
          </p:cNvPr>
          <p:cNvGrpSpPr/>
          <p:nvPr/>
        </p:nvGrpSpPr>
        <p:grpSpPr>
          <a:xfrm>
            <a:off x="10439265" y="1694548"/>
            <a:ext cx="421918" cy="421918"/>
            <a:chOff x="4266210" y="4427070"/>
            <a:chExt cx="198119" cy="198119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77F03AC-D90F-4582-8E87-199067684D50}"/>
                </a:ext>
              </a:extLst>
            </p:cNvPr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A83D743-741B-41CD-94FA-BCB0E0E8036E}"/>
                </a:ext>
              </a:extLst>
            </p:cNvPr>
            <p:cNvSpPr/>
            <p:nvPr/>
          </p:nvSpPr>
          <p:spPr>
            <a:xfrm>
              <a:off x="4341907" y="4503269"/>
              <a:ext cx="45719" cy="45719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5962A89-35DD-42B1-9866-A9C5AA71ED2B}"/>
                  </a:ext>
                </a:extLst>
              </p:cNvPr>
              <p:cNvSpPr txBox="1"/>
              <p:nvPr/>
            </p:nvSpPr>
            <p:spPr>
              <a:xfrm>
                <a:off x="10769758" y="1409793"/>
                <a:ext cx="488595" cy="783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en-CA" sz="24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5962A89-35DD-42B1-9866-A9C5AA71E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9758" y="1409793"/>
                <a:ext cx="488595" cy="7834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F089D6-ABC0-4A68-90FE-D621ACEA37DE}"/>
              </a:ext>
            </a:extLst>
          </p:cNvPr>
          <p:cNvCxnSpPr>
            <a:cxnSpLocks/>
          </p:cNvCxnSpPr>
          <p:nvPr/>
        </p:nvCxnSpPr>
        <p:spPr>
          <a:xfrm>
            <a:off x="9390790" y="1897108"/>
            <a:ext cx="1265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0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E15606-331A-4F73-B382-B0444135C218}"/>
              </a:ext>
            </a:extLst>
          </p:cNvPr>
          <p:cNvGrpSpPr/>
          <p:nvPr/>
        </p:nvGrpSpPr>
        <p:grpSpPr>
          <a:xfrm>
            <a:off x="5199267" y="825620"/>
            <a:ext cx="4420248" cy="3935005"/>
            <a:chOff x="206854" y="941234"/>
            <a:chExt cx="4420248" cy="39350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356AD3-3044-40C3-AA89-6122AA45C03B}"/>
                </a:ext>
              </a:extLst>
            </p:cNvPr>
            <p:cNvGrpSpPr/>
            <p:nvPr/>
          </p:nvGrpSpPr>
          <p:grpSpPr>
            <a:xfrm rot="10800000">
              <a:off x="307228" y="995228"/>
              <a:ext cx="4080642" cy="3347539"/>
              <a:chOff x="1508612" y="3434316"/>
              <a:chExt cx="2251013" cy="184661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EE262C2-50B4-4ECC-AE78-53209458794E}"/>
                  </a:ext>
                </a:extLst>
              </p:cNvPr>
              <p:cNvCxnSpPr/>
              <p:nvPr/>
            </p:nvCxnSpPr>
            <p:spPr>
              <a:xfrm>
                <a:off x="1517076" y="343431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106BA50-98D2-47FA-A12F-A5022AFDA25D}"/>
                  </a:ext>
                </a:extLst>
              </p:cNvPr>
              <p:cNvCxnSpPr/>
              <p:nvPr/>
            </p:nvCxnSpPr>
            <p:spPr>
              <a:xfrm>
                <a:off x="1512845" y="3588392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55F778E-5917-4DC4-AC10-6E4630701BBE}"/>
                  </a:ext>
                </a:extLst>
              </p:cNvPr>
              <p:cNvCxnSpPr/>
              <p:nvPr/>
            </p:nvCxnSpPr>
            <p:spPr>
              <a:xfrm>
                <a:off x="1512844" y="373715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5983C303-BABF-49B1-99A6-BC5C115674AD}"/>
                  </a:ext>
                </a:extLst>
              </p:cNvPr>
              <p:cNvCxnSpPr/>
              <p:nvPr/>
            </p:nvCxnSpPr>
            <p:spPr>
              <a:xfrm>
                <a:off x="1517076" y="389114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D2104B19-0C46-464C-8BCA-8047097F8505}"/>
                  </a:ext>
                </a:extLst>
              </p:cNvPr>
              <p:cNvCxnSpPr/>
              <p:nvPr/>
            </p:nvCxnSpPr>
            <p:spPr>
              <a:xfrm>
                <a:off x="1512845" y="4045217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17772AB-89E6-493B-AA28-2501DA10B722}"/>
                  </a:ext>
                </a:extLst>
              </p:cNvPr>
              <p:cNvCxnSpPr/>
              <p:nvPr/>
            </p:nvCxnSpPr>
            <p:spPr>
              <a:xfrm>
                <a:off x="1512844" y="419397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C5B3C70-BCF5-4637-A5F0-B49492896F8D}"/>
                  </a:ext>
                </a:extLst>
              </p:cNvPr>
              <p:cNvCxnSpPr/>
              <p:nvPr/>
            </p:nvCxnSpPr>
            <p:spPr>
              <a:xfrm>
                <a:off x="1517076" y="435290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8FF5A85-6A4D-4B2D-9B5E-7AFAABD92EDE}"/>
                  </a:ext>
                </a:extLst>
              </p:cNvPr>
              <p:cNvCxnSpPr/>
              <p:nvPr/>
            </p:nvCxnSpPr>
            <p:spPr>
              <a:xfrm>
                <a:off x="1512845" y="450698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8785EF6-5038-4315-AD32-30E51B56FCE1}"/>
                  </a:ext>
                </a:extLst>
              </p:cNvPr>
              <p:cNvCxnSpPr/>
              <p:nvPr/>
            </p:nvCxnSpPr>
            <p:spPr>
              <a:xfrm>
                <a:off x="1512844" y="465574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E3F39EBE-76CC-453F-88B9-98BB48BDA2B9}"/>
                  </a:ext>
                </a:extLst>
              </p:cNvPr>
              <p:cNvCxnSpPr/>
              <p:nvPr/>
            </p:nvCxnSpPr>
            <p:spPr>
              <a:xfrm>
                <a:off x="1508612" y="480852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FB1821C-A6F3-4F8D-AD70-B94D1A9A0ECE}"/>
                  </a:ext>
                </a:extLst>
              </p:cNvPr>
              <p:cNvCxnSpPr/>
              <p:nvPr/>
            </p:nvCxnSpPr>
            <p:spPr>
              <a:xfrm>
                <a:off x="1512844" y="496745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9A189FF-AB56-494B-B407-7EF179ED68C1}"/>
                  </a:ext>
                </a:extLst>
              </p:cNvPr>
              <p:cNvCxnSpPr/>
              <p:nvPr/>
            </p:nvCxnSpPr>
            <p:spPr>
              <a:xfrm>
                <a:off x="1508613" y="512153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C2A2018-584B-42C9-A07E-503D24F0B4CB}"/>
                  </a:ext>
                </a:extLst>
              </p:cNvPr>
              <p:cNvCxnSpPr/>
              <p:nvPr/>
            </p:nvCxnSpPr>
            <p:spPr>
              <a:xfrm>
                <a:off x="1508612" y="527029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1">
                    <a:lumMod val="8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539E6D2-FE8B-40BE-9A2E-AFBAD74D9E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1346" y="2645609"/>
              <a:ext cx="1463040" cy="60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F93B739-26C5-4D35-9B17-CC541B4EB00A}"/>
                </a:ext>
              </a:extLst>
            </p:cNvPr>
            <p:cNvSpPr/>
            <p:nvPr/>
          </p:nvSpPr>
          <p:spPr>
            <a:xfrm>
              <a:off x="931367" y="1161674"/>
              <a:ext cx="2926080" cy="29260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158E746-C7F6-4CB1-B475-AAA16FF6043A}"/>
                    </a:ext>
                  </a:extLst>
                </p:cNvPr>
                <p:cNvSpPr txBox="1"/>
                <p:nvPr/>
              </p:nvSpPr>
              <p:spPr>
                <a:xfrm>
                  <a:off x="3018547" y="4073057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158E746-C7F6-4CB1-B475-AAA16FF60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547" y="4073057"/>
                  <a:ext cx="520142" cy="738664"/>
                </a:xfrm>
                <a:prstGeom prst="rect">
                  <a:avLst/>
                </a:prstGeom>
                <a:blipFill>
                  <a:blip r:embed="rId2"/>
                  <a:stretch>
                    <a:fillRect l="-12941" r="-11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D03913C-619B-4508-BB0C-7C631A7145C1}"/>
                </a:ext>
              </a:extLst>
            </p:cNvPr>
            <p:cNvGrpSpPr/>
            <p:nvPr/>
          </p:nvGrpSpPr>
          <p:grpSpPr>
            <a:xfrm>
              <a:off x="2598779" y="3816864"/>
              <a:ext cx="421918" cy="421918"/>
              <a:chOff x="4266210" y="4427070"/>
              <a:chExt cx="198119" cy="198119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AA0311D-77BF-40E1-84E6-54668D32F92A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9AE2BAD-E49F-42D1-B77A-C8F94EF490B1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6727F6-86D9-4DC0-A82E-0B06AA473641}"/>
                </a:ext>
              </a:extLst>
            </p:cNvPr>
            <p:cNvCxnSpPr>
              <a:cxnSpLocks/>
              <a:stCxn id="19" idx="0"/>
              <a:endCxn id="19" idx="4"/>
            </p:cNvCxnSpPr>
            <p:nvPr/>
          </p:nvCxnSpPr>
          <p:spPr>
            <a:xfrm>
              <a:off x="2394407" y="1161674"/>
              <a:ext cx="0" cy="292608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Multiply 57">
              <a:extLst>
                <a:ext uri="{FF2B5EF4-FFF2-40B4-BE49-F238E27FC236}">
                  <a16:creationId xmlns:a16="http://schemas.microsoft.com/office/drawing/2014/main" id="{C0F64985-F993-4ACF-98D2-8A6C459C790D}"/>
                </a:ext>
              </a:extLst>
            </p:cNvPr>
            <p:cNvSpPr/>
            <p:nvPr/>
          </p:nvSpPr>
          <p:spPr>
            <a:xfrm flipH="1">
              <a:off x="975124" y="1434793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5153A-1CD0-48E1-BF45-A6158EDA0B59}"/>
                    </a:ext>
                  </a:extLst>
                </p:cNvPr>
                <p:cNvSpPr txBox="1"/>
                <p:nvPr/>
              </p:nvSpPr>
              <p:spPr>
                <a:xfrm flipH="1">
                  <a:off x="555674" y="1494793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BD5153A-1CD0-48E1-BF45-A6158EDA0B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55674" y="1494793"/>
                  <a:ext cx="520142" cy="738664"/>
                </a:xfrm>
                <a:prstGeom prst="rect">
                  <a:avLst/>
                </a:prstGeom>
                <a:blipFill>
                  <a:blip r:embed="rId3"/>
                  <a:stretch>
                    <a:fillRect l="-12941" r="-117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Multiply 57">
              <a:extLst>
                <a:ext uri="{FF2B5EF4-FFF2-40B4-BE49-F238E27FC236}">
                  <a16:creationId xmlns:a16="http://schemas.microsoft.com/office/drawing/2014/main" id="{2A1E6C92-4C81-4F72-921C-EDBD203BD578}"/>
                </a:ext>
              </a:extLst>
            </p:cNvPr>
            <p:cNvSpPr/>
            <p:nvPr/>
          </p:nvSpPr>
          <p:spPr>
            <a:xfrm flipH="1">
              <a:off x="659702" y="2317170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28AEFAC-35B5-4818-A797-A3465ED7ED24}"/>
                    </a:ext>
                  </a:extLst>
                </p:cNvPr>
                <p:cNvSpPr txBox="1"/>
                <p:nvPr/>
              </p:nvSpPr>
              <p:spPr>
                <a:xfrm flipH="1">
                  <a:off x="206854" y="2433405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28AEFAC-35B5-4818-A797-A3465ED7E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06854" y="2433405"/>
                  <a:ext cx="520142" cy="738664"/>
                </a:xfrm>
                <a:prstGeom prst="rect">
                  <a:avLst/>
                </a:prstGeom>
                <a:blipFill>
                  <a:blip r:embed="rId4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Multiply 57">
              <a:extLst>
                <a:ext uri="{FF2B5EF4-FFF2-40B4-BE49-F238E27FC236}">
                  <a16:creationId xmlns:a16="http://schemas.microsoft.com/office/drawing/2014/main" id="{9BD81DCB-865E-461E-BBE7-1457CB0A6398}"/>
                </a:ext>
              </a:extLst>
            </p:cNvPr>
            <p:cNvSpPr/>
            <p:nvPr/>
          </p:nvSpPr>
          <p:spPr>
            <a:xfrm flipH="1">
              <a:off x="979702" y="3216541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4018B85-51E7-43D4-8DE1-6C3C8388748C}"/>
                    </a:ext>
                  </a:extLst>
                </p:cNvPr>
                <p:cNvSpPr txBox="1"/>
                <p:nvPr/>
              </p:nvSpPr>
              <p:spPr>
                <a:xfrm flipH="1">
                  <a:off x="532664" y="3510073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4018B85-51E7-43D4-8DE1-6C3C83887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32664" y="3510073"/>
                  <a:ext cx="520142" cy="738664"/>
                </a:xfrm>
                <a:prstGeom prst="rect">
                  <a:avLst/>
                </a:prstGeom>
                <a:blipFill>
                  <a:blip r:embed="rId5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Multiply 57">
              <a:extLst>
                <a:ext uri="{FF2B5EF4-FFF2-40B4-BE49-F238E27FC236}">
                  <a16:creationId xmlns:a16="http://schemas.microsoft.com/office/drawing/2014/main" id="{7AC402DC-D0DA-4F36-83EE-1136C0CACD86}"/>
                </a:ext>
              </a:extLst>
            </p:cNvPr>
            <p:cNvSpPr/>
            <p:nvPr/>
          </p:nvSpPr>
          <p:spPr>
            <a:xfrm flipH="1">
              <a:off x="1716543" y="3728035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7D73B8E-DD04-48BC-ADFA-7E05289ACDED}"/>
                    </a:ext>
                  </a:extLst>
                </p:cNvPr>
                <p:cNvSpPr txBox="1"/>
                <p:nvPr/>
              </p:nvSpPr>
              <p:spPr>
                <a:xfrm flipH="1">
                  <a:off x="1479052" y="4137575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7D73B8E-DD04-48BC-ADFA-7E05289ACD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479052" y="4137575"/>
                  <a:ext cx="520142" cy="738664"/>
                </a:xfrm>
                <a:prstGeom prst="rect">
                  <a:avLst/>
                </a:prstGeom>
                <a:blipFill>
                  <a:blip r:embed="rId6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Multiply 57">
              <a:extLst>
                <a:ext uri="{FF2B5EF4-FFF2-40B4-BE49-F238E27FC236}">
                  <a16:creationId xmlns:a16="http://schemas.microsoft.com/office/drawing/2014/main" id="{CD059A99-EAE9-4D2A-A0A7-B6FC6BF17AD6}"/>
                </a:ext>
              </a:extLst>
            </p:cNvPr>
            <p:cNvSpPr/>
            <p:nvPr/>
          </p:nvSpPr>
          <p:spPr>
            <a:xfrm flipH="1">
              <a:off x="1683591" y="941234"/>
              <a:ext cx="533707" cy="601564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8EE9A24-2F02-4840-BC1D-6491D9DFCA7C}"/>
                    </a:ext>
                  </a:extLst>
                </p:cNvPr>
                <p:cNvSpPr txBox="1"/>
                <p:nvPr/>
              </p:nvSpPr>
              <p:spPr>
                <a:xfrm flipH="1">
                  <a:off x="1264141" y="1001234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8EE9A24-2F02-4840-BC1D-6491D9DFC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64141" y="1001234"/>
                  <a:ext cx="520142" cy="738664"/>
                </a:xfrm>
                <a:prstGeom prst="rect">
                  <a:avLst/>
                </a:prstGeom>
                <a:blipFill>
                  <a:blip r:embed="rId7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C9483A0-8E0F-4A51-8982-80496B50C352}"/>
                    </a:ext>
                  </a:extLst>
                </p:cNvPr>
                <p:cNvSpPr txBox="1"/>
                <p:nvPr/>
              </p:nvSpPr>
              <p:spPr>
                <a:xfrm>
                  <a:off x="3778384" y="3553372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C9483A0-8E0F-4A51-8982-80496B50C3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384" y="3553372"/>
                  <a:ext cx="520142" cy="738664"/>
                </a:xfrm>
                <a:prstGeom prst="rect">
                  <a:avLst/>
                </a:prstGeom>
                <a:blipFill>
                  <a:blip r:embed="rId8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7E517A8-A756-4AE3-AECB-CABAA57D37D7}"/>
                </a:ext>
              </a:extLst>
            </p:cNvPr>
            <p:cNvGrpSpPr/>
            <p:nvPr/>
          </p:nvGrpSpPr>
          <p:grpSpPr>
            <a:xfrm>
              <a:off x="3358616" y="3297179"/>
              <a:ext cx="421918" cy="421918"/>
              <a:chOff x="4266210" y="4427070"/>
              <a:chExt cx="198119" cy="198119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B4DC21BE-D205-44C6-A8DA-27388DBD0A90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284E63BB-5A41-4903-8BC5-2B1ABC74E8F4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3C91866-62EE-499D-A3B1-B8FC4D926F67}"/>
                    </a:ext>
                  </a:extLst>
                </p:cNvPr>
                <p:cNvSpPr txBox="1"/>
                <p:nvPr/>
              </p:nvSpPr>
              <p:spPr>
                <a:xfrm>
                  <a:off x="4106960" y="2453068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3C91866-62EE-499D-A3B1-B8FC4D926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6960" y="2453068"/>
                  <a:ext cx="520142" cy="738664"/>
                </a:xfrm>
                <a:prstGeom prst="rect">
                  <a:avLst/>
                </a:prstGeom>
                <a:blipFill>
                  <a:blip r:embed="rId9"/>
                  <a:stretch>
                    <a:fillRect l="-1294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EF61AC1-4BBA-4063-B755-CCF05BC7DEFA}"/>
                </a:ext>
              </a:extLst>
            </p:cNvPr>
            <p:cNvGrpSpPr/>
            <p:nvPr/>
          </p:nvGrpSpPr>
          <p:grpSpPr>
            <a:xfrm>
              <a:off x="3646489" y="2435883"/>
              <a:ext cx="421918" cy="421918"/>
              <a:chOff x="4266210" y="4427070"/>
              <a:chExt cx="198119" cy="198119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1EBA357D-45A3-4B62-BD1E-E8574889AF88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424EF6E5-1880-4116-A4FA-366DAF819159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D8AEBE-26DB-489E-83CD-D82FC22A0BC3}"/>
                    </a:ext>
                  </a:extLst>
                </p:cNvPr>
                <p:cNvSpPr txBox="1"/>
                <p:nvPr/>
              </p:nvSpPr>
              <p:spPr>
                <a:xfrm>
                  <a:off x="3768724" y="1444391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BD8AEBE-26DB-489E-83CD-D82FC22A0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724" y="1444391"/>
                  <a:ext cx="520142" cy="738664"/>
                </a:xfrm>
                <a:prstGeom prst="rect">
                  <a:avLst/>
                </a:prstGeom>
                <a:blipFill>
                  <a:blip r:embed="rId10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28D010F4-7286-4E81-B8A3-F648D11EB075}"/>
                </a:ext>
              </a:extLst>
            </p:cNvPr>
            <p:cNvGrpSpPr/>
            <p:nvPr/>
          </p:nvGrpSpPr>
          <p:grpSpPr>
            <a:xfrm>
              <a:off x="3289903" y="1458678"/>
              <a:ext cx="421918" cy="421918"/>
              <a:chOff x="4266210" y="4427070"/>
              <a:chExt cx="198119" cy="198119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0E9B1767-5D2C-4F3E-A19A-B4FA78A8AB74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1BA37B68-3460-4E6B-BCB8-173C914977B4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62CB837-B8D1-4BB5-B5E4-6FF1689F492A}"/>
                    </a:ext>
                  </a:extLst>
                </p:cNvPr>
                <p:cNvSpPr txBox="1"/>
                <p:nvPr/>
              </p:nvSpPr>
              <p:spPr>
                <a:xfrm>
                  <a:off x="3063429" y="953656"/>
                  <a:ext cx="520142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𝑑𝐹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τ</m:t>
                            </m:r>
                          </m:sub>
                        </m:sSub>
                      </m:oMath>
                    </m:oMathPara>
                  </a14:m>
                  <a:endParaRPr lang="en-CA" sz="2400" b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62CB837-B8D1-4BB5-B5E4-6FF1689F49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3429" y="953656"/>
                  <a:ext cx="520142" cy="738664"/>
                </a:xfrm>
                <a:prstGeom prst="rect">
                  <a:avLst/>
                </a:prstGeom>
                <a:blipFill>
                  <a:blip r:embed="rId11"/>
                  <a:stretch>
                    <a:fillRect l="-127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E6688FC-19C9-429E-A28E-AB258780132C}"/>
                </a:ext>
              </a:extLst>
            </p:cNvPr>
            <p:cNvGrpSpPr/>
            <p:nvPr/>
          </p:nvGrpSpPr>
          <p:grpSpPr>
            <a:xfrm>
              <a:off x="2537921" y="1012648"/>
              <a:ext cx="421918" cy="421918"/>
              <a:chOff x="4266210" y="4427070"/>
              <a:chExt cx="198119" cy="198119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89735EF-A8DC-49ED-8E3D-4E6E9C0066EF}"/>
                  </a:ext>
                </a:extLst>
              </p:cNvPr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D943E01-E570-43F9-B890-2E122545AD4E}"/>
                  </a:ext>
                </a:extLst>
              </p:cNvPr>
              <p:cNvSpPr/>
              <p:nvPr/>
            </p:nvSpPr>
            <p:spPr>
              <a:xfrm>
                <a:off x="4341905" y="450326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5FD2393-0DDD-4EE5-96E4-402A4457F937}"/>
                </a:ext>
              </a:extLst>
            </p:cNvPr>
            <p:cNvCxnSpPr/>
            <p:nvPr/>
          </p:nvCxnSpPr>
          <p:spPr>
            <a:xfrm>
              <a:off x="2577070" y="2645609"/>
              <a:ext cx="0" cy="2042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BE5E0F0-9915-43E3-B4A1-6C8C927D9F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4407" y="2834183"/>
              <a:ext cx="20333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036CB026-3DC6-48B0-B783-868149327489}"/>
                </a:ext>
              </a:extLst>
            </p:cNvPr>
            <p:cNvGrpSpPr/>
            <p:nvPr/>
          </p:nvGrpSpPr>
          <p:grpSpPr>
            <a:xfrm rot="16200000">
              <a:off x="2389994" y="2428933"/>
              <a:ext cx="203339" cy="204212"/>
              <a:chOff x="2546807" y="2798009"/>
              <a:chExt cx="203339" cy="204212"/>
            </a:xfrm>
          </p:grpSpPr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B51E7E33-A30C-4121-924F-430F34FEA7E2}"/>
                  </a:ext>
                </a:extLst>
              </p:cNvPr>
              <p:cNvCxnSpPr/>
              <p:nvPr/>
            </p:nvCxnSpPr>
            <p:spPr>
              <a:xfrm>
                <a:off x="2729470" y="2798009"/>
                <a:ext cx="0" cy="2042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284EDCE-691F-47ED-96B6-693691A539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6807" y="2986583"/>
                <a:ext cx="2033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CEF40F1-8D40-4D29-AA86-5365BBA8659C}"/>
                    </a:ext>
                  </a:extLst>
                </p:cNvPr>
                <p:cNvSpPr txBox="1"/>
                <p:nvPr/>
              </p:nvSpPr>
              <p:spPr>
                <a:xfrm>
                  <a:off x="2639808" y="1935452"/>
                  <a:ext cx="228332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3CEF40F1-8D40-4D29-AA86-5365BBA86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808" y="1935452"/>
                  <a:ext cx="228332" cy="52296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26B91F5-51B6-46CE-9DB0-E6FC5BB8835E}"/>
                    </a:ext>
                  </a:extLst>
                </p:cNvPr>
                <p:cNvSpPr txBox="1"/>
                <p:nvPr/>
              </p:nvSpPr>
              <p:spPr>
                <a:xfrm>
                  <a:off x="2404569" y="2779878"/>
                  <a:ext cx="463460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326B91F5-51B6-46CE-9DB0-E6FC5BB88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569" y="2779878"/>
                  <a:ext cx="463460" cy="52296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939E2AA-D883-4384-8687-32CC271BDD67}"/>
              </a:ext>
            </a:extLst>
          </p:cNvPr>
          <p:cNvGrpSpPr/>
          <p:nvPr/>
        </p:nvGrpSpPr>
        <p:grpSpPr>
          <a:xfrm>
            <a:off x="4245603" y="3701250"/>
            <a:ext cx="983624" cy="709995"/>
            <a:chOff x="8248391" y="2564515"/>
            <a:chExt cx="983624" cy="70999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C733F88-D1E1-4204-89FD-8379035DC1D1}"/>
                </a:ext>
              </a:extLst>
            </p:cNvPr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487058F1-92AF-44F9-8467-5E886F98E75D}"/>
                  </a:ext>
                </a:extLst>
              </p:cNvPr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0F00502F-EAA6-4FE8-B789-DB3C5B9F77FB}"/>
                    </a:ext>
                  </a:extLst>
                </p:cNvPr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40945E0D-428D-43EF-B29F-858BF1653333}"/>
                    </a:ext>
                  </a:extLst>
                </p:cNvPr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Rectangle 78">
                      <a:extLst>
                        <a:ext uri="{FF2B5EF4-FFF2-40B4-BE49-F238E27FC236}">
                          <a16:creationId xmlns:a16="http://schemas.microsoft.com/office/drawing/2014/main" id="{047B3837-B9F2-426A-965A-1FF7945E11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C949FBAA-B174-4BEF-957C-C415A2447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743AC734-6874-44DF-9672-8EB8B88D9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E1B0A8F-98B2-45E8-ADF6-0CCDE2825EB6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8E3C4F8-A6AA-4433-AE8F-887987F8911B}"/>
                </a:ext>
              </a:extLst>
            </p:cNvPr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7B5615B7-D5EB-4E6B-8F29-C058C42DF8F3}"/>
                    </a:ext>
                  </a:extLst>
                </p:cNvPr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0619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C096815-9199-42B0-BABA-933F845A688F}"/>
              </a:ext>
            </a:extLst>
          </p:cNvPr>
          <p:cNvGrpSpPr/>
          <p:nvPr/>
        </p:nvGrpSpPr>
        <p:grpSpPr>
          <a:xfrm>
            <a:off x="1457196" y="1035152"/>
            <a:ext cx="9943542" cy="4798701"/>
            <a:chOff x="1457196" y="1035152"/>
            <a:chExt cx="9943542" cy="479870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DEFB352-6D0D-4F98-91E7-3C9DA5F0B3B6}"/>
                </a:ext>
              </a:extLst>
            </p:cNvPr>
            <p:cNvCxnSpPr>
              <a:cxnSpLocks/>
            </p:cNvCxnSpPr>
            <p:nvPr/>
          </p:nvCxnSpPr>
          <p:spPr>
            <a:xfrm>
              <a:off x="1457196" y="2105185"/>
              <a:ext cx="0" cy="26476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6FEF3F3-0C33-4A91-937F-CF1074BFE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2093134"/>
              <a:ext cx="54710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310857-DB4A-4FF4-8334-71ED9EF34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4752818"/>
              <a:ext cx="54710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190BAE-C663-4E85-828F-D3601BF3EB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3206848"/>
              <a:ext cx="8958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044642-98FC-49FE-AEDF-86D2E32742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7196" y="3667008"/>
              <a:ext cx="89585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76AD5F58-B6B1-4877-8995-DBF8F49F2660}"/>
                </a:ext>
              </a:extLst>
            </p:cNvPr>
            <p:cNvSpPr/>
            <p:nvPr/>
          </p:nvSpPr>
          <p:spPr>
            <a:xfrm>
              <a:off x="2062532" y="3206848"/>
              <a:ext cx="581047" cy="640581"/>
            </a:xfrm>
            <a:prstGeom prst="arc">
              <a:avLst>
                <a:gd name="adj1" fmla="val 16200000"/>
                <a:gd name="adj2" fmla="val 1878661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E0B424CE-8B53-4CFF-8B92-DABC69DE1A90}"/>
                </a:ext>
              </a:extLst>
            </p:cNvPr>
            <p:cNvSpPr/>
            <p:nvPr/>
          </p:nvSpPr>
          <p:spPr>
            <a:xfrm flipV="1">
              <a:off x="2062532" y="3026426"/>
              <a:ext cx="581047" cy="640581"/>
            </a:xfrm>
            <a:prstGeom prst="arc">
              <a:avLst>
                <a:gd name="adj1" fmla="val 16200000"/>
                <a:gd name="adj2" fmla="val 1878661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12EB6FA-5ED1-4728-8BDA-9C76246B1C45}"/>
                </a:ext>
              </a:extLst>
            </p:cNvPr>
            <p:cNvCxnSpPr>
              <a:cxnSpLocks/>
            </p:cNvCxnSpPr>
            <p:nvPr/>
          </p:nvCxnSpPr>
          <p:spPr>
            <a:xfrm>
              <a:off x="2445737" y="3429001"/>
              <a:ext cx="6701647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2EFCC3-9357-4718-9B77-1859AFD974F7}"/>
                </a:ext>
              </a:extLst>
            </p:cNvPr>
            <p:cNvSpPr/>
            <p:nvPr/>
          </p:nvSpPr>
          <p:spPr>
            <a:xfrm>
              <a:off x="1457196" y="3313671"/>
              <a:ext cx="967791" cy="2306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20D693-E20D-496B-A3AA-0D7754F75376}"/>
                </a:ext>
              </a:extLst>
            </p:cNvPr>
            <p:cNvSpPr/>
            <p:nvPr/>
          </p:nvSpPr>
          <p:spPr>
            <a:xfrm>
              <a:off x="5150141" y="2315289"/>
              <a:ext cx="1465363" cy="8084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Moon 49">
              <a:extLst>
                <a:ext uri="{FF2B5EF4-FFF2-40B4-BE49-F238E27FC236}">
                  <a16:creationId xmlns:a16="http://schemas.microsoft.com/office/drawing/2014/main" id="{286AE130-FAD6-4933-A185-249C1FF1B527}"/>
                </a:ext>
              </a:extLst>
            </p:cNvPr>
            <p:cNvSpPr/>
            <p:nvPr/>
          </p:nvSpPr>
          <p:spPr>
            <a:xfrm flipH="1">
              <a:off x="8525975" y="1042949"/>
              <a:ext cx="1242818" cy="4785607"/>
            </a:xfrm>
            <a:prstGeom prst="moon">
              <a:avLst>
                <a:gd name="adj" fmla="val 44694"/>
              </a:avLst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EDBE3E1-A40C-4E08-B8F1-FEE2ECA2CB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8256" y="4752818"/>
              <a:ext cx="1570100" cy="10810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E3440AB-0DF7-49AC-8B8E-EC36E469AD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8256" y="1035152"/>
              <a:ext cx="1570100" cy="105798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E4972C2-5B37-4942-9FF6-657B09C2F3F9}"/>
                    </a:ext>
                  </a:extLst>
                </p:cNvPr>
                <p:cNvSpPr txBox="1"/>
                <p:nvPr/>
              </p:nvSpPr>
              <p:spPr>
                <a:xfrm>
                  <a:off x="5750638" y="2775988"/>
                  <a:ext cx="2117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E4972C2-5B37-4942-9FF6-657B09C2F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638" y="2775988"/>
                  <a:ext cx="21178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4CF5497-3029-4B6F-B009-AF4ACDC9B336}"/>
                    </a:ext>
                  </a:extLst>
                </p:cNvPr>
                <p:cNvSpPr txBox="1"/>
                <p:nvPr/>
              </p:nvSpPr>
              <p:spPr>
                <a:xfrm>
                  <a:off x="3104998" y="3121222"/>
                  <a:ext cx="171752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𝑒𝑙𝑒𝑐𝑡𝑟𝑜𝑛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𝑏𝑒𝑎𝑚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4CF5497-3029-4B6F-B009-AF4ACDC9B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4998" y="3121222"/>
                  <a:ext cx="171752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837" r="-2837" b="-1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F819C21-4D30-49FE-BD9C-2406F511A6D8}"/>
                    </a:ext>
                  </a:extLst>
                </p:cNvPr>
                <p:cNvSpPr txBox="1"/>
                <p:nvPr/>
              </p:nvSpPr>
              <p:spPr>
                <a:xfrm>
                  <a:off x="1457196" y="3651152"/>
                  <a:ext cx="102675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𝐶𝑎𝑡h𝑜𝑑𝑒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9F819C21-4D30-49FE-BD9C-2406F511A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196" y="3651152"/>
                  <a:ext cx="1026756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357" r="-4762" b="-1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923532F-0073-4FA7-8183-5C44089A2C7C}"/>
                    </a:ext>
                  </a:extLst>
                </p:cNvPr>
                <p:cNvSpPr txBox="1"/>
                <p:nvPr/>
              </p:nvSpPr>
              <p:spPr>
                <a:xfrm>
                  <a:off x="9871060" y="2813446"/>
                  <a:ext cx="1529678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𝑝h𝑜𝑠𝑝h𝑜𝑟𝑜𝑢𝑠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CA" sz="2000" b="0" i="1" dirty="0">
                    <a:latin typeface="Cambria Math" panose="02040503050406030204" pitchFamily="18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𝑠𝑐𝑟𝑒𝑒𝑛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923532F-0073-4FA7-8183-5C44089A2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1060" y="2813446"/>
                  <a:ext cx="1529678" cy="615553"/>
                </a:xfrm>
                <a:prstGeom prst="rect">
                  <a:avLst/>
                </a:prstGeom>
                <a:blipFill>
                  <a:blip r:embed="rId6"/>
                  <a:stretch>
                    <a:fillRect l="-7570" r="-3586" b="-1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944621-B656-4FCF-8B6B-BC9B7555BC3F}"/>
                    </a:ext>
                  </a:extLst>
                </p:cNvPr>
                <p:cNvSpPr txBox="1"/>
                <p:nvPr/>
              </p:nvSpPr>
              <p:spPr>
                <a:xfrm>
                  <a:off x="5750638" y="2313765"/>
                  <a:ext cx="2643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A944621-B656-4FCF-8B6B-BC9B7555B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638" y="2313765"/>
                  <a:ext cx="26436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8182" r="-18182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D34433-413C-43BD-BDBD-676AC287A537}"/>
                </a:ext>
              </a:extLst>
            </p:cNvPr>
            <p:cNvSpPr/>
            <p:nvPr/>
          </p:nvSpPr>
          <p:spPr>
            <a:xfrm>
              <a:off x="5150141" y="3738436"/>
              <a:ext cx="1465363" cy="8084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CA1CF30-0087-4125-92CC-52B03A81CF97}"/>
                    </a:ext>
                  </a:extLst>
                </p:cNvPr>
                <p:cNvSpPr txBox="1"/>
                <p:nvPr/>
              </p:nvSpPr>
              <p:spPr>
                <a:xfrm>
                  <a:off x="5750638" y="4199135"/>
                  <a:ext cx="21178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CA1CF30-0087-4125-92CC-52B03A81C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638" y="4199135"/>
                  <a:ext cx="21178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A304B6E-4206-4E07-8F83-CB7C8FACAC54}"/>
                    </a:ext>
                  </a:extLst>
                </p:cNvPr>
                <p:cNvSpPr txBox="1"/>
                <p:nvPr/>
              </p:nvSpPr>
              <p:spPr>
                <a:xfrm>
                  <a:off x="5750638" y="3736912"/>
                  <a:ext cx="2643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A304B6E-4206-4E07-8F83-CB7C8FACA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638" y="3736912"/>
                  <a:ext cx="264368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8182" r="-18182" b="-1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953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5B3FE7-11F1-469B-B10F-7169F3B2B674}"/>
              </a:ext>
            </a:extLst>
          </p:cNvPr>
          <p:cNvCxnSpPr>
            <a:cxnSpLocks/>
          </p:cNvCxnSpPr>
          <p:nvPr/>
        </p:nvCxnSpPr>
        <p:spPr>
          <a:xfrm>
            <a:off x="1457196" y="2105185"/>
            <a:ext cx="0" cy="26476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5DE97F-6937-434C-860B-9F1F7D58D547}"/>
              </a:ext>
            </a:extLst>
          </p:cNvPr>
          <p:cNvCxnSpPr>
            <a:cxnSpLocks/>
          </p:cNvCxnSpPr>
          <p:nvPr/>
        </p:nvCxnSpPr>
        <p:spPr>
          <a:xfrm flipH="1">
            <a:off x="1457196" y="2093134"/>
            <a:ext cx="54710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7C40C8-EA3F-4C2A-BA89-C8BB44F5B47F}"/>
              </a:ext>
            </a:extLst>
          </p:cNvPr>
          <p:cNvCxnSpPr>
            <a:cxnSpLocks/>
          </p:cNvCxnSpPr>
          <p:nvPr/>
        </p:nvCxnSpPr>
        <p:spPr>
          <a:xfrm flipH="1">
            <a:off x="1457196" y="4752818"/>
            <a:ext cx="54710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788C2B-1A00-433B-8E00-FD9571C18A36}"/>
              </a:ext>
            </a:extLst>
          </p:cNvPr>
          <p:cNvCxnSpPr>
            <a:cxnSpLocks/>
          </p:cNvCxnSpPr>
          <p:nvPr/>
        </p:nvCxnSpPr>
        <p:spPr>
          <a:xfrm flipH="1">
            <a:off x="1457196" y="3206848"/>
            <a:ext cx="895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A956A6-37BF-4DB7-A626-4666A7652103}"/>
              </a:ext>
            </a:extLst>
          </p:cNvPr>
          <p:cNvCxnSpPr>
            <a:cxnSpLocks/>
          </p:cNvCxnSpPr>
          <p:nvPr/>
        </p:nvCxnSpPr>
        <p:spPr>
          <a:xfrm flipH="1">
            <a:off x="1457196" y="3667008"/>
            <a:ext cx="895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74187C75-B840-4B86-A051-A257349404C6}"/>
              </a:ext>
            </a:extLst>
          </p:cNvPr>
          <p:cNvSpPr/>
          <p:nvPr/>
        </p:nvSpPr>
        <p:spPr>
          <a:xfrm>
            <a:off x="2062532" y="3206848"/>
            <a:ext cx="581047" cy="640581"/>
          </a:xfrm>
          <a:prstGeom prst="arc">
            <a:avLst>
              <a:gd name="adj1" fmla="val 16200000"/>
              <a:gd name="adj2" fmla="val 187866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F64CE53C-6170-471C-ADA1-F924B56C11A4}"/>
              </a:ext>
            </a:extLst>
          </p:cNvPr>
          <p:cNvSpPr/>
          <p:nvPr/>
        </p:nvSpPr>
        <p:spPr>
          <a:xfrm flipV="1">
            <a:off x="2062532" y="3026426"/>
            <a:ext cx="581047" cy="640581"/>
          </a:xfrm>
          <a:prstGeom prst="arc">
            <a:avLst>
              <a:gd name="adj1" fmla="val 16200000"/>
              <a:gd name="adj2" fmla="val 1878661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980F3E-44CF-4A59-A823-F6B3AFC5BE2F}"/>
              </a:ext>
            </a:extLst>
          </p:cNvPr>
          <p:cNvCxnSpPr>
            <a:cxnSpLocks/>
          </p:cNvCxnSpPr>
          <p:nvPr/>
        </p:nvCxnSpPr>
        <p:spPr>
          <a:xfrm>
            <a:off x="2445737" y="3429001"/>
            <a:ext cx="406016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F6C87-517E-4D66-8231-E055C85A1C88}"/>
              </a:ext>
            </a:extLst>
          </p:cNvPr>
          <p:cNvSpPr/>
          <p:nvPr/>
        </p:nvSpPr>
        <p:spPr>
          <a:xfrm>
            <a:off x="1457196" y="3313671"/>
            <a:ext cx="967791" cy="23065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9B1DA-0344-48FD-88D1-DB002969DD1F}"/>
              </a:ext>
            </a:extLst>
          </p:cNvPr>
          <p:cNvSpPr/>
          <p:nvPr/>
        </p:nvSpPr>
        <p:spPr>
          <a:xfrm>
            <a:off x="5129279" y="3222785"/>
            <a:ext cx="1465363" cy="3883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Moon 14">
            <a:extLst>
              <a:ext uri="{FF2B5EF4-FFF2-40B4-BE49-F238E27FC236}">
                <a16:creationId xmlns:a16="http://schemas.microsoft.com/office/drawing/2014/main" id="{36A25876-1350-4E02-9677-B36219EF3120}"/>
              </a:ext>
            </a:extLst>
          </p:cNvPr>
          <p:cNvSpPr/>
          <p:nvPr/>
        </p:nvSpPr>
        <p:spPr>
          <a:xfrm flipH="1">
            <a:off x="8525975" y="1042949"/>
            <a:ext cx="1242818" cy="4785607"/>
          </a:xfrm>
          <a:prstGeom prst="moon">
            <a:avLst>
              <a:gd name="adj" fmla="val 44694"/>
            </a:avLst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B48F81F-7C74-4003-9927-9B80FC00B891}"/>
              </a:ext>
            </a:extLst>
          </p:cNvPr>
          <p:cNvCxnSpPr>
            <a:cxnSpLocks/>
          </p:cNvCxnSpPr>
          <p:nvPr/>
        </p:nvCxnSpPr>
        <p:spPr>
          <a:xfrm flipH="1" flipV="1">
            <a:off x="6928256" y="4752818"/>
            <a:ext cx="1570100" cy="1081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998B6-24B7-45CD-8FED-C5ECE649B22A}"/>
              </a:ext>
            </a:extLst>
          </p:cNvPr>
          <p:cNvCxnSpPr>
            <a:cxnSpLocks/>
          </p:cNvCxnSpPr>
          <p:nvPr/>
        </p:nvCxnSpPr>
        <p:spPr>
          <a:xfrm flipH="1">
            <a:off x="6928256" y="1035152"/>
            <a:ext cx="1570100" cy="10579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4AB3D4D-4029-4B1A-A0C3-E4DD9CCB7DBC}"/>
              </a:ext>
            </a:extLst>
          </p:cNvPr>
          <p:cNvSpPr txBox="1"/>
          <p:nvPr/>
        </p:nvSpPr>
        <p:spPr>
          <a:xfrm>
            <a:off x="5729776" y="3263062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ACDFEB-E735-46F6-AFDD-A6E23832B755}"/>
                  </a:ext>
                </a:extLst>
              </p:cNvPr>
              <p:cNvSpPr txBox="1"/>
              <p:nvPr/>
            </p:nvSpPr>
            <p:spPr>
              <a:xfrm>
                <a:off x="3104998" y="3121222"/>
                <a:ext cx="171752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𝑒𝑙𝑒𝑐𝑡𝑟𝑜𝑛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𝑏𝑒𝑎𝑚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7ACDFEB-E735-46F6-AFDD-A6E23832B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998" y="3121222"/>
                <a:ext cx="1717521" cy="307777"/>
              </a:xfrm>
              <a:prstGeom prst="rect">
                <a:avLst/>
              </a:prstGeom>
              <a:blipFill>
                <a:blip r:embed="rId2"/>
                <a:stretch>
                  <a:fillRect l="-2837" r="-2837" b="-1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0C8229-1256-4F41-A1B8-AA34E3EB5799}"/>
                  </a:ext>
                </a:extLst>
              </p:cNvPr>
              <p:cNvSpPr txBox="1"/>
              <p:nvPr/>
            </p:nvSpPr>
            <p:spPr>
              <a:xfrm>
                <a:off x="9871060" y="2813446"/>
                <a:ext cx="152967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𝑝h𝑜𝑠𝑝h𝑜𝑟𝑜𝑢𝑠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CA" sz="20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𝑠𝑐𝑟𝑒𝑒𝑛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0C8229-1256-4F41-A1B8-AA34E3EB5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1060" y="2813446"/>
                <a:ext cx="1529678" cy="615553"/>
              </a:xfrm>
              <a:prstGeom prst="rect">
                <a:avLst/>
              </a:prstGeom>
              <a:blipFill>
                <a:blip r:embed="rId3"/>
                <a:stretch>
                  <a:fillRect l="-7570" r="-3586" b="-1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C11A9C0-A15D-4BD2-86B5-8B4DB63E1558}"/>
              </a:ext>
            </a:extLst>
          </p:cNvPr>
          <p:cNvCxnSpPr>
            <a:cxnSpLocks/>
          </p:cNvCxnSpPr>
          <p:nvPr/>
        </p:nvCxnSpPr>
        <p:spPr>
          <a:xfrm flipV="1">
            <a:off x="6594642" y="2093133"/>
            <a:ext cx="2423234" cy="131177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B2EEAD7-0456-4E14-907C-751F48DCA31D}"/>
                  </a:ext>
                </a:extLst>
              </p:cNvPr>
              <p:cNvSpPr txBox="1"/>
              <p:nvPr/>
            </p:nvSpPr>
            <p:spPr>
              <a:xfrm>
                <a:off x="5729776" y="3251014"/>
                <a:ext cx="2643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B2EEAD7-0456-4E14-907C-751F48DCA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776" y="3251014"/>
                <a:ext cx="264368" cy="307777"/>
              </a:xfrm>
              <a:prstGeom prst="rect">
                <a:avLst/>
              </a:prstGeom>
              <a:blipFill>
                <a:blip r:embed="rId4"/>
                <a:stretch>
                  <a:fillRect l="-20930" r="-18605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FB1541-1B82-4541-9DAF-8C0EDDCEB6D5}"/>
              </a:ext>
            </a:extLst>
          </p:cNvPr>
          <p:cNvCxnSpPr>
            <a:cxnSpLocks/>
          </p:cNvCxnSpPr>
          <p:nvPr/>
        </p:nvCxnSpPr>
        <p:spPr>
          <a:xfrm flipH="1">
            <a:off x="1457196" y="3667008"/>
            <a:ext cx="8958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BCB301-C9CE-4012-A257-8C1BF05F5F1A}"/>
                  </a:ext>
                </a:extLst>
              </p:cNvPr>
              <p:cNvSpPr txBox="1"/>
              <p:nvPr/>
            </p:nvSpPr>
            <p:spPr>
              <a:xfrm>
                <a:off x="1484816" y="3658654"/>
                <a:ext cx="10267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𝐶𝑎𝑡h𝑜𝑑𝑒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BCB301-C9CE-4012-A257-8C1BF05F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816" y="3658654"/>
                <a:ext cx="1026756" cy="307777"/>
              </a:xfrm>
              <a:prstGeom prst="rect">
                <a:avLst/>
              </a:prstGeom>
              <a:blipFill>
                <a:blip r:embed="rId5"/>
                <a:stretch>
                  <a:fillRect l="-5357" r="-4762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35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5DDAB4-82FF-4B78-8F37-347438082917}"/>
                  </a:ext>
                </a:extLst>
              </p:cNvPr>
              <p:cNvSpPr txBox="1"/>
              <p:nvPr/>
            </p:nvSpPr>
            <p:spPr>
              <a:xfrm>
                <a:off x="3679071" y="3729503"/>
                <a:ext cx="3964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5DDAB4-82FF-4B78-8F37-347438082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71" y="3729503"/>
                <a:ext cx="39645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6C211B-F284-4B8D-A1D9-F429354F0BAA}"/>
                  </a:ext>
                </a:extLst>
              </p:cNvPr>
              <p:cNvSpPr txBox="1"/>
              <p:nvPr/>
            </p:nvSpPr>
            <p:spPr>
              <a:xfrm>
                <a:off x="2356304" y="3729503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6C211B-F284-4B8D-A1D9-F429354F0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304" y="3729503"/>
                <a:ext cx="44903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CBCDFE27-BF6C-4D34-8104-6AA3B0D2A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246" y="500558"/>
            <a:ext cx="12091737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8A3CD3-C4FA-41C3-8495-9AFDD23E8407}"/>
                  </a:ext>
                </a:extLst>
              </p:cNvPr>
              <p:cNvSpPr txBox="1"/>
              <p:nvPr/>
            </p:nvSpPr>
            <p:spPr>
              <a:xfrm>
                <a:off x="5273488" y="3228945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8A3CD3-C4FA-41C3-8495-9AFDD23E8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88" y="3228945"/>
                <a:ext cx="44903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3E5998-6AD8-42B8-9A66-A6824F6FBE8F}"/>
                  </a:ext>
                </a:extLst>
              </p:cNvPr>
              <p:cNvSpPr txBox="1"/>
              <p:nvPr/>
            </p:nvSpPr>
            <p:spPr>
              <a:xfrm>
                <a:off x="4715223" y="2444887"/>
                <a:ext cx="3964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3E5998-6AD8-42B8-9A66-A6824F6FB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223" y="2444887"/>
                <a:ext cx="396455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1BD0BC-8037-48DC-8EE7-26A5F71B9805}"/>
                  </a:ext>
                </a:extLst>
              </p:cNvPr>
              <p:cNvSpPr txBox="1"/>
              <p:nvPr/>
            </p:nvSpPr>
            <p:spPr>
              <a:xfrm>
                <a:off x="2805338" y="2423631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81BD0BC-8037-48DC-8EE7-26A5F71B9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338" y="2423631"/>
                <a:ext cx="44903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DBEF0E-7813-4C70-8DC5-CCA5D1318490}"/>
                  </a:ext>
                </a:extLst>
              </p:cNvPr>
              <p:cNvSpPr txBox="1"/>
              <p:nvPr/>
            </p:nvSpPr>
            <p:spPr>
              <a:xfrm>
                <a:off x="2805338" y="4034260"/>
                <a:ext cx="4490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DBEF0E-7813-4C70-8DC5-CCA5D131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338" y="4034260"/>
                <a:ext cx="44903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47E5FD-8B8F-4257-8300-CEEDC26DD529}"/>
                  </a:ext>
                </a:extLst>
              </p:cNvPr>
              <p:cNvSpPr txBox="1"/>
              <p:nvPr/>
            </p:nvSpPr>
            <p:spPr>
              <a:xfrm>
                <a:off x="4715222" y="3996159"/>
                <a:ext cx="3964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047E5FD-8B8F-4257-8300-CEEDC26DD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222" y="3996159"/>
                <a:ext cx="39645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69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DC1908-9D2E-4C8E-B98E-2B45F9192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1737" cy="6858000"/>
          </a:xfrm>
          <a:prstGeom prst="rect">
            <a:avLst/>
          </a:prstGeom>
        </p:spPr>
      </p:pic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C7028D28-639E-44D7-B4F7-1E0A3BAA0681}"/>
              </a:ext>
            </a:extLst>
          </p:cNvPr>
          <p:cNvSpPr/>
          <p:nvPr/>
        </p:nvSpPr>
        <p:spPr>
          <a:xfrm rot="2745900">
            <a:off x="5879546" y="3780349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46CE63F-8112-40C6-9646-5EFCF9D1C92A}"/>
              </a:ext>
            </a:extLst>
          </p:cNvPr>
          <p:cNvSpPr/>
          <p:nvPr/>
        </p:nvSpPr>
        <p:spPr>
          <a:xfrm rot="2466612">
            <a:off x="7472125" y="322848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3D2F278-35DD-4492-BBC2-18B0A480A528}"/>
              </a:ext>
            </a:extLst>
          </p:cNvPr>
          <p:cNvSpPr/>
          <p:nvPr/>
        </p:nvSpPr>
        <p:spPr>
          <a:xfrm rot="2466612">
            <a:off x="8371284" y="248172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CD885B1-CB46-4FA1-872A-6EDAC0A57FCB}"/>
              </a:ext>
            </a:extLst>
          </p:cNvPr>
          <p:cNvSpPr/>
          <p:nvPr/>
        </p:nvSpPr>
        <p:spPr>
          <a:xfrm rot="17069576">
            <a:off x="7966713" y="172734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EE8E437-293B-4235-96C0-5C897C6A6755}"/>
              </a:ext>
            </a:extLst>
          </p:cNvPr>
          <p:cNvSpPr/>
          <p:nvPr/>
        </p:nvSpPr>
        <p:spPr>
          <a:xfrm rot="13519206">
            <a:off x="6602732" y="1849544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7D5ED40-E641-42D2-9A72-6AC675597360}"/>
              </a:ext>
            </a:extLst>
          </p:cNvPr>
          <p:cNvSpPr/>
          <p:nvPr/>
        </p:nvSpPr>
        <p:spPr>
          <a:xfrm rot="13519206">
            <a:off x="5757480" y="255910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3139B4D-0125-4B4C-97D4-683B6E55F50C}"/>
              </a:ext>
            </a:extLst>
          </p:cNvPr>
          <p:cNvSpPr/>
          <p:nvPr/>
        </p:nvSpPr>
        <p:spPr>
          <a:xfrm rot="13519206">
            <a:off x="5381881" y="3510708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944EA74-B740-4C93-9772-FEB7D216BBFC}"/>
              </a:ext>
            </a:extLst>
          </p:cNvPr>
          <p:cNvSpPr/>
          <p:nvPr/>
        </p:nvSpPr>
        <p:spPr>
          <a:xfrm rot="17606179">
            <a:off x="7329512" y="1030874"/>
            <a:ext cx="1264587" cy="1327300"/>
          </a:xfrm>
          <a:prstGeom prst="arc">
            <a:avLst>
              <a:gd name="adj1" fmla="val 18378736"/>
              <a:gd name="adj2" fmla="val 2623059"/>
            </a:avLst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BB20B79-E3D6-4EC7-8B90-9A61F8E5041E}"/>
              </a:ext>
            </a:extLst>
          </p:cNvPr>
          <p:cNvSpPr/>
          <p:nvPr/>
        </p:nvSpPr>
        <p:spPr>
          <a:xfrm rot="9206359">
            <a:off x="8490781" y="1442469"/>
            <a:ext cx="188972" cy="156473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EFAA21-10AE-4132-80D1-5002D4620C11}"/>
                  </a:ext>
                </a:extLst>
              </p:cNvPr>
              <p:cNvSpPr txBox="1"/>
              <p:nvPr/>
            </p:nvSpPr>
            <p:spPr>
              <a:xfrm>
                <a:off x="4534848" y="1282364"/>
                <a:ext cx="5557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CA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CEFAA21-10AE-4132-80D1-5002D4620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848" y="1282364"/>
                <a:ext cx="55573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FC4DC0-960D-43C7-8075-BA310011C83B}"/>
                  </a:ext>
                </a:extLst>
              </p:cNvPr>
              <p:cNvSpPr txBox="1"/>
              <p:nvPr/>
            </p:nvSpPr>
            <p:spPr>
              <a:xfrm>
                <a:off x="9104325" y="2114124"/>
                <a:ext cx="4817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CA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FC4DC0-960D-43C7-8075-BA310011C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325" y="2114124"/>
                <a:ext cx="4817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BC32C31-C478-4158-9EB0-599572AD8A26}"/>
                  </a:ext>
                </a:extLst>
              </p14:cNvPr>
              <p14:cNvContentPartPr/>
              <p14:nvPr/>
            </p14:nvContentPartPr>
            <p14:xfrm>
              <a:off x="5624314" y="1252410"/>
              <a:ext cx="109800" cy="241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BC32C31-C478-4158-9EB0-599572AD8A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06314" y="1234410"/>
                <a:ext cx="145440" cy="59760"/>
              </a:xfrm>
              <a:prstGeom prst="rect">
                <a:avLst/>
              </a:prstGeom>
            </p:spPr>
          </p:pic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A93E51-3047-45B0-A932-83FB877DAB11}"/>
              </a:ext>
            </a:extLst>
          </p:cNvPr>
          <p:cNvCxnSpPr>
            <a:cxnSpLocks/>
          </p:cNvCxnSpPr>
          <p:nvPr/>
        </p:nvCxnSpPr>
        <p:spPr>
          <a:xfrm>
            <a:off x="8088539" y="3060211"/>
            <a:ext cx="0" cy="18413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05B847-B781-4275-B476-6C22EEF1CAFC}"/>
              </a:ext>
            </a:extLst>
          </p:cNvPr>
          <p:cNvCxnSpPr>
            <a:cxnSpLocks/>
          </p:cNvCxnSpPr>
          <p:nvPr/>
        </p:nvCxnSpPr>
        <p:spPr>
          <a:xfrm flipV="1">
            <a:off x="6184804" y="352279"/>
            <a:ext cx="0" cy="18485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D329A6-D4E6-4CC3-A451-8899E8EBBD05}"/>
                  </a:ext>
                </a:extLst>
              </p:cNvPr>
              <p:cNvSpPr txBox="1"/>
              <p:nvPr/>
            </p:nvSpPr>
            <p:spPr>
              <a:xfrm>
                <a:off x="6184804" y="702737"/>
                <a:ext cx="664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C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D329A6-D4E6-4CC3-A451-8899E8EBB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804" y="702737"/>
                <a:ext cx="66428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6C8112-94F0-43CA-88B4-DDFC417DAA6C}"/>
                  </a:ext>
                </a:extLst>
              </p:cNvPr>
              <p:cNvSpPr txBox="1"/>
              <p:nvPr/>
            </p:nvSpPr>
            <p:spPr>
              <a:xfrm>
                <a:off x="7481114" y="3687789"/>
                <a:ext cx="664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𝐹</m:t>
                          </m:r>
                        </m:e>
                        <m:sub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CA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6C8112-94F0-43CA-88B4-DDFC417DA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114" y="3687789"/>
                <a:ext cx="66428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214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92126" y="424542"/>
            <a:ext cx="3232250" cy="1598688"/>
            <a:chOff x="2560502" y="1230085"/>
            <a:chExt cx="3232250" cy="1598688"/>
          </a:xfrm>
        </p:grpSpPr>
        <p:sp>
          <p:nvSpPr>
            <p:cNvPr id="2" name="Rectangle 1"/>
            <p:cNvSpPr/>
            <p:nvPr/>
          </p:nvSpPr>
          <p:spPr>
            <a:xfrm>
              <a:off x="2764972" y="1230085"/>
              <a:ext cx="2743200" cy="500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764972" y="1326567"/>
                  <a:ext cx="3949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4972" y="1326567"/>
                  <a:ext cx="394995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040087" y="1326566"/>
                  <a:ext cx="3949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0087" y="1326566"/>
                  <a:ext cx="394995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287422" y="1823456"/>
              <a:ext cx="1273628" cy="500743"/>
              <a:chOff x="4234544" y="1827309"/>
              <a:chExt cx="1273628" cy="50074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234544" y="1827309"/>
                <a:ext cx="1273628" cy="500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040088" y="1923790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088" y="1923790"/>
                    <a:ext cx="39499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234544" y="1923786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544" y="1923786"/>
                    <a:ext cx="3949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2686463" y="1823456"/>
              <a:ext cx="1393371" cy="500743"/>
              <a:chOff x="2764972" y="1827308"/>
              <a:chExt cx="1393371" cy="50074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764972" y="1827308"/>
                <a:ext cx="1393371" cy="500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64972" y="1923789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4972" y="1923789"/>
                    <a:ext cx="39499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741577" y="1923786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577" y="1923786"/>
                    <a:ext cx="3949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5040087" y="2424519"/>
              <a:ext cx="752665" cy="404254"/>
              <a:chOff x="4799824" y="2424530"/>
              <a:chExt cx="752665" cy="40425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4243104" y="2424518"/>
              <a:ext cx="752665" cy="404254"/>
              <a:chOff x="4799824" y="2424530"/>
              <a:chExt cx="752665" cy="40425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/>
            <p:cNvGrpSpPr/>
            <p:nvPr/>
          </p:nvGrpSpPr>
          <p:grpSpPr>
            <a:xfrm>
              <a:off x="3401803" y="2424517"/>
              <a:ext cx="752665" cy="404254"/>
              <a:chOff x="4799824" y="2424530"/>
              <a:chExt cx="752665" cy="40425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/>
            <p:cNvGrpSpPr/>
            <p:nvPr/>
          </p:nvGrpSpPr>
          <p:grpSpPr>
            <a:xfrm>
              <a:off x="2560502" y="2424517"/>
              <a:ext cx="752665" cy="404254"/>
              <a:chOff x="4799824" y="2424530"/>
              <a:chExt cx="752665" cy="40425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6" name="Group 85"/>
          <p:cNvGrpSpPr/>
          <p:nvPr/>
        </p:nvGrpSpPr>
        <p:grpSpPr>
          <a:xfrm>
            <a:off x="4989156" y="674911"/>
            <a:ext cx="5457636" cy="1802356"/>
            <a:chOff x="4989156" y="674911"/>
            <a:chExt cx="5457636" cy="1802356"/>
          </a:xfrm>
        </p:grpSpPr>
        <p:grpSp>
          <p:nvGrpSpPr>
            <p:cNvPr id="54" name="Group 53"/>
            <p:cNvGrpSpPr/>
            <p:nvPr/>
          </p:nvGrpSpPr>
          <p:grpSpPr>
            <a:xfrm>
              <a:off x="4989156" y="674911"/>
              <a:ext cx="5457636" cy="1802356"/>
              <a:chOff x="4528457" y="2807108"/>
              <a:chExt cx="5457636" cy="180235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909394" y="3461656"/>
                <a:ext cx="2743200" cy="500743"/>
                <a:chOff x="2208251" y="4180113"/>
                <a:chExt cx="2743200" cy="500743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208251" y="4180113"/>
                  <a:ext cx="2743200" cy="5007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2208251" y="4276595"/>
                      <a:ext cx="3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8251" y="4276595"/>
                      <a:ext cx="394995" cy="3077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4483366" y="4276594"/>
                      <a:ext cx="3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3366" y="4276594"/>
                      <a:ext cx="394995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7" name="Straight Connector 46"/>
              <p:cNvCxnSpPr/>
              <p:nvPr/>
            </p:nvCxnSpPr>
            <p:spPr>
              <a:xfrm flipV="1">
                <a:off x="4586779" y="3712025"/>
                <a:ext cx="5388429" cy="3265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4528457" y="3287486"/>
                <a:ext cx="5399314" cy="295315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9314" h="295315">
                    <a:moveTo>
                      <a:pt x="0" y="0"/>
                    </a:moveTo>
                    <a:cubicBezTo>
                      <a:pt x="423635" y="107043"/>
                      <a:pt x="847271" y="214086"/>
                      <a:pt x="1371600" y="261257"/>
                    </a:cubicBezTo>
                    <a:cubicBezTo>
                      <a:pt x="1895929" y="308428"/>
                      <a:pt x="3145972" y="283028"/>
                      <a:pt x="3145972" y="283028"/>
                    </a:cubicBezTo>
                    <a:cubicBezTo>
                      <a:pt x="3590472" y="284842"/>
                      <a:pt x="3663043" y="315686"/>
                      <a:pt x="4038600" y="272143"/>
                    </a:cubicBezTo>
                    <a:cubicBezTo>
                      <a:pt x="4414157" y="228600"/>
                      <a:pt x="5185228" y="65314"/>
                      <a:pt x="5399314" y="21771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4694088" y="2807108"/>
                <a:ext cx="5029200" cy="717457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  <a:gd name="connsiteX0" fmla="*/ 0 w 5323114"/>
                  <a:gd name="connsiteY0" fmla="*/ 0 h 709480"/>
                  <a:gd name="connsiteX1" fmla="*/ 1295400 w 5323114"/>
                  <a:gd name="connsiteY1" fmla="*/ 653143 h 709480"/>
                  <a:gd name="connsiteX2" fmla="*/ 3069772 w 5323114"/>
                  <a:gd name="connsiteY2" fmla="*/ 674914 h 709480"/>
                  <a:gd name="connsiteX3" fmla="*/ 3962400 w 5323114"/>
                  <a:gd name="connsiteY3" fmla="*/ 664029 h 709480"/>
                  <a:gd name="connsiteX4" fmla="*/ 5323114 w 5323114"/>
                  <a:gd name="connsiteY4" fmla="*/ 413657 h 709480"/>
                  <a:gd name="connsiteX0" fmla="*/ 0 w 5029200"/>
                  <a:gd name="connsiteY0" fmla="*/ 0 h 717457"/>
                  <a:gd name="connsiteX1" fmla="*/ 1295400 w 5029200"/>
                  <a:gd name="connsiteY1" fmla="*/ 653143 h 717457"/>
                  <a:gd name="connsiteX2" fmla="*/ 3069772 w 5029200"/>
                  <a:gd name="connsiteY2" fmla="*/ 674914 h 717457"/>
                  <a:gd name="connsiteX3" fmla="*/ 3962400 w 5029200"/>
                  <a:gd name="connsiteY3" fmla="*/ 664029 h 717457"/>
                  <a:gd name="connsiteX4" fmla="*/ 5029200 w 5029200"/>
                  <a:gd name="connsiteY4" fmla="*/ 0 h 7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200" h="717457">
                    <a:moveTo>
                      <a:pt x="0" y="0"/>
                    </a:moveTo>
                    <a:cubicBezTo>
                      <a:pt x="423635" y="107043"/>
                      <a:pt x="783771" y="540657"/>
                      <a:pt x="1295400" y="653143"/>
                    </a:cubicBezTo>
                    <a:cubicBezTo>
                      <a:pt x="1807029" y="765629"/>
                      <a:pt x="3069772" y="674914"/>
                      <a:pt x="3069772" y="674914"/>
                    </a:cubicBezTo>
                    <a:cubicBezTo>
                      <a:pt x="3514272" y="676728"/>
                      <a:pt x="3635829" y="776515"/>
                      <a:pt x="3962400" y="664029"/>
                    </a:cubicBezTo>
                    <a:cubicBezTo>
                      <a:pt x="4288971" y="551543"/>
                      <a:pt x="4815114" y="43543"/>
                      <a:pt x="502920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 flipV="1">
                <a:off x="4586779" y="3831149"/>
                <a:ext cx="5399314" cy="327978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9314" h="295315">
                    <a:moveTo>
                      <a:pt x="0" y="0"/>
                    </a:moveTo>
                    <a:cubicBezTo>
                      <a:pt x="423635" y="107043"/>
                      <a:pt x="847271" y="214086"/>
                      <a:pt x="1371600" y="261257"/>
                    </a:cubicBezTo>
                    <a:cubicBezTo>
                      <a:pt x="1895929" y="308428"/>
                      <a:pt x="3145972" y="283028"/>
                      <a:pt x="3145972" y="283028"/>
                    </a:cubicBezTo>
                    <a:cubicBezTo>
                      <a:pt x="3590472" y="284842"/>
                      <a:pt x="3663043" y="315686"/>
                      <a:pt x="4038600" y="272143"/>
                    </a:cubicBezTo>
                    <a:cubicBezTo>
                      <a:pt x="4414157" y="228600"/>
                      <a:pt x="5185228" y="65314"/>
                      <a:pt x="5399314" y="21771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 flipV="1">
                <a:off x="4713514" y="3899486"/>
                <a:ext cx="5029200" cy="709978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  <a:gd name="connsiteX0" fmla="*/ 0 w 5323114"/>
                  <a:gd name="connsiteY0" fmla="*/ 0 h 709480"/>
                  <a:gd name="connsiteX1" fmla="*/ 1295400 w 5323114"/>
                  <a:gd name="connsiteY1" fmla="*/ 653143 h 709480"/>
                  <a:gd name="connsiteX2" fmla="*/ 3069772 w 5323114"/>
                  <a:gd name="connsiteY2" fmla="*/ 674914 h 709480"/>
                  <a:gd name="connsiteX3" fmla="*/ 3962400 w 5323114"/>
                  <a:gd name="connsiteY3" fmla="*/ 664029 h 709480"/>
                  <a:gd name="connsiteX4" fmla="*/ 5323114 w 5323114"/>
                  <a:gd name="connsiteY4" fmla="*/ 413657 h 709480"/>
                  <a:gd name="connsiteX0" fmla="*/ 0 w 5029200"/>
                  <a:gd name="connsiteY0" fmla="*/ 0 h 717457"/>
                  <a:gd name="connsiteX1" fmla="*/ 1295400 w 5029200"/>
                  <a:gd name="connsiteY1" fmla="*/ 653143 h 717457"/>
                  <a:gd name="connsiteX2" fmla="*/ 3069772 w 5029200"/>
                  <a:gd name="connsiteY2" fmla="*/ 674914 h 717457"/>
                  <a:gd name="connsiteX3" fmla="*/ 3962400 w 5029200"/>
                  <a:gd name="connsiteY3" fmla="*/ 664029 h 717457"/>
                  <a:gd name="connsiteX4" fmla="*/ 5029200 w 5029200"/>
                  <a:gd name="connsiteY4" fmla="*/ 0 h 7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200" h="717457">
                    <a:moveTo>
                      <a:pt x="0" y="0"/>
                    </a:moveTo>
                    <a:cubicBezTo>
                      <a:pt x="423635" y="107043"/>
                      <a:pt x="783771" y="540657"/>
                      <a:pt x="1295400" y="653143"/>
                    </a:cubicBezTo>
                    <a:cubicBezTo>
                      <a:pt x="1807029" y="765629"/>
                      <a:pt x="3069772" y="674914"/>
                      <a:pt x="3069772" y="674914"/>
                    </a:cubicBezTo>
                    <a:cubicBezTo>
                      <a:pt x="3514272" y="676728"/>
                      <a:pt x="3635829" y="776515"/>
                      <a:pt x="3962400" y="664029"/>
                    </a:cubicBezTo>
                    <a:cubicBezTo>
                      <a:pt x="4288971" y="551543"/>
                      <a:pt x="4815114" y="43543"/>
                      <a:pt x="502920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flipH="1">
              <a:off x="5681949" y="1596156"/>
              <a:ext cx="4793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 rot="1564854">
              <a:off x="5775039" y="1002374"/>
              <a:ext cx="226739" cy="132896"/>
              <a:chOff x="7913914" y="2917371"/>
              <a:chExt cx="609600" cy="8055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 rot="613620">
              <a:off x="5748762" y="1269517"/>
              <a:ext cx="226739" cy="132896"/>
              <a:chOff x="7913914" y="2917371"/>
              <a:chExt cx="609600" cy="8055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5368677" y="1542876"/>
              <a:ext cx="226739" cy="132896"/>
              <a:chOff x="7913914" y="2917371"/>
              <a:chExt cx="609600" cy="805543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 rot="20772040">
              <a:off x="5769004" y="1736409"/>
              <a:ext cx="226739" cy="132896"/>
              <a:chOff x="7913914" y="2917371"/>
              <a:chExt cx="609600" cy="805543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19338728">
              <a:off x="5856038" y="1956780"/>
              <a:ext cx="226739" cy="132896"/>
              <a:chOff x="7913914" y="2917371"/>
              <a:chExt cx="609600" cy="805543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Group 117"/>
          <p:cNvGrpSpPr/>
          <p:nvPr/>
        </p:nvGrpSpPr>
        <p:grpSpPr>
          <a:xfrm>
            <a:off x="1988594" y="3209469"/>
            <a:ext cx="5457636" cy="3062177"/>
            <a:chOff x="1988594" y="3209469"/>
            <a:chExt cx="5457636" cy="3062177"/>
          </a:xfrm>
        </p:grpSpPr>
        <p:grpSp>
          <p:nvGrpSpPr>
            <p:cNvPr id="114" name="Group 113"/>
            <p:cNvGrpSpPr/>
            <p:nvPr/>
          </p:nvGrpSpPr>
          <p:grpSpPr>
            <a:xfrm>
              <a:off x="1988594" y="3209469"/>
              <a:ext cx="5457636" cy="3062177"/>
              <a:chOff x="1988594" y="3209469"/>
              <a:chExt cx="5457636" cy="3062177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364989" y="3209469"/>
                <a:ext cx="504586" cy="3062177"/>
                <a:chOff x="9831571" y="1558741"/>
                <a:chExt cx="504586" cy="3062177"/>
              </a:xfrm>
            </p:grpSpPr>
            <p:sp>
              <p:nvSpPr>
                <p:cNvPr id="58" name="Arc 57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1988594" y="3844696"/>
                <a:ext cx="5457636" cy="1802356"/>
                <a:chOff x="4989156" y="674911"/>
                <a:chExt cx="5457636" cy="1802356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4989156" y="674911"/>
                  <a:ext cx="5457636" cy="1802356"/>
                  <a:chOff x="4528457" y="2807108"/>
                  <a:chExt cx="5457636" cy="1802356"/>
                </a:xfrm>
              </p:grpSpPr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5909394" y="3558137"/>
                    <a:ext cx="2670110" cy="307778"/>
                    <a:chOff x="2208251" y="4276594"/>
                    <a:chExt cx="2670110" cy="30777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2" name="TextBox 111"/>
                        <p:cNvSpPr txBox="1"/>
                        <p:nvPr/>
                      </p:nvSpPr>
                      <p:spPr>
                        <a:xfrm>
                          <a:off x="2208251" y="4276595"/>
                          <a:ext cx="3949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2" name="TextBox 1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8251" y="4276595"/>
                          <a:ext cx="394995" cy="307777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3" name="TextBox 112"/>
                        <p:cNvSpPr txBox="1"/>
                        <p:nvPr/>
                      </p:nvSpPr>
                      <p:spPr>
                        <a:xfrm>
                          <a:off x="4483366" y="4276594"/>
                          <a:ext cx="3949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3" name="TextBox 1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83366" y="4276594"/>
                          <a:ext cx="394995" cy="307777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06" name="Straight Connector 105"/>
                  <p:cNvCxnSpPr/>
                  <p:nvPr/>
                </p:nvCxnSpPr>
                <p:spPr>
                  <a:xfrm flipV="1">
                    <a:off x="4586779" y="3712025"/>
                    <a:ext cx="5388429" cy="3265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Freeform 106"/>
                  <p:cNvSpPr/>
                  <p:nvPr/>
                </p:nvSpPr>
                <p:spPr>
                  <a:xfrm>
                    <a:off x="4528457" y="3287486"/>
                    <a:ext cx="5399314" cy="295315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9314" h="295315">
                        <a:moveTo>
                          <a:pt x="0" y="0"/>
                        </a:moveTo>
                        <a:cubicBezTo>
                          <a:pt x="423635" y="107043"/>
                          <a:pt x="847271" y="214086"/>
                          <a:pt x="1371600" y="261257"/>
                        </a:cubicBezTo>
                        <a:cubicBezTo>
                          <a:pt x="1895929" y="308428"/>
                          <a:pt x="3145972" y="283028"/>
                          <a:pt x="3145972" y="283028"/>
                        </a:cubicBezTo>
                        <a:cubicBezTo>
                          <a:pt x="3590472" y="284842"/>
                          <a:pt x="3663043" y="315686"/>
                          <a:pt x="4038600" y="272143"/>
                        </a:cubicBezTo>
                        <a:cubicBezTo>
                          <a:pt x="4414157" y="228600"/>
                          <a:pt x="5185228" y="65314"/>
                          <a:pt x="5399314" y="21771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Freeform 107"/>
                  <p:cNvSpPr/>
                  <p:nvPr/>
                </p:nvSpPr>
                <p:spPr>
                  <a:xfrm>
                    <a:off x="4694088" y="2807108"/>
                    <a:ext cx="5029200" cy="717457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  <a:gd name="connsiteX0" fmla="*/ 0 w 5323114"/>
                      <a:gd name="connsiteY0" fmla="*/ 0 h 709480"/>
                      <a:gd name="connsiteX1" fmla="*/ 1295400 w 5323114"/>
                      <a:gd name="connsiteY1" fmla="*/ 653143 h 709480"/>
                      <a:gd name="connsiteX2" fmla="*/ 3069772 w 5323114"/>
                      <a:gd name="connsiteY2" fmla="*/ 674914 h 709480"/>
                      <a:gd name="connsiteX3" fmla="*/ 3962400 w 5323114"/>
                      <a:gd name="connsiteY3" fmla="*/ 664029 h 709480"/>
                      <a:gd name="connsiteX4" fmla="*/ 5323114 w 5323114"/>
                      <a:gd name="connsiteY4" fmla="*/ 413657 h 709480"/>
                      <a:gd name="connsiteX0" fmla="*/ 0 w 5029200"/>
                      <a:gd name="connsiteY0" fmla="*/ 0 h 717457"/>
                      <a:gd name="connsiteX1" fmla="*/ 1295400 w 5029200"/>
                      <a:gd name="connsiteY1" fmla="*/ 653143 h 717457"/>
                      <a:gd name="connsiteX2" fmla="*/ 3069772 w 5029200"/>
                      <a:gd name="connsiteY2" fmla="*/ 674914 h 717457"/>
                      <a:gd name="connsiteX3" fmla="*/ 3962400 w 5029200"/>
                      <a:gd name="connsiteY3" fmla="*/ 664029 h 717457"/>
                      <a:gd name="connsiteX4" fmla="*/ 5029200 w 5029200"/>
                      <a:gd name="connsiteY4" fmla="*/ 0 h 717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29200" h="717457">
                        <a:moveTo>
                          <a:pt x="0" y="0"/>
                        </a:moveTo>
                        <a:cubicBezTo>
                          <a:pt x="423635" y="107043"/>
                          <a:pt x="783771" y="540657"/>
                          <a:pt x="1295400" y="653143"/>
                        </a:cubicBezTo>
                        <a:cubicBezTo>
                          <a:pt x="1807029" y="765629"/>
                          <a:pt x="3069772" y="674914"/>
                          <a:pt x="3069772" y="674914"/>
                        </a:cubicBezTo>
                        <a:cubicBezTo>
                          <a:pt x="3514272" y="676728"/>
                          <a:pt x="3635829" y="776515"/>
                          <a:pt x="3962400" y="664029"/>
                        </a:cubicBezTo>
                        <a:cubicBezTo>
                          <a:pt x="4288971" y="551543"/>
                          <a:pt x="4815114" y="43543"/>
                          <a:pt x="5029200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Freeform 108"/>
                  <p:cNvSpPr/>
                  <p:nvPr/>
                </p:nvSpPr>
                <p:spPr>
                  <a:xfrm flipV="1">
                    <a:off x="4586779" y="3831149"/>
                    <a:ext cx="5399314" cy="327978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9314" h="295315">
                        <a:moveTo>
                          <a:pt x="0" y="0"/>
                        </a:moveTo>
                        <a:cubicBezTo>
                          <a:pt x="423635" y="107043"/>
                          <a:pt x="847271" y="214086"/>
                          <a:pt x="1371600" y="261257"/>
                        </a:cubicBezTo>
                        <a:cubicBezTo>
                          <a:pt x="1895929" y="308428"/>
                          <a:pt x="3145972" y="283028"/>
                          <a:pt x="3145972" y="283028"/>
                        </a:cubicBezTo>
                        <a:cubicBezTo>
                          <a:pt x="3590472" y="284842"/>
                          <a:pt x="3663043" y="315686"/>
                          <a:pt x="4038600" y="272143"/>
                        </a:cubicBezTo>
                        <a:cubicBezTo>
                          <a:pt x="4414157" y="228600"/>
                          <a:pt x="5185228" y="65314"/>
                          <a:pt x="5399314" y="21771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Freeform 109"/>
                  <p:cNvSpPr/>
                  <p:nvPr/>
                </p:nvSpPr>
                <p:spPr>
                  <a:xfrm flipV="1">
                    <a:off x="4713514" y="3899486"/>
                    <a:ext cx="5029200" cy="709978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  <a:gd name="connsiteX0" fmla="*/ 0 w 5323114"/>
                      <a:gd name="connsiteY0" fmla="*/ 0 h 709480"/>
                      <a:gd name="connsiteX1" fmla="*/ 1295400 w 5323114"/>
                      <a:gd name="connsiteY1" fmla="*/ 653143 h 709480"/>
                      <a:gd name="connsiteX2" fmla="*/ 3069772 w 5323114"/>
                      <a:gd name="connsiteY2" fmla="*/ 674914 h 709480"/>
                      <a:gd name="connsiteX3" fmla="*/ 3962400 w 5323114"/>
                      <a:gd name="connsiteY3" fmla="*/ 664029 h 709480"/>
                      <a:gd name="connsiteX4" fmla="*/ 5323114 w 5323114"/>
                      <a:gd name="connsiteY4" fmla="*/ 413657 h 709480"/>
                      <a:gd name="connsiteX0" fmla="*/ 0 w 5029200"/>
                      <a:gd name="connsiteY0" fmla="*/ 0 h 717457"/>
                      <a:gd name="connsiteX1" fmla="*/ 1295400 w 5029200"/>
                      <a:gd name="connsiteY1" fmla="*/ 653143 h 717457"/>
                      <a:gd name="connsiteX2" fmla="*/ 3069772 w 5029200"/>
                      <a:gd name="connsiteY2" fmla="*/ 674914 h 717457"/>
                      <a:gd name="connsiteX3" fmla="*/ 3962400 w 5029200"/>
                      <a:gd name="connsiteY3" fmla="*/ 664029 h 717457"/>
                      <a:gd name="connsiteX4" fmla="*/ 5029200 w 5029200"/>
                      <a:gd name="connsiteY4" fmla="*/ 0 h 717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29200" h="717457">
                        <a:moveTo>
                          <a:pt x="0" y="0"/>
                        </a:moveTo>
                        <a:cubicBezTo>
                          <a:pt x="423635" y="107043"/>
                          <a:pt x="783771" y="540657"/>
                          <a:pt x="1295400" y="653143"/>
                        </a:cubicBezTo>
                        <a:cubicBezTo>
                          <a:pt x="1807029" y="765629"/>
                          <a:pt x="3069772" y="674914"/>
                          <a:pt x="3069772" y="674914"/>
                        </a:cubicBezTo>
                        <a:cubicBezTo>
                          <a:pt x="3514272" y="676728"/>
                          <a:pt x="3635829" y="776515"/>
                          <a:pt x="3962400" y="664029"/>
                        </a:cubicBezTo>
                        <a:cubicBezTo>
                          <a:pt x="4288971" y="551543"/>
                          <a:pt x="4815114" y="43543"/>
                          <a:pt x="5029200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5681949" y="1596156"/>
                  <a:ext cx="47936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Group 89"/>
                <p:cNvGrpSpPr/>
                <p:nvPr/>
              </p:nvGrpSpPr>
              <p:grpSpPr>
                <a:xfrm rot="1564854">
                  <a:off x="5775039" y="1002374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103" name="Straight Connector 102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/>
                <p:cNvGrpSpPr/>
                <p:nvPr/>
              </p:nvGrpSpPr>
              <p:grpSpPr>
                <a:xfrm rot="613620">
                  <a:off x="5748762" y="1269517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101" name="Straight Connector 100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5368677" y="1542876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3" name="Group 92"/>
                <p:cNvGrpSpPr/>
                <p:nvPr/>
              </p:nvGrpSpPr>
              <p:grpSpPr>
                <a:xfrm rot="20772040">
                  <a:off x="5769004" y="1736409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7" name="Straight Connector 96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Group 93"/>
                <p:cNvGrpSpPr/>
                <p:nvPr/>
              </p:nvGrpSpPr>
              <p:grpSpPr>
                <a:xfrm rot="19338728">
                  <a:off x="5856038" y="1956780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7" name="Group 116"/>
            <p:cNvGrpSpPr/>
            <p:nvPr/>
          </p:nvGrpSpPr>
          <p:grpSpPr>
            <a:xfrm rot="7936533">
              <a:off x="4176253" y="3929014"/>
              <a:ext cx="472792" cy="235211"/>
              <a:chOff x="3962405" y="3794372"/>
              <a:chExt cx="267363" cy="119032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 rot="19338728" flipH="1">
                <a:off x="3962405" y="3794372"/>
                <a:ext cx="226739" cy="77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19338728" flipH="1" flipV="1">
                <a:off x="4003029" y="3857731"/>
                <a:ext cx="226739" cy="556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>
            <a:off x="8435842" y="2850197"/>
            <a:ext cx="3031550" cy="3540384"/>
            <a:chOff x="1205477" y="1141510"/>
            <a:chExt cx="3031550" cy="3540384"/>
          </a:xfrm>
          <a:solidFill>
            <a:schemeClr val="bg2"/>
          </a:solidFill>
        </p:grpSpPr>
        <p:sp>
          <p:nvSpPr>
            <p:cNvPr id="183" name="Multiply 182"/>
            <p:cNvSpPr/>
            <p:nvPr/>
          </p:nvSpPr>
          <p:spPr>
            <a:xfrm>
              <a:off x="1205477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Multiply 183"/>
            <p:cNvSpPr/>
            <p:nvPr/>
          </p:nvSpPr>
          <p:spPr>
            <a:xfrm>
              <a:off x="1641569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Multiply 184"/>
            <p:cNvSpPr/>
            <p:nvPr/>
          </p:nvSpPr>
          <p:spPr>
            <a:xfrm>
              <a:off x="2077661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Multiply 185"/>
            <p:cNvSpPr/>
            <p:nvPr/>
          </p:nvSpPr>
          <p:spPr>
            <a:xfrm>
              <a:off x="2513753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Multiply 186"/>
            <p:cNvSpPr/>
            <p:nvPr/>
          </p:nvSpPr>
          <p:spPr>
            <a:xfrm>
              <a:off x="2949845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Multiply 187"/>
            <p:cNvSpPr/>
            <p:nvPr/>
          </p:nvSpPr>
          <p:spPr>
            <a:xfrm>
              <a:off x="3385937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Multiply 188"/>
            <p:cNvSpPr/>
            <p:nvPr/>
          </p:nvSpPr>
          <p:spPr>
            <a:xfrm>
              <a:off x="3822029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Multiply 189"/>
            <p:cNvSpPr/>
            <p:nvPr/>
          </p:nvSpPr>
          <p:spPr>
            <a:xfrm>
              <a:off x="1205477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Multiply 190"/>
            <p:cNvSpPr/>
            <p:nvPr/>
          </p:nvSpPr>
          <p:spPr>
            <a:xfrm>
              <a:off x="1641569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Multiply 191"/>
            <p:cNvSpPr/>
            <p:nvPr/>
          </p:nvSpPr>
          <p:spPr>
            <a:xfrm>
              <a:off x="2077661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Multiply 192"/>
            <p:cNvSpPr/>
            <p:nvPr/>
          </p:nvSpPr>
          <p:spPr>
            <a:xfrm>
              <a:off x="2513753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Multiply 193"/>
            <p:cNvSpPr/>
            <p:nvPr/>
          </p:nvSpPr>
          <p:spPr>
            <a:xfrm>
              <a:off x="2949845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Multiply 194"/>
            <p:cNvSpPr/>
            <p:nvPr/>
          </p:nvSpPr>
          <p:spPr>
            <a:xfrm>
              <a:off x="3385937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Multiply 195"/>
            <p:cNvSpPr/>
            <p:nvPr/>
          </p:nvSpPr>
          <p:spPr>
            <a:xfrm>
              <a:off x="3822029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Multiply 196"/>
            <p:cNvSpPr/>
            <p:nvPr/>
          </p:nvSpPr>
          <p:spPr>
            <a:xfrm>
              <a:off x="1205477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Multiply 197"/>
            <p:cNvSpPr/>
            <p:nvPr/>
          </p:nvSpPr>
          <p:spPr>
            <a:xfrm>
              <a:off x="1641569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Multiply 198"/>
            <p:cNvSpPr/>
            <p:nvPr/>
          </p:nvSpPr>
          <p:spPr>
            <a:xfrm>
              <a:off x="2077661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Multiply 199"/>
            <p:cNvSpPr/>
            <p:nvPr/>
          </p:nvSpPr>
          <p:spPr>
            <a:xfrm>
              <a:off x="2513753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Multiply 200"/>
            <p:cNvSpPr/>
            <p:nvPr/>
          </p:nvSpPr>
          <p:spPr>
            <a:xfrm>
              <a:off x="2949845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Multiply 201"/>
            <p:cNvSpPr/>
            <p:nvPr/>
          </p:nvSpPr>
          <p:spPr>
            <a:xfrm>
              <a:off x="3385937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Multiply 202"/>
            <p:cNvSpPr/>
            <p:nvPr/>
          </p:nvSpPr>
          <p:spPr>
            <a:xfrm>
              <a:off x="3822029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Multiply 203"/>
            <p:cNvSpPr/>
            <p:nvPr/>
          </p:nvSpPr>
          <p:spPr>
            <a:xfrm>
              <a:off x="1205477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Multiply 204"/>
            <p:cNvSpPr/>
            <p:nvPr/>
          </p:nvSpPr>
          <p:spPr>
            <a:xfrm>
              <a:off x="1641569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Multiply 205"/>
            <p:cNvSpPr/>
            <p:nvPr/>
          </p:nvSpPr>
          <p:spPr>
            <a:xfrm>
              <a:off x="2077661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Multiply 206"/>
            <p:cNvSpPr/>
            <p:nvPr/>
          </p:nvSpPr>
          <p:spPr>
            <a:xfrm>
              <a:off x="2513753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Multiply 207"/>
            <p:cNvSpPr/>
            <p:nvPr/>
          </p:nvSpPr>
          <p:spPr>
            <a:xfrm>
              <a:off x="2949845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Multiply 208"/>
            <p:cNvSpPr/>
            <p:nvPr/>
          </p:nvSpPr>
          <p:spPr>
            <a:xfrm>
              <a:off x="3385937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Multiply 209"/>
            <p:cNvSpPr/>
            <p:nvPr/>
          </p:nvSpPr>
          <p:spPr>
            <a:xfrm>
              <a:off x="3822029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Multiply 210"/>
            <p:cNvSpPr/>
            <p:nvPr/>
          </p:nvSpPr>
          <p:spPr>
            <a:xfrm>
              <a:off x="1205477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Multiply 211"/>
            <p:cNvSpPr/>
            <p:nvPr/>
          </p:nvSpPr>
          <p:spPr>
            <a:xfrm>
              <a:off x="1641569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Multiply 212"/>
            <p:cNvSpPr/>
            <p:nvPr/>
          </p:nvSpPr>
          <p:spPr>
            <a:xfrm>
              <a:off x="2077661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Multiply 213"/>
            <p:cNvSpPr/>
            <p:nvPr/>
          </p:nvSpPr>
          <p:spPr>
            <a:xfrm>
              <a:off x="2513753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Multiply 214"/>
            <p:cNvSpPr/>
            <p:nvPr/>
          </p:nvSpPr>
          <p:spPr>
            <a:xfrm>
              <a:off x="2949845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Multiply 215"/>
            <p:cNvSpPr/>
            <p:nvPr/>
          </p:nvSpPr>
          <p:spPr>
            <a:xfrm>
              <a:off x="3385937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Multiply 216"/>
            <p:cNvSpPr/>
            <p:nvPr/>
          </p:nvSpPr>
          <p:spPr>
            <a:xfrm>
              <a:off x="3822029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Multiply 217"/>
            <p:cNvSpPr/>
            <p:nvPr/>
          </p:nvSpPr>
          <p:spPr>
            <a:xfrm>
              <a:off x="1205477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Multiply 218"/>
            <p:cNvSpPr/>
            <p:nvPr/>
          </p:nvSpPr>
          <p:spPr>
            <a:xfrm>
              <a:off x="1641569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Multiply 219"/>
            <p:cNvSpPr/>
            <p:nvPr/>
          </p:nvSpPr>
          <p:spPr>
            <a:xfrm>
              <a:off x="2077661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Multiply 220"/>
            <p:cNvSpPr/>
            <p:nvPr/>
          </p:nvSpPr>
          <p:spPr>
            <a:xfrm>
              <a:off x="2513753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Multiply 221"/>
            <p:cNvSpPr/>
            <p:nvPr/>
          </p:nvSpPr>
          <p:spPr>
            <a:xfrm>
              <a:off x="2949845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Multiply 222"/>
            <p:cNvSpPr/>
            <p:nvPr/>
          </p:nvSpPr>
          <p:spPr>
            <a:xfrm>
              <a:off x="3385937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Multiply 223"/>
            <p:cNvSpPr/>
            <p:nvPr/>
          </p:nvSpPr>
          <p:spPr>
            <a:xfrm>
              <a:off x="3822029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Multiply 224"/>
            <p:cNvSpPr/>
            <p:nvPr/>
          </p:nvSpPr>
          <p:spPr>
            <a:xfrm>
              <a:off x="1205477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Multiply 225"/>
            <p:cNvSpPr/>
            <p:nvPr/>
          </p:nvSpPr>
          <p:spPr>
            <a:xfrm>
              <a:off x="1641569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Multiply 226"/>
            <p:cNvSpPr/>
            <p:nvPr/>
          </p:nvSpPr>
          <p:spPr>
            <a:xfrm>
              <a:off x="2077661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Multiply 227"/>
            <p:cNvSpPr/>
            <p:nvPr/>
          </p:nvSpPr>
          <p:spPr>
            <a:xfrm>
              <a:off x="2513753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Multiply 228"/>
            <p:cNvSpPr/>
            <p:nvPr/>
          </p:nvSpPr>
          <p:spPr>
            <a:xfrm>
              <a:off x="2949845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Multiply 229"/>
            <p:cNvSpPr/>
            <p:nvPr/>
          </p:nvSpPr>
          <p:spPr>
            <a:xfrm>
              <a:off x="3385937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Multiply 230"/>
            <p:cNvSpPr/>
            <p:nvPr/>
          </p:nvSpPr>
          <p:spPr>
            <a:xfrm>
              <a:off x="3822029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Multiply 231"/>
            <p:cNvSpPr/>
            <p:nvPr/>
          </p:nvSpPr>
          <p:spPr>
            <a:xfrm>
              <a:off x="1205477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Multiply 232"/>
            <p:cNvSpPr/>
            <p:nvPr/>
          </p:nvSpPr>
          <p:spPr>
            <a:xfrm>
              <a:off x="1641569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Multiply 233"/>
            <p:cNvSpPr/>
            <p:nvPr/>
          </p:nvSpPr>
          <p:spPr>
            <a:xfrm>
              <a:off x="2077661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Multiply 234"/>
            <p:cNvSpPr/>
            <p:nvPr/>
          </p:nvSpPr>
          <p:spPr>
            <a:xfrm>
              <a:off x="2513753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Multiply 235"/>
            <p:cNvSpPr/>
            <p:nvPr/>
          </p:nvSpPr>
          <p:spPr>
            <a:xfrm>
              <a:off x="2949845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Multiply 236"/>
            <p:cNvSpPr/>
            <p:nvPr/>
          </p:nvSpPr>
          <p:spPr>
            <a:xfrm>
              <a:off x="3385937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Multiply 237"/>
            <p:cNvSpPr/>
            <p:nvPr/>
          </p:nvSpPr>
          <p:spPr>
            <a:xfrm>
              <a:off x="3822029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Multiply 238"/>
            <p:cNvSpPr/>
            <p:nvPr/>
          </p:nvSpPr>
          <p:spPr>
            <a:xfrm>
              <a:off x="1205477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Multiply 239"/>
            <p:cNvSpPr/>
            <p:nvPr/>
          </p:nvSpPr>
          <p:spPr>
            <a:xfrm>
              <a:off x="1641569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Multiply 240"/>
            <p:cNvSpPr/>
            <p:nvPr/>
          </p:nvSpPr>
          <p:spPr>
            <a:xfrm>
              <a:off x="2077661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Multiply 241"/>
            <p:cNvSpPr/>
            <p:nvPr/>
          </p:nvSpPr>
          <p:spPr>
            <a:xfrm>
              <a:off x="2513753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Multiply 242"/>
            <p:cNvSpPr/>
            <p:nvPr/>
          </p:nvSpPr>
          <p:spPr>
            <a:xfrm>
              <a:off x="2949845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Multiply 243"/>
            <p:cNvSpPr/>
            <p:nvPr/>
          </p:nvSpPr>
          <p:spPr>
            <a:xfrm>
              <a:off x="3385937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Multiply 244"/>
            <p:cNvSpPr/>
            <p:nvPr/>
          </p:nvSpPr>
          <p:spPr>
            <a:xfrm>
              <a:off x="3822029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arallelogram 148"/>
          <p:cNvSpPr/>
          <p:nvPr/>
        </p:nvSpPr>
        <p:spPr>
          <a:xfrm>
            <a:off x="4156536" y="2144641"/>
            <a:ext cx="3118996" cy="696721"/>
          </a:xfrm>
          <a:prstGeom prst="parallelogram">
            <a:avLst>
              <a:gd name="adj" fmla="val 150714"/>
            </a:avLst>
          </a:prstGeom>
          <a:solidFill>
            <a:srgbClr val="E7B8B7">
              <a:alpha val="58000"/>
            </a:srgbClr>
          </a:solidFill>
          <a:ln w="3810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628CF21F-C08E-435A-88CF-58BB4985011E}"/>
              </a:ext>
            </a:extLst>
          </p:cNvPr>
          <p:cNvCxnSpPr>
            <a:cxnSpLocks/>
          </p:cNvCxnSpPr>
          <p:nvPr/>
        </p:nvCxnSpPr>
        <p:spPr>
          <a:xfrm flipV="1">
            <a:off x="6688957" y="120553"/>
            <a:ext cx="0" cy="220166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4816958" y="2206333"/>
            <a:ext cx="1676836" cy="578767"/>
          </a:xfrm>
          <a:prstGeom prst="ellipse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/>
          <p:cNvCxnSpPr>
            <a:cxnSpLocks/>
          </p:cNvCxnSpPr>
          <p:nvPr/>
        </p:nvCxnSpPr>
        <p:spPr>
          <a:xfrm flipV="1">
            <a:off x="4562182" y="595836"/>
            <a:ext cx="0" cy="220166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3156FD25-1C9B-4652-AAFE-AF5AC4135EA3}"/>
              </a:ext>
            </a:extLst>
          </p:cNvPr>
          <p:cNvCxnSpPr>
            <a:cxnSpLocks/>
          </p:cNvCxnSpPr>
          <p:nvPr/>
        </p:nvCxnSpPr>
        <p:spPr>
          <a:xfrm flipV="1">
            <a:off x="5139375" y="571624"/>
            <a:ext cx="0" cy="220166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2E8D844C-C15A-40FD-B421-C54AD8F41154}"/>
              </a:ext>
            </a:extLst>
          </p:cNvPr>
          <p:cNvCxnSpPr>
            <a:cxnSpLocks/>
          </p:cNvCxnSpPr>
          <p:nvPr/>
        </p:nvCxnSpPr>
        <p:spPr>
          <a:xfrm flipV="1">
            <a:off x="6012802" y="582303"/>
            <a:ext cx="0" cy="220166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7AFE478F-C060-408E-A6F2-8D5ED86E4052}"/>
              </a:ext>
            </a:extLst>
          </p:cNvPr>
          <p:cNvCxnSpPr>
            <a:cxnSpLocks/>
          </p:cNvCxnSpPr>
          <p:nvPr/>
        </p:nvCxnSpPr>
        <p:spPr>
          <a:xfrm flipV="1">
            <a:off x="5575245" y="595836"/>
            <a:ext cx="0" cy="220166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38EFFE6C-9611-49EB-9294-7DB04148A35D}"/>
              </a:ext>
            </a:extLst>
          </p:cNvPr>
          <p:cNvCxnSpPr>
            <a:cxnSpLocks/>
          </p:cNvCxnSpPr>
          <p:nvPr/>
        </p:nvCxnSpPr>
        <p:spPr>
          <a:xfrm flipV="1">
            <a:off x="5660610" y="120553"/>
            <a:ext cx="0" cy="220166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8DC8A789-A7FA-4047-ABAF-44F87B0CCC21}"/>
              </a:ext>
            </a:extLst>
          </p:cNvPr>
          <p:cNvCxnSpPr>
            <a:cxnSpLocks/>
          </p:cNvCxnSpPr>
          <p:nvPr/>
        </p:nvCxnSpPr>
        <p:spPr>
          <a:xfrm flipV="1">
            <a:off x="6096000" y="120553"/>
            <a:ext cx="0" cy="220166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746BEF9F-FA4F-4414-9CA1-0231F4073343}"/>
              </a:ext>
            </a:extLst>
          </p:cNvPr>
          <p:cNvCxnSpPr>
            <a:cxnSpLocks/>
          </p:cNvCxnSpPr>
          <p:nvPr/>
        </p:nvCxnSpPr>
        <p:spPr>
          <a:xfrm flipV="1">
            <a:off x="5199967" y="120553"/>
            <a:ext cx="0" cy="220166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" name="Group 313"/>
          <p:cNvGrpSpPr/>
          <p:nvPr/>
        </p:nvGrpSpPr>
        <p:grpSpPr>
          <a:xfrm>
            <a:off x="233425" y="480358"/>
            <a:ext cx="3389004" cy="2723821"/>
            <a:chOff x="442549" y="991623"/>
            <a:chExt cx="3389004" cy="2723821"/>
          </a:xfrm>
        </p:grpSpPr>
        <p:grpSp>
          <p:nvGrpSpPr>
            <p:cNvPr id="131" name="Group 130"/>
            <p:cNvGrpSpPr/>
            <p:nvPr/>
          </p:nvGrpSpPr>
          <p:grpSpPr>
            <a:xfrm>
              <a:off x="753091" y="991623"/>
              <a:ext cx="3078462" cy="2571445"/>
              <a:chOff x="3199461" y="1440870"/>
              <a:chExt cx="3078462" cy="2571445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1238798" y="3204240"/>
              <a:ext cx="109945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1364291" y="1358074"/>
              <a:ext cx="1846166" cy="18461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>
              <a:off x="3212334" y="2234486"/>
              <a:ext cx="3263" cy="10373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2307279" y="1314661"/>
              <a:ext cx="1054568" cy="124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1350577" y="1249646"/>
              <a:ext cx="4975" cy="10277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1410010" y="3284557"/>
                  <a:ext cx="30546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010" y="3284557"/>
                  <a:ext cx="305468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442549" y="2559566"/>
                  <a:ext cx="344645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49" y="2559566"/>
                  <a:ext cx="344645" cy="48314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/>
            <p:cNvCxnSpPr/>
            <p:nvPr/>
          </p:nvCxnSpPr>
          <p:spPr>
            <a:xfrm flipH="1" flipV="1">
              <a:off x="2307279" y="2207935"/>
              <a:ext cx="4975" cy="10277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2390536" y="2076437"/>
                  <a:ext cx="479618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536" y="2076437"/>
                  <a:ext cx="479618" cy="4831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>
              <a:stCxn id="132" idx="3"/>
              <a:endCxn id="54" idx="4"/>
            </p:cNvCxnSpPr>
            <p:nvPr/>
          </p:nvCxnSpPr>
          <p:spPr>
            <a:xfrm flipV="1">
              <a:off x="1634656" y="2209783"/>
              <a:ext cx="661883" cy="72409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211286" y="2547257"/>
              <a:ext cx="6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931690" y="2477591"/>
                  <a:ext cx="3117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690" y="2477591"/>
                  <a:ext cx="311722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6" name="Straight Arrow Connector 165"/>
          <p:cNvCxnSpPr>
            <a:cxnSpLocks/>
          </p:cNvCxnSpPr>
          <p:nvPr/>
        </p:nvCxnSpPr>
        <p:spPr>
          <a:xfrm flipV="1">
            <a:off x="5618453" y="708149"/>
            <a:ext cx="1348266" cy="6358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/>
          </p:cNvCxnSpPr>
          <p:nvPr/>
        </p:nvCxnSpPr>
        <p:spPr>
          <a:xfrm>
            <a:off x="5627253" y="1378475"/>
            <a:ext cx="13394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cxnSpLocks/>
          </p:cNvCxnSpPr>
          <p:nvPr/>
        </p:nvCxnSpPr>
        <p:spPr>
          <a:xfrm flipV="1">
            <a:off x="6966719" y="705918"/>
            <a:ext cx="0" cy="672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/>
              <p:cNvSpPr txBox="1"/>
              <p:nvPr/>
            </p:nvSpPr>
            <p:spPr>
              <a:xfrm>
                <a:off x="6371001" y="546754"/>
                <a:ext cx="260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3" name="TextBox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001" y="546754"/>
                <a:ext cx="260712" cy="369332"/>
              </a:xfrm>
              <a:prstGeom prst="rect">
                <a:avLst/>
              </a:prstGeom>
              <a:blipFill>
                <a:blip r:embed="rId6"/>
                <a:stretch>
                  <a:fillRect l="-18605" t="-35000" r="-95349" b="-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/>
              <p:cNvSpPr txBox="1"/>
              <p:nvPr/>
            </p:nvSpPr>
            <p:spPr>
              <a:xfrm>
                <a:off x="7086333" y="869501"/>
                <a:ext cx="260712" cy="3772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4" name="TextBox 1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333" y="869501"/>
                <a:ext cx="260712" cy="377283"/>
              </a:xfrm>
              <a:prstGeom prst="rect">
                <a:avLst/>
              </a:prstGeom>
              <a:blipFill>
                <a:blip r:embed="rId7"/>
                <a:stretch>
                  <a:fillRect l="-34884" t="-35484" r="-79070" b="-241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/>
              <p:cNvSpPr txBox="1"/>
              <p:nvPr/>
            </p:nvSpPr>
            <p:spPr>
              <a:xfrm>
                <a:off x="6517464" y="1380161"/>
                <a:ext cx="4201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CA" sz="2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5" name="TextBox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464" y="1380161"/>
                <a:ext cx="420115" cy="369332"/>
              </a:xfrm>
              <a:prstGeom prst="rect">
                <a:avLst/>
              </a:prstGeom>
              <a:blipFill>
                <a:blip r:embed="rId8"/>
                <a:stretch>
                  <a:fillRect l="-11594" t="-32787" r="-59420" b="-180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/>
          <p:cNvCxnSpPr>
            <a:cxnSpLocks/>
          </p:cNvCxnSpPr>
          <p:nvPr/>
        </p:nvCxnSpPr>
        <p:spPr>
          <a:xfrm flipH="1">
            <a:off x="4734985" y="1058142"/>
            <a:ext cx="4773" cy="42362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/>
              <p:cNvSpPr txBox="1"/>
              <p:nvPr/>
            </p:nvSpPr>
            <p:spPr>
              <a:xfrm>
                <a:off x="4441654" y="1083249"/>
                <a:ext cx="21756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8" name="TextBox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654" y="1083249"/>
                <a:ext cx="217560" cy="307777"/>
              </a:xfrm>
              <a:prstGeom prst="rect">
                <a:avLst/>
              </a:prstGeom>
              <a:blipFill>
                <a:blip r:embed="rId9"/>
                <a:stretch>
                  <a:fillRect l="-25714" r="-25714" b="-1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Connector 178"/>
          <p:cNvCxnSpPr>
            <a:cxnSpLocks/>
          </p:cNvCxnSpPr>
          <p:nvPr/>
        </p:nvCxnSpPr>
        <p:spPr>
          <a:xfrm flipV="1">
            <a:off x="5111908" y="2488812"/>
            <a:ext cx="548702" cy="204163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/>
              <p:cNvSpPr txBox="1"/>
              <p:nvPr/>
            </p:nvSpPr>
            <p:spPr>
              <a:xfrm>
                <a:off x="5578490" y="2384122"/>
                <a:ext cx="3117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0" name="TextBox 1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490" y="2384122"/>
                <a:ext cx="311722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/>
              <p:cNvSpPr txBox="1"/>
              <p:nvPr/>
            </p:nvSpPr>
            <p:spPr>
              <a:xfrm>
                <a:off x="4196742" y="1752456"/>
                <a:ext cx="344645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4" name="TextBox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742" y="1752456"/>
                <a:ext cx="344645" cy="4831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5" name="Group 314"/>
          <p:cNvGrpSpPr/>
          <p:nvPr/>
        </p:nvGrpSpPr>
        <p:grpSpPr>
          <a:xfrm>
            <a:off x="8394654" y="705918"/>
            <a:ext cx="3052644" cy="3540384"/>
            <a:chOff x="193105" y="292425"/>
            <a:chExt cx="3052644" cy="3540384"/>
          </a:xfrm>
        </p:grpSpPr>
        <p:grpSp>
          <p:nvGrpSpPr>
            <p:cNvPr id="316" name="Group 315"/>
            <p:cNvGrpSpPr/>
            <p:nvPr/>
          </p:nvGrpSpPr>
          <p:grpSpPr>
            <a:xfrm>
              <a:off x="193105" y="292425"/>
              <a:ext cx="3031550" cy="3540384"/>
              <a:chOff x="1205477" y="1141510"/>
              <a:chExt cx="3031550" cy="3540384"/>
            </a:xfrm>
            <a:solidFill>
              <a:schemeClr val="bg2"/>
            </a:solidFill>
          </p:grpSpPr>
          <p:sp>
            <p:nvSpPr>
              <p:cNvPr id="346" name="Multiply 345"/>
              <p:cNvSpPr/>
              <p:nvPr/>
            </p:nvSpPr>
            <p:spPr>
              <a:xfrm>
                <a:off x="1205477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Multiply 346"/>
              <p:cNvSpPr/>
              <p:nvPr/>
            </p:nvSpPr>
            <p:spPr>
              <a:xfrm>
                <a:off x="1641569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Multiply 347"/>
              <p:cNvSpPr/>
              <p:nvPr/>
            </p:nvSpPr>
            <p:spPr>
              <a:xfrm>
                <a:off x="2077661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Multiply 348"/>
              <p:cNvSpPr/>
              <p:nvPr/>
            </p:nvSpPr>
            <p:spPr>
              <a:xfrm>
                <a:off x="2513753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Multiply 349"/>
              <p:cNvSpPr/>
              <p:nvPr/>
            </p:nvSpPr>
            <p:spPr>
              <a:xfrm>
                <a:off x="2949845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Multiply 350"/>
              <p:cNvSpPr/>
              <p:nvPr/>
            </p:nvSpPr>
            <p:spPr>
              <a:xfrm>
                <a:off x="3385937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Multiply 351"/>
              <p:cNvSpPr/>
              <p:nvPr/>
            </p:nvSpPr>
            <p:spPr>
              <a:xfrm>
                <a:off x="3822029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Multiply 352"/>
              <p:cNvSpPr/>
              <p:nvPr/>
            </p:nvSpPr>
            <p:spPr>
              <a:xfrm>
                <a:off x="1205477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Multiply 353"/>
              <p:cNvSpPr/>
              <p:nvPr/>
            </p:nvSpPr>
            <p:spPr>
              <a:xfrm>
                <a:off x="1641569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Multiply 354"/>
              <p:cNvSpPr/>
              <p:nvPr/>
            </p:nvSpPr>
            <p:spPr>
              <a:xfrm>
                <a:off x="2077661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Multiply 355"/>
              <p:cNvSpPr/>
              <p:nvPr/>
            </p:nvSpPr>
            <p:spPr>
              <a:xfrm>
                <a:off x="2513753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Multiply 356"/>
              <p:cNvSpPr/>
              <p:nvPr/>
            </p:nvSpPr>
            <p:spPr>
              <a:xfrm>
                <a:off x="2949845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Multiply 357"/>
              <p:cNvSpPr/>
              <p:nvPr/>
            </p:nvSpPr>
            <p:spPr>
              <a:xfrm>
                <a:off x="3385937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Multiply 358"/>
              <p:cNvSpPr/>
              <p:nvPr/>
            </p:nvSpPr>
            <p:spPr>
              <a:xfrm>
                <a:off x="3822029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Multiply 359"/>
              <p:cNvSpPr/>
              <p:nvPr/>
            </p:nvSpPr>
            <p:spPr>
              <a:xfrm>
                <a:off x="1205477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Multiply 360"/>
              <p:cNvSpPr/>
              <p:nvPr/>
            </p:nvSpPr>
            <p:spPr>
              <a:xfrm>
                <a:off x="1641569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Multiply 361"/>
              <p:cNvSpPr/>
              <p:nvPr/>
            </p:nvSpPr>
            <p:spPr>
              <a:xfrm>
                <a:off x="2077661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Multiply 362"/>
              <p:cNvSpPr/>
              <p:nvPr/>
            </p:nvSpPr>
            <p:spPr>
              <a:xfrm>
                <a:off x="2513753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Multiply 363"/>
              <p:cNvSpPr/>
              <p:nvPr/>
            </p:nvSpPr>
            <p:spPr>
              <a:xfrm>
                <a:off x="2949845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Multiply 364"/>
              <p:cNvSpPr/>
              <p:nvPr/>
            </p:nvSpPr>
            <p:spPr>
              <a:xfrm>
                <a:off x="3385937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Multiply 365"/>
              <p:cNvSpPr/>
              <p:nvPr/>
            </p:nvSpPr>
            <p:spPr>
              <a:xfrm>
                <a:off x="3822029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Multiply 366"/>
              <p:cNvSpPr/>
              <p:nvPr/>
            </p:nvSpPr>
            <p:spPr>
              <a:xfrm>
                <a:off x="1205477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Multiply 367"/>
              <p:cNvSpPr/>
              <p:nvPr/>
            </p:nvSpPr>
            <p:spPr>
              <a:xfrm>
                <a:off x="1641569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Multiply 368"/>
              <p:cNvSpPr/>
              <p:nvPr/>
            </p:nvSpPr>
            <p:spPr>
              <a:xfrm>
                <a:off x="2077661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Multiply 369"/>
              <p:cNvSpPr/>
              <p:nvPr/>
            </p:nvSpPr>
            <p:spPr>
              <a:xfrm>
                <a:off x="2513753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Multiply 370"/>
              <p:cNvSpPr/>
              <p:nvPr/>
            </p:nvSpPr>
            <p:spPr>
              <a:xfrm>
                <a:off x="2949845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Multiply 371"/>
              <p:cNvSpPr/>
              <p:nvPr/>
            </p:nvSpPr>
            <p:spPr>
              <a:xfrm>
                <a:off x="3385937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Multiply 372"/>
              <p:cNvSpPr/>
              <p:nvPr/>
            </p:nvSpPr>
            <p:spPr>
              <a:xfrm>
                <a:off x="3822029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Multiply 373"/>
              <p:cNvSpPr/>
              <p:nvPr/>
            </p:nvSpPr>
            <p:spPr>
              <a:xfrm>
                <a:off x="1205477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Multiply 374"/>
              <p:cNvSpPr/>
              <p:nvPr/>
            </p:nvSpPr>
            <p:spPr>
              <a:xfrm>
                <a:off x="1641569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Multiply 375"/>
              <p:cNvSpPr/>
              <p:nvPr/>
            </p:nvSpPr>
            <p:spPr>
              <a:xfrm>
                <a:off x="2077661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Multiply 376"/>
              <p:cNvSpPr/>
              <p:nvPr/>
            </p:nvSpPr>
            <p:spPr>
              <a:xfrm>
                <a:off x="2513753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Multiply 377"/>
              <p:cNvSpPr/>
              <p:nvPr/>
            </p:nvSpPr>
            <p:spPr>
              <a:xfrm>
                <a:off x="2949845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Multiply 378"/>
              <p:cNvSpPr/>
              <p:nvPr/>
            </p:nvSpPr>
            <p:spPr>
              <a:xfrm>
                <a:off x="3385937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Multiply 379"/>
              <p:cNvSpPr/>
              <p:nvPr/>
            </p:nvSpPr>
            <p:spPr>
              <a:xfrm>
                <a:off x="3822029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Multiply 380"/>
              <p:cNvSpPr/>
              <p:nvPr/>
            </p:nvSpPr>
            <p:spPr>
              <a:xfrm>
                <a:off x="1205477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Multiply 381"/>
              <p:cNvSpPr/>
              <p:nvPr/>
            </p:nvSpPr>
            <p:spPr>
              <a:xfrm>
                <a:off x="1641569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Multiply 382"/>
              <p:cNvSpPr/>
              <p:nvPr/>
            </p:nvSpPr>
            <p:spPr>
              <a:xfrm>
                <a:off x="2077661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Multiply 383"/>
              <p:cNvSpPr/>
              <p:nvPr/>
            </p:nvSpPr>
            <p:spPr>
              <a:xfrm>
                <a:off x="2513753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Multiply 384"/>
              <p:cNvSpPr/>
              <p:nvPr/>
            </p:nvSpPr>
            <p:spPr>
              <a:xfrm>
                <a:off x="2949845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Multiply 385"/>
              <p:cNvSpPr/>
              <p:nvPr/>
            </p:nvSpPr>
            <p:spPr>
              <a:xfrm>
                <a:off x="3385937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Multiply 386"/>
              <p:cNvSpPr/>
              <p:nvPr/>
            </p:nvSpPr>
            <p:spPr>
              <a:xfrm>
                <a:off x="3822029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Multiply 387"/>
              <p:cNvSpPr/>
              <p:nvPr/>
            </p:nvSpPr>
            <p:spPr>
              <a:xfrm>
                <a:off x="1205477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Multiply 388"/>
              <p:cNvSpPr/>
              <p:nvPr/>
            </p:nvSpPr>
            <p:spPr>
              <a:xfrm>
                <a:off x="1641569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Multiply 389"/>
              <p:cNvSpPr/>
              <p:nvPr/>
            </p:nvSpPr>
            <p:spPr>
              <a:xfrm>
                <a:off x="2077661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Multiply 390"/>
              <p:cNvSpPr/>
              <p:nvPr/>
            </p:nvSpPr>
            <p:spPr>
              <a:xfrm>
                <a:off x="2513753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Multiply 391"/>
              <p:cNvSpPr/>
              <p:nvPr/>
            </p:nvSpPr>
            <p:spPr>
              <a:xfrm>
                <a:off x="2949845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Multiply 392"/>
              <p:cNvSpPr/>
              <p:nvPr/>
            </p:nvSpPr>
            <p:spPr>
              <a:xfrm>
                <a:off x="3385937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Multiply 393"/>
              <p:cNvSpPr/>
              <p:nvPr/>
            </p:nvSpPr>
            <p:spPr>
              <a:xfrm>
                <a:off x="3822029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Multiply 394"/>
              <p:cNvSpPr/>
              <p:nvPr/>
            </p:nvSpPr>
            <p:spPr>
              <a:xfrm>
                <a:off x="1205477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Multiply 395"/>
              <p:cNvSpPr/>
              <p:nvPr/>
            </p:nvSpPr>
            <p:spPr>
              <a:xfrm>
                <a:off x="1641569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Multiply 396"/>
              <p:cNvSpPr/>
              <p:nvPr/>
            </p:nvSpPr>
            <p:spPr>
              <a:xfrm>
                <a:off x="2077661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Multiply 397"/>
              <p:cNvSpPr/>
              <p:nvPr/>
            </p:nvSpPr>
            <p:spPr>
              <a:xfrm>
                <a:off x="2513753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Multiply 398"/>
              <p:cNvSpPr/>
              <p:nvPr/>
            </p:nvSpPr>
            <p:spPr>
              <a:xfrm>
                <a:off x="2949845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Multiply 399"/>
              <p:cNvSpPr/>
              <p:nvPr/>
            </p:nvSpPr>
            <p:spPr>
              <a:xfrm>
                <a:off x="3385937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Multiply 400"/>
              <p:cNvSpPr/>
              <p:nvPr/>
            </p:nvSpPr>
            <p:spPr>
              <a:xfrm>
                <a:off x="3822029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Multiply 401"/>
              <p:cNvSpPr/>
              <p:nvPr/>
            </p:nvSpPr>
            <p:spPr>
              <a:xfrm>
                <a:off x="1205477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Multiply 402"/>
              <p:cNvSpPr/>
              <p:nvPr/>
            </p:nvSpPr>
            <p:spPr>
              <a:xfrm>
                <a:off x="1641569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Multiply 403"/>
              <p:cNvSpPr/>
              <p:nvPr/>
            </p:nvSpPr>
            <p:spPr>
              <a:xfrm>
                <a:off x="2077661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Multiply 404"/>
              <p:cNvSpPr/>
              <p:nvPr/>
            </p:nvSpPr>
            <p:spPr>
              <a:xfrm>
                <a:off x="2513753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Multiply 405"/>
              <p:cNvSpPr/>
              <p:nvPr/>
            </p:nvSpPr>
            <p:spPr>
              <a:xfrm>
                <a:off x="2949845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Multiply 406"/>
              <p:cNvSpPr/>
              <p:nvPr/>
            </p:nvSpPr>
            <p:spPr>
              <a:xfrm>
                <a:off x="3385937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Multiply 407"/>
              <p:cNvSpPr/>
              <p:nvPr/>
            </p:nvSpPr>
            <p:spPr>
              <a:xfrm>
                <a:off x="3822029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7" name="Can 316"/>
            <p:cNvSpPr/>
            <p:nvPr/>
          </p:nvSpPr>
          <p:spPr>
            <a:xfrm>
              <a:off x="836696" y="821127"/>
              <a:ext cx="1777131" cy="2482980"/>
            </a:xfrm>
            <a:prstGeom prst="can">
              <a:avLst>
                <a:gd name="adj" fmla="val 2683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Can 317"/>
            <p:cNvSpPr/>
            <p:nvPr/>
          </p:nvSpPr>
          <p:spPr>
            <a:xfrm>
              <a:off x="834756" y="1548023"/>
              <a:ext cx="1777131" cy="1104658"/>
            </a:xfrm>
            <a:prstGeom prst="can">
              <a:avLst>
                <a:gd name="adj" fmla="val 42975"/>
              </a:avLst>
            </a:prstGeom>
            <a:solidFill>
              <a:srgbClr val="EFAFAF">
                <a:alpha val="3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847243" y="833291"/>
              <a:ext cx="1764644" cy="453231"/>
            </a:xfrm>
            <a:prstGeom prst="ellipse">
              <a:avLst/>
            </a:prstGeom>
            <a:solidFill>
              <a:schemeClr val="bg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0" name="TextBox 319"/>
                <p:cNvSpPr txBox="1"/>
                <p:nvPr/>
              </p:nvSpPr>
              <p:spPr>
                <a:xfrm>
                  <a:off x="1645269" y="794538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0" name="TextBox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5269" y="794538"/>
                  <a:ext cx="234936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1" name="Straight Arrow Connector 320"/>
            <p:cNvCxnSpPr/>
            <p:nvPr/>
          </p:nvCxnSpPr>
          <p:spPr>
            <a:xfrm flipV="1">
              <a:off x="629197" y="1549225"/>
              <a:ext cx="0" cy="9067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/>
                <p:cNvSpPr txBox="1"/>
                <p:nvPr/>
              </p:nvSpPr>
              <p:spPr>
                <a:xfrm>
                  <a:off x="400604" y="1908728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2" name="TextBox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04" y="1908728"/>
                  <a:ext cx="17645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3" name="Straight Arrow Connector 322"/>
            <p:cNvCxnSpPr/>
            <p:nvPr/>
          </p:nvCxnSpPr>
          <p:spPr>
            <a:xfrm>
              <a:off x="2707752" y="1803808"/>
              <a:ext cx="0" cy="6707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4" name="TextBox 323"/>
                <p:cNvSpPr txBox="1"/>
                <p:nvPr/>
              </p:nvSpPr>
              <p:spPr>
                <a:xfrm>
                  <a:off x="2722059" y="1985316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059" y="1985316"/>
                  <a:ext cx="16042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34615" r="-30769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5" name="Straight Arrow Connector 324"/>
            <p:cNvCxnSpPr/>
            <p:nvPr/>
          </p:nvCxnSpPr>
          <p:spPr>
            <a:xfrm flipV="1">
              <a:off x="629197" y="1562680"/>
              <a:ext cx="0" cy="9067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V="1">
              <a:off x="3018138" y="1803808"/>
              <a:ext cx="0" cy="6521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TextBox 326"/>
                <p:cNvSpPr txBox="1"/>
                <p:nvPr/>
              </p:nvSpPr>
              <p:spPr>
                <a:xfrm>
                  <a:off x="3085320" y="1983859"/>
                  <a:ext cx="16042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7" name="TextBox 3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320" y="1983859"/>
                  <a:ext cx="160429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50000" t="-32759" r="-107692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8" name="TextBox 327"/>
                <p:cNvSpPr txBox="1"/>
                <p:nvPr/>
              </p:nvSpPr>
              <p:spPr>
                <a:xfrm>
                  <a:off x="1463172" y="339302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8" name="TextBox 3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172" y="3393028"/>
                  <a:ext cx="245708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Oval 328"/>
            <p:cNvSpPr/>
            <p:nvPr/>
          </p:nvSpPr>
          <p:spPr>
            <a:xfrm>
              <a:off x="933805" y="204916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1035227" y="225568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1236313" y="211682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1359732" y="241677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1586026" y="209876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1674712" y="237047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1418980" y="225215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2154307" y="215423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2235533" y="229852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2107563" y="246944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2426419" y="2061355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2345861" y="2345029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1" name="Straight Arrow Connector 340"/>
            <p:cNvCxnSpPr/>
            <p:nvPr/>
          </p:nvCxnSpPr>
          <p:spPr>
            <a:xfrm>
              <a:off x="2144782" y="2535866"/>
              <a:ext cx="9525" cy="4475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1815930" y="2092794"/>
                  <a:ext cx="29482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30" y="2092794"/>
                  <a:ext cx="294824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16327" t="-33333" r="-71429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2180308" y="2633207"/>
                  <a:ext cx="3443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308" y="2633207"/>
                  <a:ext cx="34432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2281" t="-36000" r="-57895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4" name="Straight Arrow Connector 343"/>
            <p:cNvCxnSpPr>
              <a:stCxn id="338" idx="2"/>
            </p:cNvCxnSpPr>
            <p:nvPr/>
          </p:nvCxnSpPr>
          <p:spPr>
            <a:xfrm flipH="1" flipV="1">
              <a:off x="1707763" y="2506856"/>
              <a:ext cx="3998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979082" y="2314843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82" y="2314843"/>
                  <a:ext cx="288862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44EEC48-13CE-45B0-9237-BBE39D00671C}"/>
              </a:ext>
            </a:extLst>
          </p:cNvPr>
          <p:cNvGrpSpPr/>
          <p:nvPr/>
        </p:nvGrpSpPr>
        <p:grpSpPr>
          <a:xfrm>
            <a:off x="4702580" y="858952"/>
            <a:ext cx="1783108" cy="1927130"/>
            <a:chOff x="3436725" y="4171375"/>
            <a:chExt cx="1497402" cy="1315451"/>
          </a:xfrm>
        </p:grpSpPr>
        <p:sp>
          <p:nvSpPr>
            <p:cNvPr id="271" name="Arc 270">
              <a:extLst>
                <a:ext uri="{FF2B5EF4-FFF2-40B4-BE49-F238E27FC236}">
                  <a16:creationId xmlns:a16="http://schemas.microsoft.com/office/drawing/2014/main" id="{8174C4D4-4513-4086-8811-1E7739DE4BC1}"/>
                </a:ext>
              </a:extLst>
            </p:cNvPr>
            <p:cNvSpPr/>
            <p:nvPr/>
          </p:nvSpPr>
          <p:spPr>
            <a:xfrm>
              <a:off x="3456292" y="4894895"/>
              <a:ext cx="1471189" cy="591931"/>
            </a:xfrm>
            <a:prstGeom prst="arc">
              <a:avLst>
                <a:gd name="adj1" fmla="val 16200000"/>
                <a:gd name="adj2" fmla="val 555595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2" name="Arc 271">
              <a:extLst>
                <a:ext uri="{FF2B5EF4-FFF2-40B4-BE49-F238E27FC236}">
                  <a16:creationId xmlns:a16="http://schemas.microsoft.com/office/drawing/2014/main" id="{6E54BF64-4B92-4204-80CE-E35B01B8C585}"/>
                </a:ext>
              </a:extLst>
            </p:cNvPr>
            <p:cNvSpPr/>
            <p:nvPr/>
          </p:nvSpPr>
          <p:spPr>
            <a:xfrm flipH="1">
              <a:off x="3530696" y="4894895"/>
              <a:ext cx="1368162" cy="346904"/>
            </a:xfrm>
            <a:prstGeom prst="arc">
              <a:avLst>
                <a:gd name="adj1" fmla="val 16200000"/>
                <a:gd name="adj2" fmla="val 555595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4" name="Arc 273">
              <a:extLst>
                <a:ext uri="{FF2B5EF4-FFF2-40B4-BE49-F238E27FC236}">
                  <a16:creationId xmlns:a16="http://schemas.microsoft.com/office/drawing/2014/main" id="{CDE678FC-E43B-4261-B52A-8BDAE2077867}"/>
                </a:ext>
              </a:extLst>
            </p:cNvPr>
            <p:cNvSpPr/>
            <p:nvPr/>
          </p:nvSpPr>
          <p:spPr>
            <a:xfrm>
              <a:off x="3436725" y="4660256"/>
              <a:ext cx="1474511" cy="582944"/>
            </a:xfrm>
            <a:prstGeom prst="arc">
              <a:avLst>
                <a:gd name="adj1" fmla="val 16200000"/>
                <a:gd name="adj2" fmla="val 498647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75" name="Arc 274">
              <a:extLst>
                <a:ext uri="{FF2B5EF4-FFF2-40B4-BE49-F238E27FC236}">
                  <a16:creationId xmlns:a16="http://schemas.microsoft.com/office/drawing/2014/main" id="{3942B58C-619F-45F2-9183-F7EC0FC47077}"/>
                </a:ext>
              </a:extLst>
            </p:cNvPr>
            <p:cNvSpPr/>
            <p:nvPr/>
          </p:nvSpPr>
          <p:spPr>
            <a:xfrm flipH="1">
              <a:off x="3518318" y="4660256"/>
              <a:ext cx="1368162" cy="338532"/>
            </a:xfrm>
            <a:prstGeom prst="arc">
              <a:avLst>
                <a:gd name="adj1" fmla="val 16200000"/>
                <a:gd name="adj2" fmla="val 555595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6" name="Arc 275">
              <a:extLst>
                <a:ext uri="{FF2B5EF4-FFF2-40B4-BE49-F238E27FC236}">
                  <a16:creationId xmlns:a16="http://schemas.microsoft.com/office/drawing/2014/main" id="{5E3397AB-4147-4F37-AF6A-757E036A50A2}"/>
                </a:ext>
              </a:extLst>
            </p:cNvPr>
            <p:cNvSpPr/>
            <p:nvPr/>
          </p:nvSpPr>
          <p:spPr>
            <a:xfrm>
              <a:off x="3459615" y="4407416"/>
              <a:ext cx="1471189" cy="591931"/>
            </a:xfrm>
            <a:prstGeom prst="arc">
              <a:avLst>
                <a:gd name="adj1" fmla="val 16200000"/>
                <a:gd name="adj2" fmla="val 555595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8" name="Arc 277">
              <a:extLst>
                <a:ext uri="{FF2B5EF4-FFF2-40B4-BE49-F238E27FC236}">
                  <a16:creationId xmlns:a16="http://schemas.microsoft.com/office/drawing/2014/main" id="{674BCB2F-6F5D-4B95-B22C-E7DA09667E33}"/>
                </a:ext>
              </a:extLst>
            </p:cNvPr>
            <p:cNvSpPr/>
            <p:nvPr/>
          </p:nvSpPr>
          <p:spPr>
            <a:xfrm flipH="1">
              <a:off x="3522282" y="4408258"/>
              <a:ext cx="1368162" cy="346904"/>
            </a:xfrm>
            <a:prstGeom prst="arc">
              <a:avLst>
                <a:gd name="adj1" fmla="val 16200000"/>
                <a:gd name="adj2" fmla="val 555595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9" name="Arc 278">
              <a:extLst>
                <a:ext uri="{FF2B5EF4-FFF2-40B4-BE49-F238E27FC236}">
                  <a16:creationId xmlns:a16="http://schemas.microsoft.com/office/drawing/2014/main" id="{052D5F7B-7C16-4610-B028-19F5FB912AB8}"/>
                </a:ext>
              </a:extLst>
            </p:cNvPr>
            <p:cNvSpPr/>
            <p:nvPr/>
          </p:nvSpPr>
          <p:spPr>
            <a:xfrm>
              <a:off x="3479183" y="4172777"/>
              <a:ext cx="1454944" cy="582795"/>
            </a:xfrm>
            <a:prstGeom prst="arc">
              <a:avLst>
                <a:gd name="adj1" fmla="val 16200000"/>
                <a:gd name="adj2" fmla="val 555595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1" name="Arc 280">
              <a:extLst>
                <a:ext uri="{FF2B5EF4-FFF2-40B4-BE49-F238E27FC236}">
                  <a16:creationId xmlns:a16="http://schemas.microsoft.com/office/drawing/2014/main" id="{F6E4E0B9-FA79-4F26-B6E8-B1619569B6D7}"/>
                </a:ext>
              </a:extLst>
            </p:cNvPr>
            <p:cNvSpPr/>
            <p:nvPr/>
          </p:nvSpPr>
          <p:spPr>
            <a:xfrm flipH="1">
              <a:off x="3530696" y="4171375"/>
              <a:ext cx="1368162" cy="346904"/>
            </a:xfrm>
            <a:prstGeom prst="arc">
              <a:avLst>
                <a:gd name="adj1" fmla="val 16200000"/>
                <a:gd name="adj2" fmla="val 555595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604873" y="833280"/>
            <a:ext cx="3031550" cy="3147008"/>
            <a:chOff x="4818354" y="721399"/>
            <a:chExt cx="3031550" cy="3147008"/>
          </a:xfrm>
        </p:grpSpPr>
        <p:sp>
          <p:nvSpPr>
            <p:cNvPr id="105" name="Multiply 104"/>
            <p:cNvSpPr/>
            <p:nvPr/>
          </p:nvSpPr>
          <p:spPr>
            <a:xfrm>
              <a:off x="4818354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Multiply 105"/>
            <p:cNvSpPr/>
            <p:nvPr/>
          </p:nvSpPr>
          <p:spPr>
            <a:xfrm>
              <a:off x="5254446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Multiply 106"/>
            <p:cNvSpPr/>
            <p:nvPr/>
          </p:nvSpPr>
          <p:spPr>
            <a:xfrm>
              <a:off x="5690538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6126630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Multiply 108"/>
            <p:cNvSpPr/>
            <p:nvPr/>
          </p:nvSpPr>
          <p:spPr>
            <a:xfrm>
              <a:off x="6562722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Multiply 109"/>
            <p:cNvSpPr/>
            <p:nvPr/>
          </p:nvSpPr>
          <p:spPr>
            <a:xfrm>
              <a:off x="6998814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Multiply 110"/>
            <p:cNvSpPr/>
            <p:nvPr/>
          </p:nvSpPr>
          <p:spPr>
            <a:xfrm>
              <a:off x="7434906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Multiply 111"/>
            <p:cNvSpPr/>
            <p:nvPr/>
          </p:nvSpPr>
          <p:spPr>
            <a:xfrm>
              <a:off x="4818354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Multiply 112"/>
            <p:cNvSpPr/>
            <p:nvPr/>
          </p:nvSpPr>
          <p:spPr>
            <a:xfrm>
              <a:off x="5254446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ultiply 113"/>
            <p:cNvSpPr/>
            <p:nvPr/>
          </p:nvSpPr>
          <p:spPr>
            <a:xfrm>
              <a:off x="5690538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Multiply 114"/>
            <p:cNvSpPr/>
            <p:nvPr/>
          </p:nvSpPr>
          <p:spPr>
            <a:xfrm>
              <a:off x="6126630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Multiply 115"/>
            <p:cNvSpPr/>
            <p:nvPr/>
          </p:nvSpPr>
          <p:spPr>
            <a:xfrm>
              <a:off x="6562722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Multiply 116"/>
            <p:cNvSpPr/>
            <p:nvPr/>
          </p:nvSpPr>
          <p:spPr>
            <a:xfrm>
              <a:off x="6998814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Multiply 117"/>
            <p:cNvSpPr/>
            <p:nvPr/>
          </p:nvSpPr>
          <p:spPr>
            <a:xfrm>
              <a:off x="7434906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Multiply 118"/>
            <p:cNvSpPr/>
            <p:nvPr/>
          </p:nvSpPr>
          <p:spPr>
            <a:xfrm>
              <a:off x="4818354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Multiply 119"/>
            <p:cNvSpPr/>
            <p:nvPr/>
          </p:nvSpPr>
          <p:spPr>
            <a:xfrm>
              <a:off x="5254446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Multiply 120"/>
            <p:cNvSpPr/>
            <p:nvPr/>
          </p:nvSpPr>
          <p:spPr>
            <a:xfrm>
              <a:off x="5690538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Multiply 121"/>
            <p:cNvSpPr/>
            <p:nvPr/>
          </p:nvSpPr>
          <p:spPr>
            <a:xfrm>
              <a:off x="6126630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6562722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6998814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7434906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4818354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5254446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5690538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6126630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Multiply 129"/>
            <p:cNvSpPr/>
            <p:nvPr/>
          </p:nvSpPr>
          <p:spPr>
            <a:xfrm>
              <a:off x="6562722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Multiply 130"/>
            <p:cNvSpPr/>
            <p:nvPr/>
          </p:nvSpPr>
          <p:spPr>
            <a:xfrm>
              <a:off x="6998814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/>
            <p:cNvSpPr/>
            <p:nvPr/>
          </p:nvSpPr>
          <p:spPr>
            <a:xfrm>
              <a:off x="7434906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4818354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5254446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5690538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6126630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6562722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6998814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7434906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4818354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5254446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5690538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6126630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Multiply 143"/>
            <p:cNvSpPr/>
            <p:nvPr/>
          </p:nvSpPr>
          <p:spPr>
            <a:xfrm>
              <a:off x="6562722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Multiply 144"/>
            <p:cNvSpPr/>
            <p:nvPr/>
          </p:nvSpPr>
          <p:spPr>
            <a:xfrm>
              <a:off x="6998814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Multiply 145"/>
            <p:cNvSpPr/>
            <p:nvPr/>
          </p:nvSpPr>
          <p:spPr>
            <a:xfrm>
              <a:off x="7434906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Multiply 146"/>
            <p:cNvSpPr/>
            <p:nvPr/>
          </p:nvSpPr>
          <p:spPr>
            <a:xfrm>
              <a:off x="4818354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Multiply 147"/>
            <p:cNvSpPr/>
            <p:nvPr/>
          </p:nvSpPr>
          <p:spPr>
            <a:xfrm>
              <a:off x="5254446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Multiply 148"/>
            <p:cNvSpPr/>
            <p:nvPr/>
          </p:nvSpPr>
          <p:spPr>
            <a:xfrm>
              <a:off x="5690538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Multiply 149"/>
            <p:cNvSpPr/>
            <p:nvPr/>
          </p:nvSpPr>
          <p:spPr>
            <a:xfrm>
              <a:off x="6126630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ultiply 150"/>
            <p:cNvSpPr/>
            <p:nvPr/>
          </p:nvSpPr>
          <p:spPr>
            <a:xfrm>
              <a:off x="6562722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Multiply 151"/>
            <p:cNvSpPr/>
            <p:nvPr/>
          </p:nvSpPr>
          <p:spPr>
            <a:xfrm>
              <a:off x="6998814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Multiply 152"/>
            <p:cNvSpPr/>
            <p:nvPr/>
          </p:nvSpPr>
          <p:spPr>
            <a:xfrm>
              <a:off x="7434906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Multiply 153"/>
            <p:cNvSpPr/>
            <p:nvPr/>
          </p:nvSpPr>
          <p:spPr>
            <a:xfrm>
              <a:off x="4818354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Multiply 154"/>
            <p:cNvSpPr/>
            <p:nvPr/>
          </p:nvSpPr>
          <p:spPr>
            <a:xfrm>
              <a:off x="5254446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Multiply 155"/>
            <p:cNvSpPr/>
            <p:nvPr/>
          </p:nvSpPr>
          <p:spPr>
            <a:xfrm>
              <a:off x="5690538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Multiply 156"/>
            <p:cNvSpPr/>
            <p:nvPr/>
          </p:nvSpPr>
          <p:spPr>
            <a:xfrm>
              <a:off x="6126630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Multiply 157"/>
            <p:cNvSpPr/>
            <p:nvPr/>
          </p:nvSpPr>
          <p:spPr>
            <a:xfrm>
              <a:off x="6562722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Multiply 158"/>
            <p:cNvSpPr/>
            <p:nvPr/>
          </p:nvSpPr>
          <p:spPr>
            <a:xfrm>
              <a:off x="6998814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Multiply 159"/>
            <p:cNvSpPr/>
            <p:nvPr/>
          </p:nvSpPr>
          <p:spPr>
            <a:xfrm>
              <a:off x="7434906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5199961" y="1079653"/>
              <a:ext cx="2203374" cy="2555913"/>
            </a:xfrm>
            <a:custGeom>
              <a:avLst/>
              <a:gdLst>
                <a:gd name="connsiteX0" fmla="*/ 0 w 2203374"/>
                <a:gd name="connsiteY0" fmla="*/ 2555913 h 2555913"/>
                <a:gd name="connsiteX1" fmla="*/ 1288974 w 2203374"/>
                <a:gd name="connsiteY1" fmla="*/ 1828800 h 2555913"/>
                <a:gd name="connsiteX2" fmla="*/ 683046 w 2203374"/>
                <a:gd name="connsiteY2" fmla="*/ 694063 h 2555913"/>
                <a:gd name="connsiteX3" fmla="*/ 2203374 w 2203374"/>
                <a:gd name="connsiteY3" fmla="*/ 0 h 25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3374" h="2555913">
                  <a:moveTo>
                    <a:pt x="0" y="2555913"/>
                  </a:moveTo>
                  <a:cubicBezTo>
                    <a:pt x="587566" y="2347510"/>
                    <a:pt x="1175133" y="2139108"/>
                    <a:pt x="1288974" y="1828800"/>
                  </a:cubicBezTo>
                  <a:cubicBezTo>
                    <a:pt x="1402815" y="1518492"/>
                    <a:pt x="530646" y="998863"/>
                    <a:pt x="683046" y="694063"/>
                  </a:cubicBezTo>
                  <a:cubicBezTo>
                    <a:pt x="835446" y="389263"/>
                    <a:pt x="1519410" y="194631"/>
                    <a:pt x="220337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7029854" y="769530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854" y="769530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Straight Arrow Connector 171"/>
            <p:cNvCxnSpPr/>
            <p:nvPr/>
          </p:nvCxnSpPr>
          <p:spPr>
            <a:xfrm flipV="1">
              <a:off x="5956408" y="3162200"/>
              <a:ext cx="345240" cy="1839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 flipV="1">
              <a:off x="5938155" y="2046498"/>
              <a:ext cx="155794" cy="2190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5727824" y="290972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824" y="2909724"/>
                  <a:ext cx="317651" cy="353302"/>
                </a:xfrm>
                <a:prstGeom prst="rect">
                  <a:avLst/>
                </a:prstGeom>
                <a:blipFill>
                  <a:blip r:embed="rId3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6070390" y="177267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390" y="1772675"/>
                  <a:ext cx="317651" cy="353302"/>
                </a:xfrm>
                <a:prstGeom prst="rect">
                  <a:avLst/>
                </a:prstGeom>
                <a:blipFill>
                  <a:blip r:embed="rId4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6647367" y="261451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367" y="2614515"/>
                  <a:ext cx="245708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3" name="Group 262"/>
          <p:cNvGrpSpPr/>
          <p:nvPr/>
        </p:nvGrpSpPr>
        <p:grpSpPr>
          <a:xfrm>
            <a:off x="4335147" y="419594"/>
            <a:ext cx="3312817" cy="3282828"/>
            <a:chOff x="7063905" y="421448"/>
            <a:chExt cx="3312817" cy="3282828"/>
          </a:xfrm>
        </p:grpSpPr>
        <p:grpSp>
          <p:nvGrpSpPr>
            <p:cNvPr id="249" name="Group 248"/>
            <p:cNvGrpSpPr/>
            <p:nvPr/>
          </p:nvGrpSpPr>
          <p:grpSpPr>
            <a:xfrm>
              <a:off x="7345172" y="421448"/>
              <a:ext cx="3031550" cy="2753632"/>
              <a:chOff x="7345172" y="421448"/>
              <a:chExt cx="3031550" cy="2753632"/>
            </a:xfrm>
          </p:grpSpPr>
          <p:sp>
            <p:nvSpPr>
              <p:cNvPr id="181" name="Multiply 180"/>
              <p:cNvSpPr/>
              <p:nvPr/>
            </p:nvSpPr>
            <p:spPr>
              <a:xfrm>
                <a:off x="7345172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Multiply 181"/>
              <p:cNvSpPr/>
              <p:nvPr/>
            </p:nvSpPr>
            <p:spPr>
              <a:xfrm>
                <a:off x="7781264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Multiply 182"/>
              <p:cNvSpPr/>
              <p:nvPr/>
            </p:nvSpPr>
            <p:spPr>
              <a:xfrm>
                <a:off x="8217356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Multiply 183"/>
              <p:cNvSpPr/>
              <p:nvPr/>
            </p:nvSpPr>
            <p:spPr>
              <a:xfrm>
                <a:off x="8653448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Multiply 184"/>
              <p:cNvSpPr/>
              <p:nvPr/>
            </p:nvSpPr>
            <p:spPr>
              <a:xfrm>
                <a:off x="9089540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Multiply 185"/>
              <p:cNvSpPr/>
              <p:nvPr/>
            </p:nvSpPr>
            <p:spPr>
              <a:xfrm>
                <a:off x="9525632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Multiply 186"/>
              <p:cNvSpPr/>
              <p:nvPr/>
            </p:nvSpPr>
            <p:spPr>
              <a:xfrm>
                <a:off x="9961724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Multiply 187"/>
              <p:cNvSpPr/>
              <p:nvPr/>
            </p:nvSpPr>
            <p:spPr>
              <a:xfrm>
                <a:off x="7345172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Multiply 188"/>
              <p:cNvSpPr/>
              <p:nvPr/>
            </p:nvSpPr>
            <p:spPr>
              <a:xfrm>
                <a:off x="7781264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Multiply 189"/>
              <p:cNvSpPr/>
              <p:nvPr/>
            </p:nvSpPr>
            <p:spPr>
              <a:xfrm>
                <a:off x="8217356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Multiply 190"/>
              <p:cNvSpPr/>
              <p:nvPr/>
            </p:nvSpPr>
            <p:spPr>
              <a:xfrm>
                <a:off x="8653448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Multiply 191"/>
              <p:cNvSpPr/>
              <p:nvPr/>
            </p:nvSpPr>
            <p:spPr>
              <a:xfrm>
                <a:off x="9089540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Multiply 192"/>
              <p:cNvSpPr/>
              <p:nvPr/>
            </p:nvSpPr>
            <p:spPr>
              <a:xfrm>
                <a:off x="9525632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Multiply 193"/>
              <p:cNvSpPr/>
              <p:nvPr/>
            </p:nvSpPr>
            <p:spPr>
              <a:xfrm>
                <a:off x="9961724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Multiply 194"/>
              <p:cNvSpPr/>
              <p:nvPr/>
            </p:nvSpPr>
            <p:spPr>
              <a:xfrm>
                <a:off x="7345172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Multiply 195"/>
              <p:cNvSpPr/>
              <p:nvPr/>
            </p:nvSpPr>
            <p:spPr>
              <a:xfrm>
                <a:off x="7781264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Multiply 196"/>
              <p:cNvSpPr/>
              <p:nvPr/>
            </p:nvSpPr>
            <p:spPr>
              <a:xfrm>
                <a:off x="8217356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Multiply 197"/>
              <p:cNvSpPr/>
              <p:nvPr/>
            </p:nvSpPr>
            <p:spPr>
              <a:xfrm>
                <a:off x="8653448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Multiply 198"/>
              <p:cNvSpPr/>
              <p:nvPr/>
            </p:nvSpPr>
            <p:spPr>
              <a:xfrm>
                <a:off x="9089540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Multiply 199"/>
              <p:cNvSpPr/>
              <p:nvPr/>
            </p:nvSpPr>
            <p:spPr>
              <a:xfrm>
                <a:off x="9525632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Multiply 200"/>
              <p:cNvSpPr/>
              <p:nvPr/>
            </p:nvSpPr>
            <p:spPr>
              <a:xfrm>
                <a:off x="9961724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Multiply 201"/>
              <p:cNvSpPr/>
              <p:nvPr/>
            </p:nvSpPr>
            <p:spPr>
              <a:xfrm>
                <a:off x="7345172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Multiply 202"/>
              <p:cNvSpPr/>
              <p:nvPr/>
            </p:nvSpPr>
            <p:spPr>
              <a:xfrm>
                <a:off x="7781264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Multiply 203"/>
              <p:cNvSpPr/>
              <p:nvPr/>
            </p:nvSpPr>
            <p:spPr>
              <a:xfrm>
                <a:off x="8217356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Multiply 204"/>
              <p:cNvSpPr/>
              <p:nvPr/>
            </p:nvSpPr>
            <p:spPr>
              <a:xfrm>
                <a:off x="8653448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Multiply 205"/>
              <p:cNvSpPr/>
              <p:nvPr/>
            </p:nvSpPr>
            <p:spPr>
              <a:xfrm>
                <a:off x="9089540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Multiply 206"/>
              <p:cNvSpPr/>
              <p:nvPr/>
            </p:nvSpPr>
            <p:spPr>
              <a:xfrm>
                <a:off x="9525632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Multiply 207"/>
              <p:cNvSpPr/>
              <p:nvPr/>
            </p:nvSpPr>
            <p:spPr>
              <a:xfrm>
                <a:off x="9961724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Multiply 208"/>
              <p:cNvSpPr/>
              <p:nvPr/>
            </p:nvSpPr>
            <p:spPr>
              <a:xfrm>
                <a:off x="7345172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Multiply 209"/>
              <p:cNvSpPr/>
              <p:nvPr/>
            </p:nvSpPr>
            <p:spPr>
              <a:xfrm>
                <a:off x="7781264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Multiply 210"/>
              <p:cNvSpPr/>
              <p:nvPr/>
            </p:nvSpPr>
            <p:spPr>
              <a:xfrm>
                <a:off x="8217356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Multiply 211"/>
              <p:cNvSpPr/>
              <p:nvPr/>
            </p:nvSpPr>
            <p:spPr>
              <a:xfrm>
                <a:off x="8653448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Multiply 212"/>
              <p:cNvSpPr/>
              <p:nvPr/>
            </p:nvSpPr>
            <p:spPr>
              <a:xfrm>
                <a:off x="9089540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Multiply 213"/>
              <p:cNvSpPr/>
              <p:nvPr/>
            </p:nvSpPr>
            <p:spPr>
              <a:xfrm>
                <a:off x="9525632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Multiply 214"/>
              <p:cNvSpPr/>
              <p:nvPr/>
            </p:nvSpPr>
            <p:spPr>
              <a:xfrm>
                <a:off x="9961724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Multiply 215"/>
              <p:cNvSpPr/>
              <p:nvPr/>
            </p:nvSpPr>
            <p:spPr>
              <a:xfrm>
                <a:off x="7345172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Multiply 216"/>
              <p:cNvSpPr/>
              <p:nvPr/>
            </p:nvSpPr>
            <p:spPr>
              <a:xfrm>
                <a:off x="7781264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Multiply 217"/>
              <p:cNvSpPr/>
              <p:nvPr/>
            </p:nvSpPr>
            <p:spPr>
              <a:xfrm>
                <a:off x="8217356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Multiply 218"/>
              <p:cNvSpPr/>
              <p:nvPr/>
            </p:nvSpPr>
            <p:spPr>
              <a:xfrm>
                <a:off x="8653448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Multiply 219"/>
              <p:cNvSpPr/>
              <p:nvPr/>
            </p:nvSpPr>
            <p:spPr>
              <a:xfrm>
                <a:off x="9089540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Multiply 220"/>
              <p:cNvSpPr/>
              <p:nvPr/>
            </p:nvSpPr>
            <p:spPr>
              <a:xfrm>
                <a:off x="9525632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Multiply 221"/>
              <p:cNvSpPr/>
              <p:nvPr/>
            </p:nvSpPr>
            <p:spPr>
              <a:xfrm>
                <a:off x="9961724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Multiply 222"/>
              <p:cNvSpPr/>
              <p:nvPr/>
            </p:nvSpPr>
            <p:spPr>
              <a:xfrm>
                <a:off x="7345172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Multiply 223"/>
              <p:cNvSpPr/>
              <p:nvPr/>
            </p:nvSpPr>
            <p:spPr>
              <a:xfrm>
                <a:off x="7781264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Multiply 224"/>
              <p:cNvSpPr/>
              <p:nvPr/>
            </p:nvSpPr>
            <p:spPr>
              <a:xfrm>
                <a:off x="8217356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Multiply 225"/>
              <p:cNvSpPr/>
              <p:nvPr/>
            </p:nvSpPr>
            <p:spPr>
              <a:xfrm>
                <a:off x="8653448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Multiply 226"/>
              <p:cNvSpPr/>
              <p:nvPr/>
            </p:nvSpPr>
            <p:spPr>
              <a:xfrm>
                <a:off x="9089540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Multiply 227"/>
              <p:cNvSpPr/>
              <p:nvPr/>
            </p:nvSpPr>
            <p:spPr>
              <a:xfrm>
                <a:off x="9525632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Multiply 228"/>
              <p:cNvSpPr/>
              <p:nvPr/>
            </p:nvSpPr>
            <p:spPr>
              <a:xfrm>
                <a:off x="9961724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7874466" y="957831"/>
              <a:ext cx="1972961" cy="2517347"/>
              <a:chOff x="7874466" y="938179"/>
              <a:chExt cx="1972961" cy="2517347"/>
            </a:xfrm>
          </p:grpSpPr>
          <p:sp>
            <p:nvSpPr>
              <p:cNvPr id="244" name="Arc 243"/>
              <p:cNvSpPr/>
              <p:nvPr/>
            </p:nvSpPr>
            <p:spPr>
              <a:xfrm>
                <a:off x="7874466" y="938179"/>
                <a:ext cx="1972961" cy="1972961"/>
              </a:xfrm>
              <a:prstGeom prst="arc">
                <a:avLst>
                  <a:gd name="adj1" fmla="val 10729451"/>
                  <a:gd name="adj2" fmla="val 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6" name="Straight Connector 245"/>
              <p:cNvCxnSpPr/>
              <p:nvPr/>
            </p:nvCxnSpPr>
            <p:spPr>
              <a:xfrm>
                <a:off x="7874466" y="1924659"/>
                <a:ext cx="0" cy="1530867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9847427" y="1901946"/>
                <a:ext cx="0" cy="1530867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/>
                <p:cNvSpPr txBox="1"/>
                <p:nvPr/>
              </p:nvSpPr>
              <p:spPr>
                <a:xfrm>
                  <a:off x="7600324" y="193146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0" name="TextBox 2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324" y="1931463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/>
                <p:cNvSpPr txBox="1"/>
                <p:nvPr/>
              </p:nvSpPr>
              <p:spPr>
                <a:xfrm>
                  <a:off x="9245851" y="3035936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851" y="3035936"/>
                  <a:ext cx="245708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22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/>
            <p:cNvCxnSpPr/>
            <p:nvPr/>
          </p:nvCxnSpPr>
          <p:spPr>
            <a:xfrm flipH="1">
              <a:off x="8873508" y="1208200"/>
              <a:ext cx="618052" cy="74331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/>
                <p:cNvSpPr txBox="1"/>
                <p:nvPr/>
              </p:nvSpPr>
              <p:spPr>
                <a:xfrm>
                  <a:off x="8873508" y="129981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4" name="TextBox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508" y="1299814"/>
                  <a:ext cx="241540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2500" r="-17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5" name="Group 254"/>
            <p:cNvGrpSpPr/>
            <p:nvPr/>
          </p:nvGrpSpPr>
          <p:grpSpPr>
            <a:xfrm>
              <a:off x="7063905" y="2994281"/>
              <a:ext cx="877523" cy="709995"/>
              <a:chOff x="758520" y="708040"/>
              <a:chExt cx="2534677" cy="2135605"/>
            </a:xfrm>
          </p:grpSpPr>
          <p:grpSp>
            <p:nvGrpSpPr>
              <p:cNvPr id="256" name="Group 255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258" name="Straight Arrow Connector 257"/>
                <p:cNvCxnSpPr/>
                <p:nvPr/>
              </p:nvCxnSpPr>
              <p:spPr>
                <a:xfrm flipV="1">
                  <a:off x="1452939" y="680744"/>
                  <a:ext cx="7683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Arrow Connector 258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0" name="Rectangle 25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1" name="Rectangle 26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7" name="Rectangle 25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443" name="Group 442"/>
          <p:cNvGrpSpPr/>
          <p:nvPr/>
        </p:nvGrpSpPr>
        <p:grpSpPr>
          <a:xfrm>
            <a:off x="8337181" y="243216"/>
            <a:ext cx="3325189" cy="3282828"/>
            <a:chOff x="6820301" y="2599040"/>
            <a:chExt cx="3325189" cy="3282828"/>
          </a:xfrm>
        </p:grpSpPr>
        <p:grpSp>
          <p:nvGrpSpPr>
            <p:cNvPr id="264" name="Group 263"/>
            <p:cNvGrpSpPr/>
            <p:nvPr/>
          </p:nvGrpSpPr>
          <p:grpSpPr>
            <a:xfrm>
              <a:off x="6820301" y="2599040"/>
              <a:ext cx="3312817" cy="3282828"/>
              <a:chOff x="7063905" y="421448"/>
              <a:chExt cx="3312817" cy="3282828"/>
            </a:xfrm>
          </p:grpSpPr>
          <p:grpSp>
            <p:nvGrpSpPr>
              <p:cNvPr id="265" name="Group 264"/>
              <p:cNvGrpSpPr/>
              <p:nvPr/>
            </p:nvGrpSpPr>
            <p:grpSpPr>
              <a:xfrm>
                <a:off x="7345172" y="421448"/>
                <a:ext cx="3031550" cy="2753632"/>
                <a:chOff x="7345172" y="421448"/>
                <a:chExt cx="3031550" cy="2753632"/>
              </a:xfrm>
            </p:grpSpPr>
            <p:sp>
              <p:nvSpPr>
                <p:cNvPr id="282" name="Multiply 281"/>
                <p:cNvSpPr/>
                <p:nvPr/>
              </p:nvSpPr>
              <p:spPr>
                <a:xfrm>
                  <a:off x="7345172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Multiply 282"/>
                <p:cNvSpPr/>
                <p:nvPr/>
              </p:nvSpPr>
              <p:spPr>
                <a:xfrm>
                  <a:off x="7781264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Multiply 283"/>
                <p:cNvSpPr/>
                <p:nvPr/>
              </p:nvSpPr>
              <p:spPr>
                <a:xfrm>
                  <a:off x="8217356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Multiply 284"/>
                <p:cNvSpPr/>
                <p:nvPr/>
              </p:nvSpPr>
              <p:spPr>
                <a:xfrm>
                  <a:off x="8653448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Multiply 285"/>
                <p:cNvSpPr/>
                <p:nvPr/>
              </p:nvSpPr>
              <p:spPr>
                <a:xfrm>
                  <a:off x="9089540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Multiply 286"/>
                <p:cNvSpPr/>
                <p:nvPr/>
              </p:nvSpPr>
              <p:spPr>
                <a:xfrm>
                  <a:off x="9525632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Multiply 287"/>
                <p:cNvSpPr/>
                <p:nvPr/>
              </p:nvSpPr>
              <p:spPr>
                <a:xfrm>
                  <a:off x="9961724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Multiply 288"/>
                <p:cNvSpPr/>
                <p:nvPr/>
              </p:nvSpPr>
              <p:spPr>
                <a:xfrm>
                  <a:off x="7345172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Multiply 289"/>
                <p:cNvSpPr/>
                <p:nvPr/>
              </p:nvSpPr>
              <p:spPr>
                <a:xfrm>
                  <a:off x="7781264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Multiply 290"/>
                <p:cNvSpPr/>
                <p:nvPr/>
              </p:nvSpPr>
              <p:spPr>
                <a:xfrm>
                  <a:off x="8217356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Multiply 291"/>
                <p:cNvSpPr/>
                <p:nvPr/>
              </p:nvSpPr>
              <p:spPr>
                <a:xfrm>
                  <a:off x="8653448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Multiply 292"/>
                <p:cNvSpPr/>
                <p:nvPr/>
              </p:nvSpPr>
              <p:spPr>
                <a:xfrm>
                  <a:off x="9089540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Multiply 293"/>
                <p:cNvSpPr/>
                <p:nvPr/>
              </p:nvSpPr>
              <p:spPr>
                <a:xfrm>
                  <a:off x="9525632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Multiply 294"/>
                <p:cNvSpPr/>
                <p:nvPr/>
              </p:nvSpPr>
              <p:spPr>
                <a:xfrm>
                  <a:off x="9961724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Multiply 295"/>
                <p:cNvSpPr/>
                <p:nvPr/>
              </p:nvSpPr>
              <p:spPr>
                <a:xfrm>
                  <a:off x="7345172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Multiply 296"/>
                <p:cNvSpPr/>
                <p:nvPr/>
              </p:nvSpPr>
              <p:spPr>
                <a:xfrm>
                  <a:off x="7781264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Multiply 297"/>
                <p:cNvSpPr/>
                <p:nvPr/>
              </p:nvSpPr>
              <p:spPr>
                <a:xfrm>
                  <a:off x="8217356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Multiply 298"/>
                <p:cNvSpPr/>
                <p:nvPr/>
              </p:nvSpPr>
              <p:spPr>
                <a:xfrm>
                  <a:off x="8653448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Multiply 299"/>
                <p:cNvSpPr/>
                <p:nvPr/>
              </p:nvSpPr>
              <p:spPr>
                <a:xfrm>
                  <a:off x="9089540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Multiply 300"/>
                <p:cNvSpPr/>
                <p:nvPr/>
              </p:nvSpPr>
              <p:spPr>
                <a:xfrm>
                  <a:off x="9525632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Multiply 301"/>
                <p:cNvSpPr/>
                <p:nvPr/>
              </p:nvSpPr>
              <p:spPr>
                <a:xfrm>
                  <a:off x="9961724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Multiply 302"/>
                <p:cNvSpPr/>
                <p:nvPr/>
              </p:nvSpPr>
              <p:spPr>
                <a:xfrm>
                  <a:off x="7345172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Multiply 303"/>
                <p:cNvSpPr/>
                <p:nvPr/>
              </p:nvSpPr>
              <p:spPr>
                <a:xfrm>
                  <a:off x="7781264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Multiply 304"/>
                <p:cNvSpPr/>
                <p:nvPr/>
              </p:nvSpPr>
              <p:spPr>
                <a:xfrm>
                  <a:off x="8217356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Multiply 305"/>
                <p:cNvSpPr/>
                <p:nvPr/>
              </p:nvSpPr>
              <p:spPr>
                <a:xfrm>
                  <a:off x="8653448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Multiply 306"/>
                <p:cNvSpPr/>
                <p:nvPr/>
              </p:nvSpPr>
              <p:spPr>
                <a:xfrm>
                  <a:off x="9089540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Multiply 307"/>
                <p:cNvSpPr/>
                <p:nvPr/>
              </p:nvSpPr>
              <p:spPr>
                <a:xfrm>
                  <a:off x="9525632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Multiply 308"/>
                <p:cNvSpPr/>
                <p:nvPr/>
              </p:nvSpPr>
              <p:spPr>
                <a:xfrm>
                  <a:off x="9961724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Multiply 309"/>
                <p:cNvSpPr/>
                <p:nvPr/>
              </p:nvSpPr>
              <p:spPr>
                <a:xfrm>
                  <a:off x="7345172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Multiply 310"/>
                <p:cNvSpPr/>
                <p:nvPr/>
              </p:nvSpPr>
              <p:spPr>
                <a:xfrm>
                  <a:off x="7781264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Multiply 311"/>
                <p:cNvSpPr/>
                <p:nvPr/>
              </p:nvSpPr>
              <p:spPr>
                <a:xfrm>
                  <a:off x="8217356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Multiply 312"/>
                <p:cNvSpPr/>
                <p:nvPr/>
              </p:nvSpPr>
              <p:spPr>
                <a:xfrm>
                  <a:off x="8653448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Multiply 313"/>
                <p:cNvSpPr/>
                <p:nvPr/>
              </p:nvSpPr>
              <p:spPr>
                <a:xfrm>
                  <a:off x="9089540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Multiply 314"/>
                <p:cNvSpPr/>
                <p:nvPr/>
              </p:nvSpPr>
              <p:spPr>
                <a:xfrm>
                  <a:off x="9525632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Multiply 315"/>
                <p:cNvSpPr/>
                <p:nvPr/>
              </p:nvSpPr>
              <p:spPr>
                <a:xfrm>
                  <a:off x="9961724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Multiply 316"/>
                <p:cNvSpPr/>
                <p:nvPr/>
              </p:nvSpPr>
              <p:spPr>
                <a:xfrm>
                  <a:off x="7345172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Multiply 317"/>
                <p:cNvSpPr/>
                <p:nvPr/>
              </p:nvSpPr>
              <p:spPr>
                <a:xfrm>
                  <a:off x="7781264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Multiply 318"/>
                <p:cNvSpPr/>
                <p:nvPr/>
              </p:nvSpPr>
              <p:spPr>
                <a:xfrm>
                  <a:off x="8217356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Multiply 319"/>
                <p:cNvSpPr/>
                <p:nvPr/>
              </p:nvSpPr>
              <p:spPr>
                <a:xfrm>
                  <a:off x="8653448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Multiply 320"/>
                <p:cNvSpPr/>
                <p:nvPr/>
              </p:nvSpPr>
              <p:spPr>
                <a:xfrm>
                  <a:off x="9089540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Multiply 321"/>
                <p:cNvSpPr/>
                <p:nvPr/>
              </p:nvSpPr>
              <p:spPr>
                <a:xfrm>
                  <a:off x="9525632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Multiply 322"/>
                <p:cNvSpPr/>
                <p:nvPr/>
              </p:nvSpPr>
              <p:spPr>
                <a:xfrm>
                  <a:off x="9961724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Multiply 323"/>
                <p:cNvSpPr/>
                <p:nvPr/>
              </p:nvSpPr>
              <p:spPr>
                <a:xfrm>
                  <a:off x="7345172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Multiply 324"/>
                <p:cNvSpPr/>
                <p:nvPr/>
              </p:nvSpPr>
              <p:spPr>
                <a:xfrm>
                  <a:off x="7781264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Multiply 325"/>
                <p:cNvSpPr/>
                <p:nvPr/>
              </p:nvSpPr>
              <p:spPr>
                <a:xfrm>
                  <a:off x="8217356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Multiply 326"/>
                <p:cNvSpPr/>
                <p:nvPr/>
              </p:nvSpPr>
              <p:spPr>
                <a:xfrm>
                  <a:off x="8653448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Multiply 327"/>
                <p:cNvSpPr/>
                <p:nvPr/>
              </p:nvSpPr>
              <p:spPr>
                <a:xfrm>
                  <a:off x="9089540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Multiply 328"/>
                <p:cNvSpPr/>
                <p:nvPr/>
              </p:nvSpPr>
              <p:spPr>
                <a:xfrm>
                  <a:off x="9525632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Multiply 329"/>
                <p:cNvSpPr/>
                <p:nvPr/>
              </p:nvSpPr>
              <p:spPr>
                <a:xfrm>
                  <a:off x="9961724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7874466" y="957831"/>
                <a:ext cx="1972961" cy="2517347"/>
                <a:chOff x="7874466" y="938179"/>
                <a:chExt cx="1972961" cy="2517347"/>
              </a:xfrm>
            </p:grpSpPr>
            <p:sp>
              <p:nvSpPr>
                <p:cNvPr id="279" name="Arc 278"/>
                <p:cNvSpPr/>
                <p:nvPr/>
              </p:nvSpPr>
              <p:spPr>
                <a:xfrm>
                  <a:off x="7874466" y="938179"/>
                  <a:ext cx="1972961" cy="1972961"/>
                </a:xfrm>
                <a:prstGeom prst="arc">
                  <a:avLst>
                    <a:gd name="adj1" fmla="val 10729451"/>
                    <a:gd name="adj2" fmla="val 0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874466" y="1924659"/>
                  <a:ext cx="0" cy="153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9847427" y="1901946"/>
                  <a:ext cx="0" cy="153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TextBox 266"/>
                  <p:cNvSpPr txBox="1"/>
                  <p:nvPr/>
                </p:nvSpPr>
                <p:spPr>
                  <a:xfrm>
                    <a:off x="7600324" y="193146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7" name="TextBox 2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0324" y="1931463"/>
                    <a:ext cx="176459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9245851" y="3035936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8" name="TextBox 2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5851" y="3035936"/>
                    <a:ext cx="245708" cy="34515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1" name="Group 270"/>
              <p:cNvGrpSpPr/>
              <p:nvPr/>
            </p:nvGrpSpPr>
            <p:grpSpPr>
              <a:xfrm>
                <a:off x="7063905" y="2994281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272" name="Group 271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274" name="Straight Arrow Connector 273"/>
                  <p:cNvCxnSpPr/>
                  <p:nvPr/>
                </p:nvCxnSpPr>
                <p:spPr>
                  <a:xfrm flipV="1">
                    <a:off x="1452939" y="680744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7" name="Rectangle 276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8" name="Rectangle 277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73" name="Rectangle 272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332" name="Straight Arrow Connector 331"/>
            <p:cNvCxnSpPr/>
            <p:nvPr/>
          </p:nvCxnSpPr>
          <p:spPr>
            <a:xfrm flipV="1">
              <a:off x="7745159" y="4182209"/>
              <a:ext cx="0" cy="11280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/>
                <p:cNvSpPr txBox="1"/>
                <p:nvPr/>
              </p:nvSpPr>
              <p:spPr>
                <a:xfrm>
                  <a:off x="7790728" y="4616366"/>
                  <a:ext cx="16042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4" name="TextBox 3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728" y="4616366"/>
                  <a:ext cx="160429" cy="353302"/>
                </a:xfrm>
                <a:prstGeom prst="rect">
                  <a:avLst/>
                </a:prstGeom>
                <a:blipFill>
                  <a:blip r:embed="rId32"/>
                  <a:stretch>
                    <a:fillRect l="-50000" t="-34483" r="-107692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5" name="Straight Arrow Connector 334"/>
            <p:cNvCxnSpPr/>
            <p:nvPr/>
          </p:nvCxnSpPr>
          <p:spPr>
            <a:xfrm>
              <a:off x="9502206" y="4079845"/>
              <a:ext cx="0" cy="11801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9096752" y="4626031"/>
                  <a:ext cx="35278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6752" y="4626031"/>
                  <a:ext cx="352789" cy="353302"/>
                </a:xfrm>
                <a:prstGeom prst="rect">
                  <a:avLst/>
                </a:prstGeom>
                <a:blipFill>
                  <a:blip r:embed="rId33"/>
                  <a:stretch>
                    <a:fillRect l="-1724" t="-32759" r="-103448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Straight Arrow Connector 339"/>
            <p:cNvCxnSpPr>
              <a:stCxn id="318" idx="3"/>
            </p:cNvCxnSpPr>
            <p:nvPr/>
          </p:nvCxnSpPr>
          <p:spPr>
            <a:xfrm flipH="1" flipV="1">
              <a:off x="7048719" y="4864623"/>
              <a:ext cx="588613" cy="1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7008174" y="4441383"/>
                  <a:ext cx="28341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8174" y="4441383"/>
                  <a:ext cx="283411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17021" t="-33333" r="-74468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3" name="Straight Arrow Connector 342"/>
            <p:cNvCxnSpPr/>
            <p:nvPr/>
          </p:nvCxnSpPr>
          <p:spPr>
            <a:xfrm>
              <a:off x="9601243" y="4857530"/>
              <a:ext cx="540756" cy="709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9669719" y="4441383"/>
                  <a:ext cx="47577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9719" y="4441383"/>
                  <a:ext cx="475771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282" t="-33333" r="-67949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1" name="Straight Arrow Connector 350"/>
            <p:cNvCxnSpPr/>
            <p:nvPr/>
          </p:nvCxnSpPr>
          <p:spPr>
            <a:xfrm flipV="1">
              <a:off x="7790728" y="3372414"/>
              <a:ext cx="183024" cy="2286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3" name="TextBox 352"/>
                <p:cNvSpPr txBox="1"/>
                <p:nvPr/>
              </p:nvSpPr>
              <p:spPr>
                <a:xfrm>
                  <a:off x="7929537" y="334585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3" name="TextBox 3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9537" y="3345855"/>
                  <a:ext cx="317651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4" name="Straight Arrow Connector 353"/>
            <p:cNvCxnSpPr/>
            <p:nvPr/>
          </p:nvCxnSpPr>
          <p:spPr>
            <a:xfrm>
              <a:off x="9420755" y="3552451"/>
              <a:ext cx="180488" cy="249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4" name="TextBox 423"/>
                <p:cNvSpPr txBox="1"/>
                <p:nvPr/>
              </p:nvSpPr>
              <p:spPr>
                <a:xfrm>
                  <a:off x="9000591" y="3380606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4" name="TextBox 4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591" y="3380606"/>
                  <a:ext cx="317651" cy="353302"/>
                </a:xfrm>
                <a:prstGeom prst="rect">
                  <a:avLst/>
                </a:prstGeom>
                <a:blipFill>
                  <a:blip r:embed="rId37"/>
                  <a:stretch>
                    <a:fillRect l="-17308" t="-32759" r="-105769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5" name="Straight Arrow Connector 424"/>
            <p:cNvCxnSpPr/>
            <p:nvPr/>
          </p:nvCxnSpPr>
          <p:spPr>
            <a:xfrm flipV="1">
              <a:off x="9445533" y="3242785"/>
              <a:ext cx="286537" cy="2910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/>
            <p:nvPr/>
          </p:nvCxnSpPr>
          <p:spPr>
            <a:xfrm flipH="1" flipV="1">
              <a:off x="7463348" y="3316337"/>
              <a:ext cx="304274" cy="27271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0" name="TextBox 429"/>
                <p:cNvSpPr txBox="1"/>
                <p:nvPr/>
              </p:nvSpPr>
              <p:spPr>
                <a:xfrm>
                  <a:off x="9362241" y="2901665"/>
                  <a:ext cx="39485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0" name="TextBox 4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241" y="2901665"/>
                  <a:ext cx="394852" cy="345159"/>
                </a:xfrm>
                <a:prstGeom prst="rect">
                  <a:avLst/>
                </a:prstGeom>
                <a:blipFill>
                  <a:blip r:embed="rId38"/>
                  <a:stretch>
                    <a:fillRect l="-14063" t="-35714" r="-93750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1" name="TextBox 430"/>
                <p:cNvSpPr txBox="1"/>
                <p:nvPr/>
              </p:nvSpPr>
              <p:spPr>
                <a:xfrm>
                  <a:off x="7507153" y="2903919"/>
                  <a:ext cx="39485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1" name="TextBox 4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7153" y="2903919"/>
                  <a:ext cx="394852" cy="345159"/>
                </a:xfrm>
                <a:prstGeom prst="rect">
                  <a:avLst/>
                </a:prstGeom>
                <a:blipFill>
                  <a:blip r:embed="rId39"/>
                  <a:stretch>
                    <a:fillRect l="-13846" t="-35088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2" name="Straight Connector 431"/>
            <p:cNvCxnSpPr/>
            <p:nvPr/>
          </p:nvCxnSpPr>
          <p:spPr>
            <a:xfrm>
              <a:off x="7777750" y="3578017"/>
              <a:ext cx="834585" cy="5627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>
              <a:stCxn id="279" idx="0"/>
            </p:cNvCxnSpPr>
            <p:nvPr/>
          </p:nvCxnSpPr>
          <p:spPr>
            <a:xfrm flipV="1">
              <a:off x="7631070" y="4130160"/>
              <a:ext cx="981265" cy="1198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Arc 440"/>
            <p:cNvSpPr/>
            <p:nvPr/>
          </p:nvSpPr>
          <p:spPr>
            <a:xfrm>
              <a:off x="8194915" y="3930657"/>
              <a:ext cx="295451" cy="340768"/>
            </a:xfrm>
            <a:prstGeom prst="arc">
              <a:avLst>
                <a:gd name="adj1" fmla="val 10558989"/>
                <a:gd name="adj2" fmla="val 147854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2" name="TextBox 441"/>
                <p:cNvSpPr txBox="1"/>
                <p:nvPr/>
              </p:nvSpPr>
              <p:spPr>
                <a:xfrm>
                  <a:off x="7966299" y="3822501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2" name="TextBox 4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299" y="3822501"/>
                  <a:ext cx="222304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1F6D6D2-99BD-4395-92C9-90F470342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177" y="1619744"/>
            <a:ext cx="1179808" cy="1316954"/>
          </a:xfrm>
          <a:prstGeom prst="rect">
            <a:avLst/>
          </a:prstGeom>
        </p:spPr>
      </p:pic>
      <p:sp>
        <p:nvSpPr>
          <p:cNvPr id="82" name="Parallelogram 81"/>
          <p:cNvSpPr/>
          <p:nvPr/>
        </p:nvSpPr>
        <p:spPr>
          <a:xfrm>
            <a:off x="7026410" y="2880871"/>
            <a:ext cx="3822207" cy="1113088"/>
          </a:xfrm>
          <a:prstGeom prst="parallelogram">
            <a:avLst>
              <a:gd name="adj" fmla="val 150714"/>
            </a:avLst>
          </a:prstGeom>
          <a:solidFill>
            <a:schemeClr val="bg2">
              <a:lumMod val="90000"/>
              <a:alpha val="58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sp>
        <p:nvSpPr>
          <p:cNvPr id="84" name="Freeform 83"/>
          <p:cNvSpPr/>
          <p:nvPr/>
        </p:nvSpPr>
        <p:spPr>
          <a:xfrm>
            <a:off x="8014617" y="3285757"/>
            <a:ext cx="1288973" cy="528810"/>
          </a:xfrm>
          <a:custGeom>
            <a:avLst/>
            <a:gdLst>
              <a:gd name="connsiteX0" fmla="*/ 418641 w 1288973"/>
              <a:gd name="connsiteY0" fmla="*/ 44068 h 528810"/>
              <a:gd name="connsiteX1" fmla="*/ 33051 w 1288973"/>
              <a:gd name="connsiteY1" fmla="*/ 319490 h 528810"/>
              <a:gd name="connsiteX2" fmla="*/ 0 w 1288973"/>
              <a:gd name="connsiteY2" fmla="*/ 528810 h 528810"/>
              <a:gd name="connsiteX3" fmla="*/ 506776 w 1288973"/>
              <a:gd name="connsiteY3" fmla="*/ 528810 h 528810"/>
              <a:gd name="connsiteX4" fmla="*/ 969484 w 1288973"/>
              <a:gd name="connsiteY4" fmla="*/ 429658 h 528810"/>
              <a:gd name="connsiteX5" fmla="*/ 1288973 w 1288973"/>
              <a:gd name="connsiteY5" fmla="*/ 187287 h 528810"/>
              <a:gd name="connsiteX6" fmla="*/ 980501 w 1288973"/>
              <a:gd name="connsiteY6" fmla="*/ 0 h 528810"/>
              <a:gd name="connsiteX7" fmla="*/ 583894 w 1288973"/>
              <a:gd name="connsiteY7" fmla="*/ 0 h 528810"/>
              <a:gd name="connsiteX8" fmla="*/ 418641 w 1288973"/>
              <a:gd name="connsiteY8" fmla="*/ 44068 h 528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8973" h="528810">
                <a:moveTo>
                  <a:pt x="418641" y="44068"/>
                </a:moveTo>
                <a:lnTo>
                  <a:pt x="33051" y="319490"/>
                </a:lnTo>
                <a:lnTo>
                  <a:pt x="0" y="528810"/>
                </a:lnTo>
                <a:lnTo>
                  <a:pt x="506776" y="528810"/>
                </a:lnTo>
                <a:lnTo>
                  <a:pt x="969484" y="429658"/>
                </a:lnTo>
                <a:lnTo>
                  <a:pt x="1288973" y="187287"/>
                </a:lnTo>
                <a:lnTo>
                  <a:pt x="980501" y="0"/>
                </a:lnTo>
                <a:lnTo>
                  <a:pt x="583894" y="0"/>
                </a:lnTo>
                <a:lnTo>
                  <a:pt x="418641" y="44068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/>
          <p:cNvCxnSpPr>
            <a:stCxn id="84" idx="2"/>
          </p:cNvCxnSpPr>
          <p:nvPr/>
        </p:nvCxnSpPr>
        <p:spPr>
          <a:xfrm>
            <a:off x="8014617" y="3814567"/>
            <a:ext cx="3723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4" idx="4"/>
            <a:endCxn id="84" idx="5"/>
          </p:cNvCxnSpPr>
          <p:nvPr/>
        </p:nvCxnSpPr>
        <p:spPr>
          <a:xfrm flipV="1">
            <a:off x="8984101" y="3473044"/>
            <a:ext cx="319489" cy="242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4" idx="6"/>
            <a:endCxn id="84" idx="7"/>
          </p:cNvCxnSpPr>
          <p:nvPr/>
        </p:nvCxnSpPr>
        <p:spPr>
          <a:xfrm flipH="1">
            <a:off x="8598511" y="3285757"/>
            <a:ext cx="3966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4" idx="0"/>
            <a:endCxn id="84" idx="1"/>
          </p:cNvCxnSpPr>
          <p:nvPr/>
        </p:nvCxnSpPr>
        <p:spPr>
          <a:xfrm flipH="1">
            <a:off x="8047668" y="3329825"/>
            <a:ext cx="385590" cy="275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4" idx="3"/>
          </p:cNvCxnSpPr>
          <p:nvPr/>
        </p:nvCxnSpPr>
        <p:spPr>
          <a:xfrm flipV="1">
            <a:off x="8521393" y="3715415"/>
            <a:ext cx="473725" cy="991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9220536" y="3387591"/>
                <a:ext cx="2470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36" y="3387591"/>
                <a:ext cx="24705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/>
              <p:cNvSpPr txBox="1"/>
              <p:nvPr/>
            </p:nvSpPr>
            <p:spPr>
              <a:xfrm>
                <a:off x="8465775" y="3309171"/>
                <a:ext cx="3305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775" y="3309171"/>
                <a:ext cx="33054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>
                <a:off x="9284166" y="2359178"/>
                <a:ext cx="3061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𝜇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166" y="2359178"/>
                <a:ext cx="306173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560502" y="572432"/>
            <a:ext cx="4508808" cy="5002103"/>
            <a:chOff x="1560502" y="572432"/>
            <a:chExt cx="4508808" cy="5002103"/>
          </a:xfrm>
        </p:grpSpPr>
        <p:grpSp>
          <p:nvGrpSpPr>
            <p:cNvPr id="101" name="Group 100"/>
            <p:cNvGrpSpPr/>
            <p:nvPr/>
          </p:nvGrpSpPr>
          <p:grpSpPr>
            <a:xfrm>
              <a:off x="1560502" y="572432"/>
              <a:ext cx="4508808" cy="5002103"/>
              <a:chOff x="1560502" y="572432"/>
              <a:chExt cx="4508808" cy="500210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017070" y="1767412"/>
                <a:ext cx="4052240" cy="3225423"/>
                <a:chOff x="1508612" y="3434316"/>
                <a:chExt cx="2251013" cy="1846610"/>
              </a:xfrm>
            </p:grpSpPr>
            <p:cxnSp>
              <p:nvCxnSpPr>
                <p:cNvPr id="5" name="Straight Arrow Connector 4"/>
                <p:cNvCxnSpPr/>
                <p:nvPr/>
              </p:nvCxnSpPr>
              <p:spPr>
                <a:xfrm>
                  <a:off x="1517076" y="343431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1512845" y="3588392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>
                  <a:off x="1512844" y="373715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1517076" y="389114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>
                  <a:off x="1512845" y="4045217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1512844" y="419397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1517076" y="435290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1512845" y="450698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1512844" y="465574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1508612" y="480852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1512844" y="496745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1508613" y="512153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1508612" y="527029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2">
                      <a:lumMod val="9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5618603" y="5052538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8603" y="5052538"/>
                    <a:ext cx="245708" cy="34515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Rectangle 18"/>
              <p:cNvSpPr/>
              <p:nvPr/>
            </p:nvSpPr>
            <p:spPr>
              <a:xfrm>
                <a:off x="2864385" y="2192357"/>
                <a:ext cx="2049137" cy="236116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endCxn id="19" idx="0"/>
              </p:cNvCxnSpPr>
              <p:nvPr/>
            </p:nvCxnSpPr>
            <p:spPr>
              <a:xfrm flipH="1">
                <a:off x="3888954" y="2192357"/>
                <a:ext cx="41864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227696" y="182483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7696" y="1824830"/>
                    <a:ext cx="176459" cy="307777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32143" r="-2857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Multiply 31"/>
              <p:cNvSpPr/>
              <p:nvPr/>
            </p:nvSpPr>
            <p:spPr>
              <a:xfrm>
                <a:off x="4706636" y="3189438"/>
                <a:ext cx="42783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/>
              <p:cNvGrpSpPr/>
              <p:nvPr/>
            </p:nvGrpSpPr>
            <p:grpSpPr>
              <a:xfrm>
                <a:off x="2710219" y="3208645"/>
                <a:ext cx="319032" cy="315970"/>
                <a:chOff x="4484550" y="3215437"/>
                <a:chExt cx="319032" cy="315970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4484550" y="3215437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4621206" y="335056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538070" y="2996870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070" y="2996870"/>
                    <a:ext cx="237629" cy="34515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0513" t="-35714" r="-92308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127354" y="3039757"/>
                    <a:ext cx="429990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354" y="3039757"/>
                    <a:ext cx="429990" cy="345159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1408" t="-35714" r="-84507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/>
              <p:cNvCxnSpPr/>
              <p:nvPr/>
            </p:nvCxnSpPr>
            <p:spPr>
              <a:xfrm flipH="1">
                <a:off x="3876566" y="927295"/>
                <a:ext cx="17303" cy="46472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Curved Right Arrow 52"/>
              <p:cNvSpPr/>
              <p:nvPr/>
            </p:nvSpPr>
            <p:spPr>
              <a:xfrm>
                <a:off x="3611147" y="1264849"/>
                <a:ext cx="424424" cy="416846"/>
              </a:xfrm>
              <a:prstGeom prst="curvedRightArrow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Up Arrow 53"/>
              <p:cNvSpPr/>
              <p:nvPr/>
            </p:nvSpPr>
            <p:spPr>
              <a:xfrm>
                <a:off x="3808182" y="572432"/>
                <a:ext cx="161544" cy="853752"/>
              </a:xfrm>
              <a:prstGeom prst="upArrow">
                <a:avLst/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4174118" y="883874"/>
                    <a:ext cx="1748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𝜏</m:t>
                              </m:r>
                            </m:e>
                          </m:acc>
                        </m:oMath>
                      </m:oMathPara>
                    </a14:m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118" y="883874"/>
                    <a:ext cx="17485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9286" t="-46667" r="-110714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2869735" y="4733001"/>
                <a:ext cx="2026119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962253" y="4714428"/>
                    <a:ext cx="2671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2253" y="4714428"/>
                    <a:ext cx="26718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364" r="-6818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/>
              <p:cNvCxnSpPr/>
              <p:nvPr/>
            </p:nvCxnSpPr>
            <p:spPr>
              <a:xfrm flipH="1">
                <a:off x="2423648" y="2192357"/>
                <a:ext cx="14377" cy="23611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2158586" y="3084945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8586" y="3084945"/>
                    <a:ext cx="21756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5000" r="-2222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oup 64"/>
              <p:cNvGrpSpPr/>
              <p:nvPr/>
            </p:nvGrpSpPr>
            <p:grpSpPr>
              <a:xfrm>
                <a:off x="1560502" y="4619265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68" name="Straight Arrow Connector 67"/>
                  <p:cNvCxnSpPr/>
                  <p:nvPr/>
                </p:nvCxnSpPr>
                <p:spPr>
                  <a:xfrm flipV="1">
                    <a:off x="1452939" y="680744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7" name="Rectangle 6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flipH="1">
                <a:off x="2842352" y="3789802"/>
                <a:ext cx="1057619" cy="110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3329395" y="3491656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9395" y="3491656"/>
                    <a:ext cx="198003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7273" t="-36000" r="-93939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Arrow Connector 76"/>
              <p:cNvCxnSpPr/>
              <p:nvPr/>
            </p:nvCxnSpPr>
            <p:spPr>
              <a:xfrm flipV="1">
                <a:off x="3911307" y="3994299"/>
                <a:ext cx="1036407" cy="10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/>
                  <p:cNvSpPr txBox="1"/>
                  <p:nvPr/>
                </p:nvSpPr>
                <p:spPr>
                  <a:xfrm>
                    <a:off x="4174118" y="3676298"/>
                    <a:ext cx="3903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118" y="3676298"/>
                    <a:ext cx="390363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3125" t="-33333" r="-96875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2" name="Straight Arrow Connector 61"/>
            <p:cNvCxnSpPr/>
            <p:nvPr/>
          </p:nvCxnSpPr>
          <p:spPr>
            <a:xfrm flipH="1">
              <a:off x="2864385" y="2404138"/>
              <a:ext cx="1053" cy="5052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4909879" y="2717062"/>
              <a:ext cx="3611" cy="441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19" idx="2"/>
            </p:cNvCxnSpPr>
            <p:nvPr/>
          </p:nvCxnSpPr>
          <p:spPr>
            <a:xfrm>
              <a:off x="3285340" y="4553524"/>
              <a:ext cx="60361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CCB442-807D-409E-9F9F-0332DAC29567}"/>
              </a:ext>
            </a:extLst>
          </p:cNvPr>
          <p:cNvCxnSpPr/>
          <p:nvPr/>
        </p:nvCxnSpPr>
        <p:spPr>
          <a:xfrm flipV="1">
            <a:off x="9682560" y="1727197"/>
            <a:ext cx="0" cy="15396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107CDF68-3334-441B-B9A4-0B2441908462}"/>
              </a:ext>
            </a:extLst>
          </p:cNvPr>
          <p:cNvSpPr/>
          <p:nvPr/>
        </p:nvSpPr>
        <p:spPr>
          <a:xfrm rot="10800000">
            <a:off x="9327615" y="3083998"/>
            <a:ext cx="690779" cy="303593"/>
          </a:xfrm>
          <a:prstGeom prst="arc">
            <a:avLst>
              <a:gd name="adj1" fmla="val 16200000"/>
              <a:gd name="adj2" fmla="val 1253099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9192B2-06E3-4C38-9F67-85CD2CE6C5C8}"/>
              </a:ext>
            </a:extLst>
          </p:cNvPr>
          <p:cNvSpPr/>
          <p:nvPr/>
        </p:nvSpPr>
        <p:spPr>
          <a:xfrm rot="5400000">
            <a:off x="9654648" y="3361277"/>
            <a:ext cx="53034" cy="45719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116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845577" y="304150"/>
            <a:ext cx="4052240" cy="3177281"/>
            <a:chOff x="6475196" y="766858"/>
            <a:chExt cx="4052240" cy="3177281"/>
          </a:xfrm>
        </p:grpSpPr>
        <p:grpSp>
          <p:nvGrpSpPr>
            <p:cNvPr id="8" name="Group 7"/>
            <p:cNvGrpSpPr/>
            <p:nvPr/>
          </p:nvGrpSpPr>
          <p:grpSpPr>
            <a:xfrm>
              <a:off x="6475196" y="968954"/>
              <a:ext cx="4052240" cy="2965590"/>
              <a:chOff x="1508612" y="3434316"/>
              <a:chExt cx="2251013" cy="169785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517076" y="343431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512845" y="3588392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512844" y="373715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517076" y="389114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1512845" y="4045217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512844" y="419397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517076" y="435290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1512845" y="450698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1512844" y="465574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508612" y="480852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512844" y="496745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508613" y="512153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999949" y="1603255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9949" y="1603255"/>
                  <a:ext cx="21845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5000" t="-33333" r="-94444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947614" y="3598980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614" y="3598980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Arc 78"/>
            <p:cNvSpPr/>
            <p:nvPr/>
          </p:nvSpPr>
          <p:spPr>
            <a:xfrm>
              <a:off x="8547677" y="2125386"/>
              <a:ext cx="353637" cy="353637"/>
            </a:xfrm>
            <a:prstGeom prst="arc">
              <a:avLst>
                <a:gd name="adj1" fmla="val 16200000"/>
                <a:gd name="adj2" fmla="val 1377079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0" name="Arc 79"/>
            <p:cNvSpPr/>
            <p:nvPr/>
          </p:nvSpPr>
          <p:spPr>
            <a:xfrm>
              <a:off x="8546851" y="3201716"/>
              <a:ext cx="353637" cy="353637"/>
            </a:xfrm>
            <a:prstGeom prst="arc">
              <a:avLst>
                <a:gd name="adj1" fmla="val 16200000"/>
                <a:gd name="adj2" fmla="val 13770799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8993743" y="3153805"/>
                  <a:ext cx="272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3743" y="3153805"/>
                  <a:ext cx="272189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8993742" y="2092812"/>
                  <a:ext cx="272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3742" y="2092812"/>
                  <a:ext cx="272189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8268702" y="922793"/>
                  <a:ext cx="9382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  <m: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8702" y="922793"/>
                  <a:ext cx="938206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/>
            <p:cNvGrpSpPr/>
            <p:nvPr/>
          </p:nvGrpSpPr>
          <p:grpSpPr>
            <a:xfrm>
              <a:off x="6679243" y="2764873"/>
              <a:ext cx="1630328" cy="1141504"/>
              <a:chOff x="6679243" y="2764873"/>
              <a:chExt cx="1630328" cy="1141504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679243" y="2997284"/>
                <a:ext cx="1630328" cy="909093"/>
                <a:chOff x="6988036" y="2997284"/>
                <a:chExt cx="1630328" cy="90909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7266467" y="3496242"/>
                      <a:ext cx="21845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6467" y="3496242"/>
                      <a:ext cx="21845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5000" t="-36000" r="-94444" b="-2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Group 57"/>
                <p:cNvGrpSpPr/>
                <p:nvPr/>
              </p:nvGrpSpPr>
              <p:grpSpPr>
                <a:xfrm rot="5400000">
                  <a:off x="7068718" y="2916602"/>
                  <a:ext cx="909093" cy="1070458"/>
                  <a:chOff x="8058637" y="981301"/>
                  <a:chExt cx="909093" cy="1070458"/>
                </a:xfrm>
              </p:grpSpPr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8163500" y="1056991"/>
                    <a:ext cx="804230" cy="890916"/>
                    <a:chOff x="8163500" y="1165227"/>
                    <a:chExt cx="804230" cy="890916"/>
                  </a:xfrm>
                </p:grpSpPr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>
                      <a:off x="8174516" y="1597444"/>
                      <a:ext cx="79321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 flipH="1">
                      <a:off x="8163500" y="1165227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62" name="Oval 61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1" name="Multiply 60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7612191" y="3187901"/>
                      <a:ext cx="1006173" cy="52296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12191" y="3187901"/>
                      <a:ext cx="1006173" cy="52296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706459" y="2765569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6459" y="2765569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608407" y="276487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8407" y="2764873"/>
                    <a:ext cx="1764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/>
            <p:cNvGrpSpPr/>
            <p:nvPr/>
          </p:nvGrpSpPr>
          <p:grpSpPr>
            <a:xfrm>
              <a:off x="7164858" y="1625830"/>
              <a:ext cx="1369640" cy="1224680"/>
              <a:chOff x="7463193" y="1636577"/>
              <a:chExt cx="1369640" cy="122468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762375" y="1636577"/>
                <a:ext cx="1070458" cy="909093"/>
                <a:chOff x="7775260" y="1592991"/>
                <a:chExt cx="1070458" cy="90909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8058494" y="1721169"/>
                      <a:ext cx="21845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58494" y="1721169"/>
                      <a:ext cx="21845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2222" t="-36000" r="-97222" b="-2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" name="Group 49"/>
                <p:cNvGrpSpPr/>
                <p:nvPr/>
              </p:nvGrpSpPr>
              <p:grpSpPr>
                <a:xfrm rot="18677954">
                  <a:off x="7855942" y="1512309"/>
                  <a:ext cx="909093" cy="1070458"/>
                  <a:chOff x="8058637" y="981301"/>
                  <a:chExt cx="909093" cy="1070458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8163500" y="1056991"/>
                    <a:ext cx="804230" cy="890916"/>
                    <a:chOff x="8163500" y="1165227"/>
                    <a:chExt cx="804230" cy="890916"/>
                  </a:xfrm>
                </p:grpSpPr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>
                      <a:off x="8174516" y="1597444"/>
                      <a:ext cx="79321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H="1">
                      <a:off x="8163500" y="1165227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" name="Multiply 52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4" name="Arc 73"/>
                <p:cNvSpPr/>
                <p:nvPr/>
              </p:nvSpPr>
              <p:spPr>
                <a:xfrm>
                  <a:off x="8068504" y="2098026"/>
                  <a:ext cx="201081" cy="375254"/>
                </a:xfrm>
                <a:prstGeom prst="arc">
                  <a:avLst>
                    <a:gd name="adj1" fmla="val 17199643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8279012" y="1987302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79012" y="1987302"/>
                      <a:ext cx="222304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5000" r="-25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7463193" y="188379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193" y="1883790"/>
                    <a:ext cx="176459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8429670" y="255348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9670" y="2553480"/>
                    <a:ext cx="17645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/>
            <p:cNvGrpSpPr/>
            <p:nvPr/>
          </p:nvGrpSpPr>
          <p:grpSpPr>
            <a:xfrm>
              <a:off x="9200085" y="766858"/>
              <a:ext cx="909093" cy="1320620"/>
              <a:chOff x="9200085" y="766858"/>
              <a:chExt cx="909093" cy="132062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00085" y="996696"/>
                <a:ext cx="909093" cy="1070458"/>
                <a:chOff x="8058637" y="981301"/>
                <a:chExt cx="909093" cy="1070458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8163500" y="1056991"/>
                  <a:ext cx="804230" cy="890916"/>
                  <a:chOff x="8163500" y="1165227"/>
                  <a:chExt cx="804230" cy="890916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8174516" y="1597444"/>
                    <a:ext cx="79321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H="1">
                    <a:off x="8163500" y="1165227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8" name="Multiply 47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9375710" y="1182357"/>
                    <a:ext cx="69980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5710" y="1182357"/>
                    <a:ext cx="699807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895" r="-701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9451210" y="766858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1210" y="766858"/>
                    <a:ext cx="176459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9439122" y="1779701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9122" y="1779701"/>
                    <a:ext cx="176459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7" name="Cube 96"/>
          <p:cNvSpPr/>
          <p:nvPr/>
        </p:nvSpPr>
        <p:spPr>
          <a:xfrm>
            <a:off x="7917245" y="719649"/>
            <a:ext cx="3129409" cy="951929"/>
          </a:xfrm>
          <a:prstGeom prst="cube">
            <a:avLst>
              <a:gd name="adj" fmla="val 7306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10481053" y="1041058"/>
            <a:ext cx="661836" cy="6927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/>
              <p:cNvSpPr/>
              <p:nvPr/>
            </p:nvSpPr>
            <p:spPr>
              <a:xfrm>
                <a:off x="10935257" y="1319412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257" y="1319412"/>
                <a:ext cx="3966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 flipV="1">
            <a:off x="9340760" y="1074425"/>
            <a:ext cx="69750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/>
              <p:cNvSpPr/>
              <p:nvPr/>
            </p:nvSpPr>
            <p:spPr>
              <a:xfrm>
                <a:off x="9965433" y="869826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433" y="869826"/>
                <a:ext cx="3966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 flipV="1">
            <a:off x="7864425" y="657372"/>
            <a:ext cx="575411" cy="5817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7260116" y="519086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116" y="519086"/>
                <a:ext cx="396605" cy="369332"/>
              </a:xfrm>
              <a:prstGeom prst="rect">
                <a:avLst/>
              </a:prstGeom>
              <a:blipFill>
                <a:blip r:embed="rId20"/>
                <a:stretch>
                  <a:fillRect r="-9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/>
          <p:cNvCxnSpPr/>
          <p:nvPr/>
        </p:nvCxnSpPr>
        <p:spPr>
          <a:xfrm flipH="1" flipV="1">
            <a:off x="8921638" y="445448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9241069" y="431363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10507411" y="408666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/>
              <p:cNvSpPr/>
              <p:nvPr/>
            </p:nvSpPr>
            <p:spPr>
              <a:xfrm>
                <a:off x="10583561" y="156111"/>
                <a:ext cx="39607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561" y="156111"/>
                <a:ext cx="396070" cy="4029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/>
          <p:cNvCxnSpPr/>
          <p:nvPr/>
        </p:nvCxnSpPr>
        <p:spPr>
          <a:xfrm flipH="1" flipV="1">
            <a:off x="8596691" y="451120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/>
              <p:cNvSpPr/>
              <p:nvPr/>
            </p:nvSpPr>
            <p:spPr>
              <a:xfrm>
                <a:off x="10602181" y="879313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181" y="879313"/>
                <a:ext cx="3966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/>
          <p:cNvCxnSpPr/>
          <p:nvPr/>
        </p:nvCxnSpPr>
        <p:spPr>
          <a:xfrm flipH="1" flipV="1">
            <a:off x="9889026" y="422751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10208457" y="408666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9564079" y="428423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8776626" y="785559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9096057" y="771474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10362399" y="748777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8451679" y="791231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9744014" y="762862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10063445" y="748777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9419067" y="768534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 276"/>
          <p:cNvGrpSpPr/>
          <p:nvPr/>
        </p:nvGrpSpPr>
        <p:grpSpPr>
          <a:xfrm>
            <a:off x="5634761" y="2323143"/>
            <a:ext cx="4483348" cy="3912153"/>
            <a:chOff x="5634761" y="2323143"/>
            <a:chExt cx="4483348" cy="3912153"/>
          </a:xfrm>
        </p:grpSpPr>
        <p:grpSp>
          <p:nvGrpSpPr>
            <p:cNvPr id="242" name="Group 241"/>
            <p:cNvGrpSpPr/>
            <p:nvPr/>
          </p:nvGrpSpPr>
          <p:grpSpPr>
            <a:xfrm>
              <a:off x="5634761" y="2323143"/>
              <a:ext cx="4483348" cy="3912153"/>
              <a:chOff x="5634761" y="2323143"/>
              <a:chExt cx="4483348" cy="3912153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429466" y="3474755"/>
                <a:ext cx="3031550" cy="2753632"/>
                <a:chOff x="6462610" y="3062912"/>
                <a:chExt cx="3031550" cy="2753632"/>
              </a:xfrm>
            </p:grpSpPr>
            <p:sp>
              <p:nvSpPr>
                <p:cNvPr id="141" name="Multiply 140"/>
                <p:cNvSpPr/>
                <p:nvPr/>
              </p:nvSpPr>
              <p:spPr>
                <a:xfrm>
                  <a:off x="6462610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Multiply 141"/>
                <p:cNvSpPr/>
                <p:nvPr/>
              </p:nvSpPr>
              <p:spPr>
                <a:xfrm>
                  <a:off x="6898702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Multiply 142"/>
                <p:cNvSpPr/>
                <p:nvPr/>
              </p:nvSpPr>
              <p:spPr>
                <a:xfrm>
                  <a:off x="7334794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Multiply 143"/>
                <p:cNvSpPr/>
                <p:nvPr/>
              </p:nvSpPr>
              <p:spPr>
                <a:xfrm>
                  <a:off x="7770886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Multiply 144"/>
                <p:cNvSpPr/>
                <p:nvPr/>
              </p:nvSpPr>
              <p:spPr>
                <a:xfrm>
                  <a:off x="8206978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Multiply 145"/>
                <p:cNvSpPr/>
                <p:nvPr/>
              </p:nvSpPr>
              <p:spPr>
                <a:xfrm>
                  <a:off x="8643070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Multiply 146"/>
                <p:cNvSpPr/>
                <p:nvPr/>
              </p:nvSpPr>
              <p:spPr>
                <a:xfrm>
                  <a:off x="9079162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Multiply 147"/>
                <p:cNvSpPr/>
                <p:nvPr/>
              </p:nvSpPr>
              <p:spPr>
                <a:xfrm>
                  <a:off x="6462610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Multiply 148"/>
                <p:cNvSpPr/>
                <p:nvPr/>
              </p:nvSpPr>
              <p:spPr>
                <a:xfrm>
                  <a:off x="6898702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Multiply 149"/>
                <p:cNvSpPr/>
                <p:nvPr/>
              </p:nvSpPr>
              <p:spPr>
                <a:xfrm>
                  <a:off x="7334794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Multiply 150"/>
                <p:cNvSpPr/>
                <p:nvPr/>
              </p:nvSpPr>
              <p:spPr>
                <a:xfrm>
                  <a:off x="7770886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Multiply 151"/>
                <p:cNvSpPr/>
                <p:nvPr/>
              </p:nvSpPr>
              <p:spPr>
                <a:xfrm>
                  <a:off x="8206978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Multiply 152"/>
                <p:cNvSpPr/>
                <p:nvPr/>
              </p:nvSpPr>
              <p:spPr>
                <a:xfrm>
                  <a:off x="8643070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Multiply 153"/>
                <p:cNvSpPr/>
                <p:nvPr/>
              </p:nvSpPr>
              <p:spPr>
                <a:xfrm>
                  <a:off x="9079162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Multiply 154"/>
                <p:cNvSpPr/>
                <p:nvPr/>
              </p:nvSpPr>
              <p:spPr>
                <a:xfrm>
                  <a:off x="6462610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Multiply 155"/>
                <p:cNvSpPr/>
                <p:nvPr/>
              </p:nvSpPr>
              <p:spPr>
                <a:xfrm>
                  <a:off x="6898702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Multiply 156"/>
                <p:cNvSpPr/>
                <p:nvPr/>
              </p:nvSpPr>
              <p:spPr>
                <a:xfrm>
                  <a:off x="7334794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Multiply 157"/>
                <p:cNvSpPr/>
                <p:nvPr/>
              </p:nvSpPr>
              <p:spPr>
                <a:xfrm>
                  <a:off x="7770886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Multiply 158"/>
                <p:cNvSpPr/>
                <p:nvPr/>
              </p:nvSpPr>
              <p:spPr>
                <a:xfrm>
                  <a:off x="8206978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Multiply 159"/>
                <p:cNvSpPr/>
                <p:nvPr/>
              </p:nvSpPr>
              <p:spPr>
                <a:xfrm>
                  <a:off x="8643070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Multiply 160"/>
                <p:cNvSpPr/>
                <p:nvPr/>
              </p:nvSpPr>
              <p:spPr>
                <a:xfrm>
                  <a:off x="9079162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Multiply 161"/>
                <p:cNvSpPr/>
                <p:nvPr/>
              </p:nvSpPr>
              <p:spPr>
                <a:xfrm>
                  <a:off x="6462610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Multiply 162"/>
                <p:cNvSpPr/>
                <p:nvPr/>
              </p:nvSpPr>
              <p:spPr>
                <a:xfrm>
                  <a:off x="6898702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Multiply 163"/>
                <p:cNvSpPr/>
                <p:nvPr/>
              </p:nvSpPr>
              <p:spPr>
                <a:xfrm>
                  <a:off x="7334794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Multiply 164"/>
                <p:cNvSpPr/>
                <p:nvPr/>
              </p:nvSpPr>
              <p:spPr>
                <a:xfrm>
                  <a:off x="7770886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Multiply 165"/>
                <p:cNvSpPr/>
                <p:nvPr/>
              </p:nvSpPr>
              <p:spPr>
                <a:xfrm>
                  <a:off x="8206978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Multiply 166"/>
                <p:cNvSpPr/>
                <p:nvPr/>
              </p:nvSpPr>
              <p:spPr>
                <a:xfrm>
                  <a:off x="8643070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Multiply 167"/>
                <p:cNvSpPr/>
                <p:nvPr/>
              </p:nvSpPr>
              <p:spPr>
                <a:xfrm>
                  <a:off x="9079162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Multiply 168"/>
                <p:cNvSpPr/>
                <p:nvPr/>
              </p:nvSpPr>
              <p:spPr>
                <a:xfrm>
                  <a:off x="6462610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Multiply 169"/>
                <p:cNvSpPr/>
                <p:nvPr/>
              </p:nvSpPr>
              <p:spPr>
                <a:xfrm>
                  <a:off x="6898702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Multiply 170"/>
                <p:cNvSpPr/>
                <p:nvPr/>
              </p:nvSpPr>
              <p:spPr>
                <a:xfrm>
                  <a:off x="7334794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Multiply 171"/>
                <p:cNvSpPr/>
                <p:nvPr/>
              </p:nvSpPr>
              <p:spPr>
                <a:xfrm>
                  <a:off x="7770886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Multiply 172"/>
                <p:cNvSpPr/>
                <p:nvPr/>
              </p:nvSpPr>
              <p:spPr>
                <a:xfrm>
                  <a:off x="8206978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Multiply 173"/>
                <p:cNvSpPr/>
                <p:nvPr/>
              </p:nvSpPr>
              <p:spPr>
                <a:xfrm>
                  <a:off x="8643070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Multiply 174"/>
                <p:cNvSpPr/>
                <p:nvPr/>
              </p:nvSpPr>
              <p:spPr>
                <a:xfrm>
                  <a:off x="9079162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Multiply 175"/>
                <p:cNvSpPr/>
                <p:nvPr/>
              </p:nvSpPr>
              <p:spPr>
                <a:xfrm>
                  <a:off x="6462610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Multiply 176"/>
                <p:cNvSpPr/>
                <p:nvPr/>
              </p:nvSpPr>
              <p:spPr>
                <a:xfrm>
                  <a:off x="6898702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Multiply 177"/>
                <p:cNvSpPr/>
                <p:nvPr/>
              </p:nvSpPr>
              <p:spPr>
                <a:xfrm>
                  <a:off x="7334794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Multiply 178"/>
                <p:cNvSpPr/>
                <p:nvPr/>
              </p:nvSpPr>
              <p:spPr>
                <a:xfrm>
                  <a:off x="7770886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Multiply 179"/>
                <p:cNvSpPr/>
                <p:nvPr/>
              </p:nvSpPr>
              <p:spPr>
                <a:xfrm>
                  <a:off x="8206978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Multiply 180"/>
                <p:cNvSpPr/>
                <p:nvPr/>
              </p:nvSpPr>
              <p:spPr>
                <a:xfrm>
                  <a:off x="8643070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Multiply 181"/>
                <p:cNvSpPr/>
                <p:nvPr/>
              </p:nvSpPr>
              <p:spPr>
                <a:xfrm>
                  <a:off x="9079162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Multiply 182"/>
                <p:cNvSpPr/>
                <p:nvPr/>
              </p:nvSpPr>
              <p:spPr>
                <a:xfrm>
                  <a:off x="6462610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Multiply 183"/>
                <p:cNvSpPr/>
                <p:nvPr/>
              </p:nvSpPr>
              <p:spPr>
                <a:xfrm>
                  <a:off x="6898702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Multiply 184"/>
                <p:cNvSpPr/>
                <p:nvPr/>
              </p:nvSpPr>
              <p:spPr>
                <a:xfrm>
                  <a:off x="7334794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Multiply 185"/>
                <p:cNvSpPr/>
                <p:nvPr/>
              </p:nvSpPr>
              <p:spPr>
                <a:xfrm>
                  <a:off x="7770886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Multiply 186"/>
                <p:cNvSpPr/>
                <p:nvPr/>
              </p:nvSpPr>
              <p:spPr>
                <a:xfrm>
                  <a:off x="8206978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Multiply 187"/>
                <p:cNvSpPr/>
                <p:nvPr/>
              </p:nvSpPr>
              <p:spPr>
                <a:xfrm>
                  <a:off x="8643070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Multiply 188"/>
                <p:cNvSpPr/>
                <p:nvPr/>
              </p:nvSpPr>
              <p:spPr>
                <a:xfrm>
                  <a:off x="9079162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>
              <a:xfrm>
                <a:off x="6507642" y="4070966"/>
                <a:ext cx="2875198" cy="1567357"/>
              </a:xfrm>
              <a:prstGeom prst="rect">
                <a:avLst/>
              </a:prstGeom>
              <a:solidFill>
                <a:schemeClr val="bg2">
                  <a:lumMod val="90000"/>
                  <a:alpha val="32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Elbow Connector 199"/>
              <p:cNvCxnSpPr>
                <a:stCxn id="197" idx="1"/>
              </p:cNvCxnSpPr>
              <p:nvPr/>
            </p:nvCxnSpPr>
            <p:spPr>
              <a:xfrm rot="10800000">
                <a:off x="5961720" y="2976547"/>
                <a:ext cx="545923" cy="187809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Elbow Connector 201"/>
              <p:cNvCxnSpPr>
                <a:stCxn id="197" idx="3"/>
              </p:cNvCxnSpPr>
              <p:nvPr/>
            </p:nvCxnSpPr>
            <p:spPr>
              <a:xfrm flipV="1">
                <a:off x="9382840" y="2976546"/>
                <a:ext cx="473042" cy="187809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5966999" y="2992035"/>
                <a:ext cx="1864282" cy="18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7847727" y="2721145"/>
                <a:ext cx="6438" cy="5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7964618" y="2874246"/>
                <a:ext cx="0" cy="2482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7964618" y="2998385"/>
                <a:ext cx="1891264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7606909" y="2481423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8" name="TextBox 2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6909" y="2481423"/>
                    <a:ext cx="262892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8605" r="-18605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7910942" y="2481423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9" name="TextBox 2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942" y="2481423"/>
                    <a:ext cx="262892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651" r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7741909" y="2323143"/>
                    <a:ext cx="39126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0" name="TextBox 2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1909" y="2323143"/>
                    <a:ext cx="391261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4063" r="-109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Straight Arrow Connector 221"/>
              <p:cNvCxnSpPr/>
              <p:nvPr/>
            </p:nvCxnSpPr>
            <p:spPr>
              <a:xfrm flipH="1" flipV="1">
                <a:off x="6769797" y="2992952"/>
                <a:ext cx="531853" cy="54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8381333" y="2998385"/>
                <a:ext cx="52891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V="1">
                <a:off x="9855882" y="3874393"/>
                <a:ext cx="0" cy="387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>
                <a:off x="5961719" y="3855513"/>
                <a:ext cx="0" cy="3599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9414016" y="5890137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9" name="TextBox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4016" y="5890137"/>
                    <a:ext cx="245708" cy="34515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9512" r="-1951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0" name="Straight Arrow Connector 229"/>
              <p:cNvCxnSpPr/>
              <p:nvPr/>
            </p:nvCxnSpPr>
            <p:spPr>
              <a:xfrm flipV="1">
                <a:off x="6426232" y="4035503"/>
                <a:ext cx="0" cy="15914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Rectangle 231"/>
                  <p:cNvSpPr/>
                  <p:nvPr/>
                </p:nvSpPr>
                <p:spPr>
                  <a:xfrm>
                    <a:off x="5634761" y="4989556"/>
                    <a:ext cx="39660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𝐻𝑎𝑙𝑙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2" name="Rectangle 2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4761" y="4989556"/>
                    <a:ext cx="396605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3" name="Straight Arrow Connector 232"/>
              <p:cNvCxnSpPr/>
              <p:nvPr/>
            </p:nvCxnSpPr>
            <p:spPr>
              <a:xfrm flipH="1" flipV="1">
                <a:off x="9502301" y="4044003"/>
                <a:ext cx="5585" cy="160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Rectangle 234"/>
                  <p:cNvSpPr/>
                  <p:nvPr/>
                </p:nvSpPr>
                <p:spPr>
                  <a:xfrm>
                    <a:off x="9461016" y="5008121"/>
                    <a:ext cx="39660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5" name="Rectangle 2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1016" y="5008121"/>
                    <a:ext cx="396605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896598" y="2638138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8" name="TextBox 2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6598" y="2638138"/>
                    <a:ext cx="176459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5744833" y="395373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9" name="TextBox 2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833" y="3953730"/>
                    <a:ext cx="176459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9941650" y="3881614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0" name="TextBox 2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41650" y="3881614"/>
                    <a:ext cx="176459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8540605" y="265044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1" name="TextBox 2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605" y="2650443"/>
                    <a:ext cx="176459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3" name="Oval 242"/>
            <p:cNvSpPr/>
            <p:nvPr/>
          </p:nvSpPr>
          <p:spPr>
            <a:xfrm>
              <a:off x="8988926" y="482244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/>
                <p:cNvSpPr txBox="1"/>
                <p:nvPr/>
              </p:nvSpPr>
              <p:spPr>
                <a:xfrm>
                  <a:off x="9037139" y="4805492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4" name="TextBox 2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7139" y="4805492"/>
                  <a:ext cx="288862" cy="246221"/>
                </a:xfrm>
                <a:prstGeom prst="rect">
                  <a:avLst/>
                </a:prstGeom>
                <a:blipFill>
                  <a:blip r:embed="rId33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244"/>
            <p:cNvSpPr/>
            <p:nvPr/>
          </p:nvSpPr>
          <p:spPr>
            <a:xfrm>
              <a:off x="8450193" y="469353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8645791" y="4580066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>
              <a:stCxn id="243" idx="2"/>
            </p:cNvCxnSpPr>
            <p:nvPr/>
          </p:nvCxnSpPr>
          <p:spPr>
            <a:xfrm flipH="1">
              <a:off x="8471837" y="4859857"/>
              <a:ext cx="517089" cy="8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/>
                <p:cNvSpPr txBox="1"/>
                <p:nvPr/>
              </p:nvSpPr>
              <p:spPr>
                <a:xfrm>
                  <a:off x="8224316" y="4859856"/>
                  <a:ext cx="3443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9" name="TextBox 2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316" y="4859856"/>
                  <a:ext cx="34432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2281" t="-33333" r="-5789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/>
            <p:cNvCxnSpPr/>
            <p:nvPr/>
          </p:nvCxnSpPr>
          <p:spPr>
            <a:xfrm flipH="1" flipV="1">
              <a:off x="9024924" y="4379620"/>
              <a:ext cx="3745" cy="4344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/>
                <p:cNvSpPr txBox="1"/>
                <p:nvPr/>
              </p:nvSpPr>
              <p:spPr>
                <a:xfrm>
                  <a:off x="9061393" y="4349862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4" name="TextBox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1393" y="4349862"/>
                  <a:ext cx="341888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4035" t="-35714" r="-61404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5" name="Oval 254"/>
            <p:cNvSpPr/>
            <p:nvPr/>
          </p:nvSpPr>
          <p:spPr>
            <a:xfrm>
              <a:off x="8487601" y="42862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8307605" y="446429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8244349" y="416859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8041195" y="426968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8072064" y="444124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7812074" y="4244235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7748520" y="444762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7508816" y="425618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7489015" y="44268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7228681" y="430480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7253933" y="456579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7021014" y="41519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6986917" y="44268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6815928" y="459434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6795278" y="4274199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8803458" y="425618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8637780" y="439059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7489014" y="4914977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6947870" y="506253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8018784" y="520753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6476654" y="3753633"/>
              <a:ext cx="2895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- - - - - - - - - - - - - - - - - </a:t>
              </a:r>
              <a:endPara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6375517" y="5515273"/>
              <a:ext cx="2895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+ + + + + + + + +  + + </a:t>
              </a:r>
              <a:endPara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3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/>
          <p:cNvGrpSpPr/>
          <p:nvPr/>
        </p:nvGrpSpPr>
        <p:grpSpPr>
          <a:xfrm>
            <a:off x="260511" y="723767"/>
            <a:ext cx="3215259" cy="3958278"/>
            <a:chOff x="2114711" y="1155567"/>
            <a:chExt cx="3215259" cy="3958278"/>
          </a:xfrm>
        </p:grpSpPr>
        <p:grpSp>
          <p:nvGrpSpPr>
            <p:cNvPr id="178" name="Group 177"/>
            <p:cNvGrpSpPr/>
            <p:nvPr/>
          </p:nvGrpSpPr>
          <p:grpSpPr>
            <a:xfrm>
              <a:off x="3612580" y="1155567"/>
              <a:ext cx="1717390" cy="3479709"/>
              <a:chOff x="3612580" y="1155567"/>
              <a:chExt cx="1717390" cy="347970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627006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4082694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546816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5010938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627006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082694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546816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010938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627006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082694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546816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010938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627006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082694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546816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010938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627006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082694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546816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5010938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627006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082694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546816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010938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3635440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4099562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4555250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5010938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3612580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4076702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4532390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4988078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80" name="Straight Arrow Connector 179"/>
            <p:cNvCxnSpPr/>
            <p:nvPr/>
          </p:nvCxnSpPr>
          <p:spPr>
            <a:xfrm>
              <a:off x="2707836" y="1519603"/>
              <a:ext cx="104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3356431" y="2503527"/>
              <a:ext cx="175064" cy="20956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4820963" y="404905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963" y="4049055"/>
                  <a:ext cx="245708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3123087" y="1255939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087" y="1255939"/>
                  <a:ext cx="21749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 rot="16200000">
                  <a:off x="2592612" y="3307962"/>
                  <a:ext cx="10572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𝑑𝑒𝑡𝑒𝑐𝑡𝑜𝑟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92612" y="3307962"/>
                  <a:ext cx="1057212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4598" r="-12000" b="-5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Arrow Connector 187"/>
            <p:cNvCxnSpPr/>
            <p:nvPr/>
          </p:nvCxnSpPr>
          <p:spPr>
            <a:xfrm>
              <a:off x="2707836" y="2650051"/>
              <a:ext cx="0" cy="1890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2114711" y="4534904"/>
                  <a:ext cx="1089914" cy="5789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𝑙𝑎𝑟𝑔𝑒𝑟</m:t>
                        </m:r>
                        <m:f>
                          <m:f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4711" y="4534904"/>
                  <a:ext cx="1089914" cy="5789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/>
            <p:cNvSpPr/>
            <p:nvPr/>
          </p:nvSpPr>
          <p:spPr>
            <a:xfrm>
              <a:off x="2291459" y="1519603"/>
              <a:ext cx="2751637" cy="2751637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Arc 180"/>
            <p:cNvSpPr/>
            <p:nvPr/>
          </p:nvSpPr>
          <p:spPr>
            <a:xfrm>
              <a:off x="2761884" y="1532803"/>
              <a:ext cx="1951875" cy="1951875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Arc 181"/>
            <p:cNvSpPr/>
            <p:nvPr/>
          </p:nvSpPr>
          <p:spPr>
            <a:xfrm>
              <a:off x="3098671" y="1532802"/>
              <a:ext cx="1184811" cy="1184811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53223" y="1280311"/>
            <a:ext cx="3597806" cy="2543471"/>
            <a:chOff x="5453223" y="1280311"/>
            <a:chExt cx="3597806" cy="2543471"/>
          </a:xfrm>
        </p:grpSpPr>
        <p:grpSp>
          <p:nvGrpSpPr>
            <p:cNvPr id="339" name="Group 338"/>
            <p:cNvGrpSpPr/>
            <p:nvPr/>
          </p:nvGrpSpPr>
          <p:grpSpPr>
            <a:xfrm>
              <a:off x="5453223" y="1280311"/>
              <a:ext cx="3597806" cy="2543471"/>
              <a:chOff x="5453223" y="1280311"/>
              <a:chExt cx="3597806" cy="2543471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5455236" y="1361780"/>
                <a:ext cx="3160784" cy="2598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5537557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8" name="Oval 3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Oval 3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>
                <a:off x="5993245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6" name="Oval 31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Oval 31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6457367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4" name="Oval 3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Oval 3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6921489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2" name="Oval 3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Oval 3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7385611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10" name="Oval 30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7841299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08" name="Oval 3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Oval 3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>
                <a:off x="8296987" y="1682375"/>
                <a:ext cx="319032" cy="315970"/>
                <a:chOff x="6855696" y="5102145"/>
                <a:chExt cx="319032" cy="315970"/>
              </a:xfrm>
            </p:grpSpPr>
            <p:sp>
              <p:nvSpPr>
                <p:cNvPr id="306" name="Oval 3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Oval 3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1" name="Group 200"/>
              <p:cNvGrpSpPr/>
              <p:nvPr/>
            </p:nvGrpSpPr>
            <p:grpSpPr>
              <a:xfrm>
                <a:off x="5537557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04" name="Oval 30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Oval 30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2" name="Group 201"/>
              <p:cNvGrpSpPr/>
              <p:nvPr/>
            </p:nvGrpSpPr>
            <p:grpSpPr>
              <a:xfrm>
                <a:off x="5993245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02" name="Oval 3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Oval 3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3" name="Group 202"/>
              <p:cNvGrpSpPr/>
              <p:nvPr/>
            </p:nvGrpSpPr>
            <p:grpSpPr>
              <a:xfrm>
                <a:off x="6457367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00" name="Oval 29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Oval 30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4" name="Group 203"/>
              <p:cNvGrpSpPr/>
              <p:nvPr/>
            </p:nvGrpSpPr>
            <p:grpSpPr>
              <a:xfrm>
                <a:off x="6921489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8" name="Oval 29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Oval 29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/>
              <p:cNvGrpSpPr/>
              <p:nvPr/>
            </p:nvGrpSpPr>
            <p:grpSpPr>
              <a:xfrm>
                <a:off x="7385611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6" name="Oval 2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Oval 2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7841299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4" name="Oval 29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Oval 29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7" name="Group 206"/>
              <p:cNvGrpSpPr/>
              <p:nvPr/>
            </p:nvGrpSpPr>
            <p:grpSpPr>
              <a:xfrm>
                <a:off x="8296987" y="21334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92" name="Oval 29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Oval 29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8" name="Group 207"/>
              <p:cNvGrpSpPr/>
              <p:nvPr/>
            </p:nvGrpSpPr>
            <p:grpSpPr>
              <a:xfrm>
                <a:off x="5537557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90" name="Oval 2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Oval 2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9" name="Group 208"/>
              <p:cNvGrpSpPr/>
              <p:nvPr/>
            </p:nvGrpSpPr>
            <p:grpSpPr>
              <a:xfrm>
                <a:off x="5993245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8" name="Oval 28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Oval 28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0" name="Group 209"/>
              <p:cNvGrpSpPr/>
              <p:nvPr/>
            </p:nvGrpSpPr>
            <p:grpSpPr>
              <a:xfrm>
                <a:off x="6457367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6" name="Oval 28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Oval 28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210"/>
              <p:cNvGrpSpPr/>
              <p:nvPr/>
            </p:nvGrpSpPr>
            <p:grpSpPr>
              <a:xfrm>
                <a:off x="6921489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4" name="Oval 2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Oval 2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385611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2" name="Oval 28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Oval 28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7841299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80" name="Oval 27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Oval 28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8296987" y="25845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78" name="Oval 2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Oval 2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5" name="Group 214"/>
              <p:cNvGrpSpPr/>
              <p:nvPr/>
            </p:nvGrpSpPr>
            <p:grpSpPr>
              <a:xfrm>
                <a:off x="5537557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6" name="Oval 27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6" name="Group 215"/>
              <p:cNvGrpSpPr/>
              <p:nvPr/>
            </p:nvGrpSpPr>
            <p:grpSpPr>
              <a:xfrm>
                <a:off x="5993245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4" name="Oval 27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Oval 27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7" name="Group 216"/>
              <p:cNvGrpSpPr/>
              <p:nvPr/>
            </p:nvGrpSpPr>
            <p:grpSpPr>
              <a:xfrm>
                <a:off x="6457367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2" name="Oval 2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Oval 2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8" name="Group 217"/>
              <p:cNvGrpSpPr/>
              <p:nvPr/>
            </p:nvGrpSpPr>
            <p:grpSpPr>
              <a:xfrm>
                <a:off x="6921489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70" name="Oval 26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Oval 27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9" name="Group 218"/>
              <p:cNvGrpSpPr/>
              <p:nvPr/>
            </p:nvGrpSpPr>
            <p:grpSpPr>
              <a:xfrm>
                <a:off x="7385611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68" name="Oval 26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Oval 26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0" name="Group 219"/>
              <p:cNvGrpSpPr/>
              <p:nvPr/>
            </p:nvGrpSpPr>
            <p:grpSpPr>
              <a:xfrm>
                <a:off x="7841299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66" name="Oval 2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Oval 2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1" name="Group 220"/>
              <p:cNvGrpSpPr/>
              <p:nvPr/>
            </p:nvGrpSpPr>
            <p:grpSpPr>
              <a:xfrm>
                <a:off x="8296987" y="3035660"/>
                <a:ext cx="319032" cy="315970"/>
                <a:chOff x="6855696" y="5102145"/>
                <a:chExt cx="319032" cy="315970"/>
              </a:xfrm>
            </p:grpSpPr>
            <p:sp>
              <p:nvSpPr>
                <p:cNvPr id="264" name="Oval 2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0" name="TextBox 319"/>
              <p:cNvSpPr txBox="1"/>
              <p:nvPr/>
            </p:nvSpPr>
            <p:spPr>
              <a:xfrm>
                <a:off x="5453223" y="3423672"/>
                <a:ext cx="32592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 + + + + + + + + + + + + + 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Rectangle 320"/>
              <p:cNvSpPr/>
              <p:nvPr/>
            </p:nvSpPr>
            <p:spPr>
              <a:xfrm>
                <a:off x="5455236" y="3493809"/>
                <a:ext cx="3160784" cy="25983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2" name="TextBox 321"/>
              <p:cNvSpPr txBox="1"/>
              <p:nvPr/>
            </p:nvSpPr>
            <p:spPr>
              <a:xfrm>
                <a:off x="5456618" y="1280311"/>
                <a:ext cx="329449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 - - - - - - - - - - - - - - - - - - - 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8751110" y="2438518"/>
                <a:ext cx="0" cy="65378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5" name="TextBox 324"/>
                  <p:cNvSpPr txBox="1"/>
                  <p:nvPr/>
                </p:nvSpPr>
                <p:spPr>
                  <a:xfrm>
                    <a:off x="8810194" y="2666373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5" name="TextBox 3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0194" y="2666373"/>
                    <a:ext cx="240835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r="-17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TextBox 325"/>
                  <p:cNvSpPr txBox="1"/>
                  <p:nvPr/>
                </p:nvSpPr>
                <p:spPr>
                  <a:xfrm>
                    <a:off x="8617468" y="1661519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6" name="TextBox 3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7468" y="1661519"/>
                    <a:ext cx="245708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7" name="Oval 326"/>
              <p:cNvSpPr/>
              <p:nvPr/>
            </p:nvSpPr>
            <p:spPr>
              <a:xfrm>
                <a:off x="5819100" y="2438518"/>
                <a:ext cx="203200" cy="2032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+</a:t>
                </a:r>
                <a:endParaRPr lang="en-US" dirty="0"/>
              </a:p>
            </p:txBody>
          </p: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6022300" y="2511558"/>
                <a:ext cx="696582" cy="12722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331"/>
              <p:cNvCxnSpPr/>
              <p:nvPr/>
            </p:nvCxnSpPr>
            <p:spPr>
              <a:xfrm>
                <a:off x="5900333" y="2654653"/>
                <a:ext cx="6161" cy="5462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H="1" flipV="1">
                <a:off x="5900333" y="1831722"/>
                <a:ext cx="2183" cy="6034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7" name="TextBox 336"/>
                  <p:cNvSpPr txBox="1"/>
                  <p:nvPr/>
                </p:nvSpPr>
                <p:spPr>
                  <a:xfrm>
                    <a:off x="5965122" y="1800808"/>
                    <a:ext cx="33778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7" name="TextBox 3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5122" y="1800808"/>
                    <a:ext cx="337785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364" t="-33333" r="-6363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8" name="TextBox 337"/>
                  <p:cNvSpPr txBox="1"/>
                  <p:nvPr/>
                </p:nvSpPr>
                <p:spPr>
                  <a:xfrm>
                    <a:off x="5959787" y="2843756"/>
                    <a:ext cx="34188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8" name="TextBox 3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9787" y="2843756"/>
                    <a:ext cx="341888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071" t="-33333" r="-62500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301675" y="2203558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675" y="2203558"/>
                  <a:ext cx="217495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2857" t="-33333" r="-97143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414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475514" y="272143"/>
            <a:ext cx="6291943" cy="2721428"/>
            <a:chOff x="1317171" y="729343"/>
            <a:chExt cx="6291943" cy="2721428"/>
          </a:xfrm>
        </p:grpSpPr>
        <p:sp>
          <p:nvSpPr>
            <p:cNvPr id="2" name="Rectangle 1"/>
            <p:cNvSpPr/>
            <p:nvPr/>
          </p:nvSpPr>
          <p:spPr>
            <a:xfrm>
              <a:off x="1317171" y="1534886"/>
              <a:ext cx="2623458" cy="108857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3929743" y="729343"/>
              <a:ext cx="1230086" cy="272142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769429" y="1371600"/>
              <a:ext cx="1839685" cy="12518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349829" y="1643743"/>
              <a:ext cx="3679371" cy="452945"/>
            </a:xfrm>
            <a:custGeom>
              <a:avLst/>
              <a:gdLst>
                <a:gd name="connsiteX0" fmla="*/ 0 w 3679371"/>
                <a:gd name="connsiteY0" fmla="*/ 413657 h 452945"/>
                <a:gd name="connsiteX1" fmla="*/ 152400 w 3679371"/>
                <a:gd name="connsiteY1" fmla="*/ 413657 h 452945"/>
                <a:gd name="connsiteX2" fmla="*/ 2416628 w 3679371"/>
                <a:gd name="connsiteY2" fmla="*/ 424543 h 452945"/>
                <a:gd name="connsiteX3" fmla="*/ 3679371 w 3679371"/>
                <a:gd name="connsiteY3" fmla="*/ 0 h 452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9371" h="452945">
                  <a:moveTo>
                    <a:pt x="0" y="413657"/>
                  </a:moveTo>
                  <a:lnTo>
                    <a:pt x="152400" y="413657"/>
                  </a:lnTo>
                  <a:cubicBezTo>
                    <a:pt x="555171" y="415471"/>
                    <a:pt x="1828800" y="493486"/>
                    <a:pt x="2416628" y="424543"/>
                  </a:cubicBezTo>
                  <a:cubicBezTo>
                    <a:pt x="3004456" y="355600"/>
                    <a:pt x="3341913" y="177800"/>
                    <a:pt x="3679371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5889171" y="1471935"/>
              <a:ext cx="1654644" cy="933808"/>
            </a:xfrm>
            <a:custGeom>
              <a:avLst/>
              <a:gdLst>
                <a:gd name="connsiteX0" fmla="*/ 0 w 1654644"/>
                <a:gd name="connsiteY0" fmla="*/ 19408 h 933808"/>
                <a:gd name="connsiteX1" fmla="*/ 76200 w 1654644"/>
                <a:gd name="connsiteY1" fmla="*/ 19408 h 933808"/>
                <a:gd name="connsiteX2" fmla="*/ 1611086 w 1654644"/>
                <a:gd name="connsiteY2" fmla="*/ 8522 h 933808"/>
                <a:gd name="connsiteX3" fmla="*/ 108858 w 1654644"/>
                <a:gd name="connsiteY3" fmla="*/ 160922 h 933808"/>
                <a:gd name="connsiteX4" fmla="*/ 1513115 w 1654644"/>
                <a:gd name="connsiteY4" fmla="*/ 204465 h 933808"/>
                <a:gd name="connsiteX5" fmla="*/ 119743 w 1654644"/>
                <a:gd name="connsiteY5" fmla="*/ 280665 h 933808"/>
                <a:gd name="connsiteX6" fmla="*/ 1567543 w 1654644"/>
                <a:gd name="connsiteY6" fmla="*/ 335094 h 933808"/>
                <a:gd name="connsiteX7" fmla="*/ 195943 w 1654644"/>
                <a:gd name="connsiteY7" fmla="*/ 433065 h 933808"/>
                <a:gd name="connsiteX8" fmla="*/ 1654629 w 1654644"/>
                <a:gd name="connsiteY8" fmla="*/ 520151 h 933808"/>
                <a:gd name="connsiteX9" fmla="*/ 228600 w 1654644"/>
                <a:gd name="connsiteY9" fmla="*/ 607236 h 933808"/>
                <a:gd name="connsiteX10" fmla="*/ 1578429 w 1654644"/>
                <a:gd name="connsiteY10" fmla="*/ 661665 h 933808"/>
                <a:gd name="connsiteX11" fmla="*/ 43543 w 1654644"/>
                <a:gd name="connsiteY11" fmla="*/ 716094 h 933808"/>
                <a:gd name="connsiteX12" fmla="*/ 1578429 w 1654644"/>
                <a:gd name="connsiteY12" fmla="*/ 857608 h 933808"/>
                <a:gd name="connsiteX13" fmla="*/ 32658 w 1654644"/>
                <a:gd name="connsiteY13" fmla="*/ 933808 h 93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4644" h="933808">
                  <a:moveTo>
                    <a:pt x="0" y="19408"/>
                  </a:moveTo>
                  <a:lnTo>
                    <a:pt x="76200" y="19408"/>
                  </a:lnTo>
                  <a:cubicBezTo>
                    <a:pt x="344714" y="17594"/>
                    <a:pt x="1605643" y="-15064"/>
                    <a:pt x="1611086" y="8522"/>
                  </a:cubicBezTo>
                  <a:cubicBezTo>
                    <a:pt x="1616529" y="32108"/>
                    <a:pt x="125186" y="128265"/>
                    <a:pt x="108858" y="160922"/>
                  </a:cubicBezTo>
                  <a:cubicBezTo>
                    <a:pt x="92530" y="193579"/>
                    <a:pt x="1511301" y="184508"/>
                    <a:pt x="1513115" y="204465"/>
                  </a:cubicBezTo>
                  <a:cubicBezTo>
                    <a:pt x="1514929" y="224422"/>
                    <a:pt x="110672" y="258894"/>
                    <a:pt x="119743" y="280665"/>
                  </a:cubicBezTo>
                  <a:cubicBezTo>
                    <a:pt x="128814" y="302436"/>
                    <a:pt x="1554843" y="309694"/>
                    <a:pt x="1567543" y="335094"/>
                  </a:cubicBezTo>
                  <a:cubicBezTo>
                    <a:pt x="1580243" y="360494"/>
                    <a:pt x="181429" y="402222"/>
                    <a:pt x="195943" y="433065"/>
                  </a:cubicBezTo>
                  <a:cubicBezTo>
                    <a:pt x="210457" y="463908"/>
                    <a:pt x="1649186" y="491123"/>
                    <a:pt x="1654629" y="520151"/>
                  </a:cubicBezTo>
                  <a:cubicBezTo>
                    <a:pt x="1660072" y="549179"/>
                    <a:pt x="241300" y="583650"/>
                    <a:pt x="228600" y="607236"/>
                  </a:cubicBezTo>
                  <a:cubicBezTo>
                    <a:pt x="215900" y="630822"/>
                    <a:pt x="1609272" y="643522"/>
                    <a:pt x="1578429" y="661665"/>
                  </a:cubicBezTo>
                  <a:cubicBezTo>
                    <a:pt x="1547586" y="679808"/>
                    <a:pt x="43543" y="683437"/>
                    <a:pt x="43543" y="716094"/>
                  </a:cubicBezTo>
                  <a:cubicBezTo>
                    <a:pt x="43543" y="748751"/>
                    <a:pt x="1580243" y="821322"/>
                    <a:pt x="1578429" y="857608"/>
                  </a:cubicBezTo>
                  <a:cubicBezTo>
                    <a:pt x="1576615" y="893894"/>
                    <a:pt x="32658" y="933808"/>
                    <a:pt x="32658" y="93380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144486" y="4114800"/>
            <a:ext cx="642257" cy="17417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86743" y="5148943"/>
            <a:ext cx="2471057" cy="7075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257800" y="4114800"/>
            <a:ext cx="642257" cy="17417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01143" y="4114800"/>
            <a:ext cx="642257" cy="1034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50128" y="4177137"/>
                <a:ext cx="54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128" y="4177137"/>
                <a:ext cx="544286" cy="307777"/>
              </a:xfrm>
              <a:prstGeom prst="rect">
                <a:avLst/>
              </a:prstGeom>
              <a:blipFill>
                <a:blip r:embed="rId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06785" y="4177137"/>
                <a:ext cx="54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785" y="4177137"/>
                <a:ext cx="544286" cy="307777"/>
              </a:xfrm>
              <a:prstGeom prst="rect">
                <a:avLst/>
              </a:prstGeom>
              <a:blipFill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193471" y="4182579"/>
                <a:ext cx="5442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471" y="4182579"/>
                <a:ext cx="544286" cy="307777"/>
              </a:xfrm>
              <a:prstGeom prst="rect">
                <a:avLst/>
              </a:prstGeom>
              <a:blipFill>
                <a:blip r:embed="rId4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2917371" y="4985657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17371" y="4789714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17371" y="4702627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17371" y="4887685"/>
            <a:ext cx="21118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100252" y="3570514"/>
            <a:ext cx="45719" cy="1415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76652" y="3554186"/>
            <a:ext cx="45719" cy="1415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525484" y="3208309"/>
            <a:ext cx="2895601" cy="40277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035629" y="2314702"/>
            <a:ext cx="3831771" cy="29391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3" idx="2"/>
            <a:endCxn id="22" idx="2"/>
          </p:cNvCxnSpPr>
          <p:nvPr/>
        </p:nvCxnSpPr>
        <p:spPr>
          <a:xfrm>
            <a:off x="2035629" y="2461659"/>
            <a:ext cx="489855" cy="948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3" idx="6"/>
            <a:endCxn id="22" idx="6"/>
          </p:cNvCxnSpPr>
          <p:nvPr/>
        </p:nvCxnSpPr>
        <p:spPr>
          <a:xfrm flipH="1">
            <a:off x="5421085" y="2461659"/>
            <a:ext cx="446315" cy="9480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3" idx="1"/>
          </p:cNvCxnSpPr>
          <p:nvPr/>
        </p:nvCxnSpPr>
        <p:spPr>
          <a:xfrm>
            <a:off x="4343400" y="4331025"/>
            <a:ext cx="9633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4" idx="3"/>
          </p:cNvCxnSpPr>
          <p:nvPr/>
        </p:nvCxnSpPr>
        <p:spPr>
          <a:xfrm flipH="1">
            <a:off x="2737757" y="4331024"/>
            <a:ext cx="914400" cy="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737757" y="4503962"/>
            <a:ext cx="914400" cy="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2736668" y="4633104"/>
            <a:ext cx="914400" cy="54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332516" y="4506682"/>
            <a:ext cx="9633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317818" y="4615540"/>
            <a:ext cx="96338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0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364255" y="1871031"/>
            <a:ext cx="5521288" cy="3465381"/>
            <a:chOff x="1364255" y="1871031"/>
            <a:chExt cx="5521288" cy="3465381"/>
          </a:xfrm>
        </p:grpSpPr>
        <p:sp>
          <p:nvSpPr>
            <p:cNvPr id="4" name="Oval 3"/>
            <p:cNvSpPr/>
            <p:nvPr/>
          </p:nvSpPr>
          <p:spPr>
            <a:xfrm>
              <a:off x="3040655" y="1905918"/>
              <a:ext cx="2060155" cy="206015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1"/>
              <a:endCxn id="4" idx="5"/>
            </p:cNvCxnSpPr>
            <p:nvPr/>
          </p:nvCxnSpPr>
          <p:spPr>
            <a:xfrm>
              <a:off x="3342358" y="2207621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493209" y="2128667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17783" y="2174569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320755" y="2279518"/>
              <a:ext cx="1456749" cy="14567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 flipH="1">
              <a:off x="4602097" y="1871031"/>
              <a:ext cx="2283446" cy="2412694"/>
            </a:xfrm>
            <a:custGeom>
              <a:avLst/>
              <a:gdLst>
                <a:gd name="connsiteX0" fmla="*/ 2104222 w 2247441"/>
                <a:gd name="connsiteY0" fmla="*/ 55085 h 2412694"/>
                <a:gd name="connsiteX1" fmla="*/ 2104222 w 2247441"/>
                <a:gd name="connsiteY1" fmla="*/ 55085 h 2412694"/>
                <a:gd name="connsiteX2" fmla="*/ 2027104 w 2247441"/>
                <a:gd name="connsiteY2" fmla="*/ 132203 h 2412694"/>
                <a:gd name="connsiteX3" fmla="*/ 1311008 w 2247441"/>
                <a:gd name="connsiteY3" fmla="*/ 771181 h 2412694"/>
                <a:gd name="connsiteX4" fmla="*/ 1421176 w 2247441"/>
                <a:gd name="connsiteY4" fmla="*/ 1718632 h 2412694"/>
                <a:gd name="connsiteX5" fmla="*/ 1751682 w 2247441"/>
                <a:gd name="connsiteY5" fmla="*/ 2291509 h 2412694"/>
                <a:gd name="connsiteX6" fmla="*/ 2247441 w 2247441"/>
                <a:gd name="connsiteY6" fmla="*/ 2412694 h 2412694"/>
                <a:gd name="connsiteX7" fmla="*/ 11017 w 2247441"/>
                <a:gd name="connsiteY7" fmla="*/ 2379644 h 2412694"/>
                <a:gd name="connsiteX8" fmla="*/ 0 w 2247441"/>
                <a:gd name="connsiteY8" fmla="*/ 0 h 2412694"/>
                <a:gd name="connsiteX9" fmla="*/ 2104222 w 2247441"/>
                <a:gd name="connsiteY9" fmla="*/ 55085 h 241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7441" h="2412694">
                  <a:moveTo>
                    <a:pt x="2104222" y="55085"/>
                  </a:moveTo>
                  <a:lnTo>
                    <a:pt x="2104222" y="55085"/>
                  </a:lnTo>
                  <a:lnTo>
                    <a:pt x="2027104" y="132203"/>
                  </a:lnTo>
                  <a:lnTo>
                    <a:pt x="1311008" y="771181"/>
                  </a:lnTo>
                  <a:lnTo>
                    <a:pt x="1421176" y="1718632"/>
                  </a:lnTo>
                  <a:lnTo>
                    <a:pt x="1751682" y="2291509"/>
                  </a:lnTo>
                  <a:lnTo>
                    <a:pt x="2247441" y="2412694"/>
                  </a:lnTo>
                  <a:lnTo>
                    <a:pt x="11017" y="2379644"/>
                  </a:lnTo>
                  <a:cubicBezTo>
                    <a:pt x="7345" y="1586429"/>
                    <a:pt x="3672" y="793215"/>
                    <a:pt x="0" y="0"/>
                  </a:cubicBezTo>
                  <a:lnTo>
                    <a:pt x="2104222" y="55085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364255" y="1871031"/>
              <a:ext cx="2247441" cy="2412694"/>
            </a:xfrm>
            <a:custGeom>
              <a:avLst/>
              <a:gdLst>
                <a:gd name="connsiteX0" fmla="*/ 2104222 w 2247441"/>
                <a:gd name="connsiteY0" fmla="*/ 55085 h 2412694"/>
                <a:gd name="connsiteX1" fmla="*/ 2104222 w 2247441"/>
                <a:gd name="connsiteY1" fmla="*/ 55085 h 2412694"/>
                <a:gd name="connsiteX2" fmla="*/ 2027104 w 2247441"/>
                <a:gd name="connsiteY2" fmla="*/ 132203 h 2412694"/>
                <a:gd name="connsiteX3" fmla="*/ 1311008 w 2247441"/>
                <a:gd name="connsiteY3" fmla="*/ 771181 h 2412694"/>
                <a:gd name="connsiteX4" fmla="*/ 1421176 w 2247441"/>
                <a:gd name="connsiteY4" fmla="*/ 1718632 h 2412694"/>
                <a:gd name="connsiteX5" fmla="*/ 1751682 w 2247441"/>
                <a:gd name="connsiteY5" fmla="*/ 2291509 h 2412694"/>
                <a:gd name="connsiteX6" fmla="*/ 2247441 w 2247441"/>
                <a:gd name="connsiteY6" fmla="*/ 2412694 h 2412694"/>
                <a:gd name="connsiteX7" fmla="*/ 11017 w 2247441"/>
                <a:gd name="connsiteY7" fmla="*/ 2379644 h 2412694"/>
                <a:gd name="connsiteX8" fmla="*/ 0 w 2247441"/>
                <a:gd name="connsiteY8" fmla="*/ 0 h 2412694"/>
                <a:gd name="connsiteX9" fmla="*/ 2104222 w 2247441"/>
                <a:gd name="connsiteY9" fmla="*/ 55085 h 241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7441" h="2412694">
                  <a:moveTo>
                    <a:pt x="2104222" y="55085"/>
                  </a:moveTo>
                  <a:lnTo>
                    <a:pt x="2104222" y="55085"/>
                  </a:lnTo>
                  <a:lnTo>
                    <a:pt x="2027104" y="132203"/>
                  </a:lnTo>
                  <a:lnTo>
                    <a:pt x="1311008" y="771181"/>
                  </a:lnTo>
                  <a:lnTo>
                    <a:pt x="1421176" y="1718632"/>
                  </a:lnTo>
                  <a:lnTo>
                    <a:pt x="1751682" y="2291509"/>
                  </a:lnTo>
                  <a:lnTo>
                    <a:pt x="2247441" y="2412694"/>
                  </a:lnTo>
                  <a:lnTo>
                    <a:pt x="11017" y="2379644"/>
                  </a:lnTo>
                  <a:cubicBezTo>
                    <a:pt x="7345" y="1586429"/>
                    <a:pt x="3672" y="793215"/>
                    <a:pt x="0" y="0"/>
                  </a:cubicBezTo>
                  <a:lnTo>
                    <a:pt x="2104222" y="55085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3316077" y="2335576"/>
              <a:ext cx="477335" cy="2699132"/>
            </a:xfrm>
            <a:custGeom>
              <a:avLst/>
              <a:gdLst>
                <a:gd name="connsiteX0" fmla="*/ 0 w 477335"/>
                <a:gd name="connsiteY0" fmla="*/ 0 h 2699132"/>
                <a:gd name="connsiteX1" fmla="*/ 473725 w 477335"/>
                <a:gd name="connsiteY1" fmla="*/ 2148289 h 2699132"/>
                <a:gd name="connsiteX2" fmla="*/ 209321 w 477335"/>
                <a:gd name="connsiteY2" fmla="*/ 2699132 h 26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335" h="2699132">
                  <a:moveTo>
                    <a:pt x="0" y="0"/>
                  </a:moveTo>
                  <a:cubicBezTo>
                    <a:pt x="219419" y="849217"/>
                    <a:pt x="438838" y="1698434"/>
                    <a:pt x="473725" y="2148289"/>
                  </a:cubicBezTo>
                  <a:cubicBezTo>
                    <a:pt x="508612" y="2598144"/>
                    <a:pt x="280930" y="2601816"/>
                    <a:pt x="209321" y="269913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877937" y="3745735"/>
              <a:ext cx="936434" cy="1344058"/>
            </a:xfrm>
            <a:custGeom>
              <a:avLst/>
              <a:gdLst>
                <a:gd name="connsiteX0" fmla="*/ 936434 w 936434"/>
                <a:gd name="connsiteY0" fmla="*/ 0 h 1344058"/>
                <a:gd name="connsiteX1" fmla="*/ 275422 w 936434"/>
                <a:gd name="connsiteY1" fmla="*/ 771181 h 1344058"/>
                <a:gd name="connsiteX2" fmla="*/ 0 w 936434"/>
                <a:gd name="connsiteY2" fmla="*/ 1344058 h 134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6434" h="1344058">
                  <a:moveTo>
                    <a:pt x="936434" y="0"/>
                  </a:moveTo>
                  <a:cubicBezTo>
                    <a:pt x="683964" y="273585"/>
                    <a:pt x="431494" y="547171"/>
                    <a:pt x="275422" y="771181"/>
                  </a:cubicBezTo>
                  <a:cubicBezTo>
                    <a:pt x="119350" y="995191"/>
                    <a:pt x="59675" y="1169624"/>
                    <a:pt x="0" y="13440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02308" y="4961838"/>
              <a:ext cx="375629" cy="3745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04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43049</TotalTime>
  <Words>304</Words>
  <Application>Microsoft Office PowerPoint</Application>
  <PresentationFormat>Widescreen</PresentationFormat>
  <Paragraphs>206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682</cp:revision>
  <dcterms:created xsi:type="dcterms:W3CDTF">2017-07-11T12:03:09Z</dcterms:created>
  <dcterms:modified xsi:type="dcterms:W3CDTF">2019-08-06T18:46:53Z</dcterms:modified>
</cp:coreProperties>
</file>