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304" r:id="rId3"/>
    <p:sldId id="299" r:id="rId4"/>
    <p:sldId id="300" r:id="rId5"/>
    <p:sldId id="301" r:id="rId6"/>
    <p:sldId id="302" r:id="rId7"/>
    <p:sldId id="303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FA795-6045-40E8-A5AC-7AE02F273932}" v="74" dt="2019-08-20T19:46:0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6676" autoAdjust="0"/>
  </p:normalViewPr>
  <p:slideViewPr>
    <p:cSldViewPr snapToGrid="0">
      <p:cViewPr varScale="1">
        <p:scale>
          <a:sx n="83" d="100"/>
          <a:sy n="83" d="100"/>
        </p:scale>
        <p:origin x="1368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87FA795-6045-40E8-A5AC-7AE02F273932}"/>
    <pc:docChg chg="undo custSel addSld delSld modSld">
      <pc:chgData name="Joshua Rinaldo" userId="eeaa994f99e4e508" providerId="LiveId" clId="{F87FA795-6045-40E8-A5AC-7AE02F273932}" dt="2019-08-20T20:47:39.798" v="216" actId="2696"/>
      <pc:docMkLst>
        <pc:docMk/>
      </pc:docMkLst>
      <pc:sldChg chg="addSp delSp modSp">
        <pc:chgData name="Joshua Rinaldo" userId="eeaa994f99e4e508" providerId="LiveId" clId="{F87FA795-6045-40E8-A5AC-7AE02F273932}" dt="2019-08-20T15:32:15.315" v="20" actId="164"/>
        <pc:sldMkLst>
          <pc:docMk/>
          <pc:sldMk cId="4132219296" sldId="305"/>
        </pc:sldMkLst>
        <pc:grpChg chg="add 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13" creationId="{3E9D36FE-A0FE-4FD5-8054-4A8F49E2A857}"/>
          </ac:grpSpMkLst>
        </pc:grpChg>
        <pc:grpChg chg="mod">
          <ac:chgData name="Joshua Rinaldo" userId="eeaa994f99e4e508" providerId="LiveId" clId="{F87FA795-6045-40E8-A5AC-7AE02F273932}" dt="2019-08-20T15:32:15.315" v="20" actId="164"/>
          <ac:grpSpMkLst>
            <pc:docMk/>
            <pc:sldMk cId="4132219296" sldId="305"/>
            <ac:grpSpMk id="76" creationId="{00000000-0000-0000-0000-000000000000}"/>
          </ac:grpSpMkLst>
        </pc:grpChg>
        <pc:picChg chg="add del mod">
          <ac:chgData name="Joshua Rinaldo" userId="eeaa994f99e4e508" providerId="LiveId" clId="{F87FA795-6045-40E8-A5AC-7AE02F273932}" dt="2019-08-20T15:29:12.896" v="7"/>
          <ac:picMkLst>
            <pc:docMk/>
            <pc:sldMk cId="4132219296" sldId="305"/>
            <ac:picMk id="3" creationId="{FBD9F664-10BD-4E06-B33C-17696475E5AE}"/>
          </ac:picMkLst>
        </pc:picChg>
        <pc:picChg chg="add mod">
          <ac:chgData name="Joshua Rinaldo" userId="eeaa994f99e4e508" providerId="LiveId" clId="{F87FA795-6045-40E8-A5AC-7AE02F273932}" dt="2019-08-20T15:32:15.315" v="20" actId="164"/>
          <ac:picMkLst>
            <pc:docMk/>
            <pc:sldMk cId="4132219296" sldId="305"/>
            <ac:picMk id="12" creationId="{371F4E97-A296-47F5-91DB-D9E52511E1C6}"/>
          </ac:picMkLst>
        </pc:picChg>
        <pc:picChg chg="del mod">
          <ac:chgData name="Joshua Rinaldo" userId="eeaa994f99e4e508" providerId="LiveId" clId="{F87FA795-6045-40E8-A5AC-7AE02F273932}" dt="2019-08-20T15:32:08.140" v="19" actId="478"/>
          <ac:picMkLst>
            <pc:docMk/>
            <pc:sldMk cId="4132219296" sldId="305"/>
            <ac:picMk id="77" creationId="{00000000-0000-0000-0000-000000000000}"/>
          </ac:picMkLst>
        </pc:picChg>
      </pc:sldChg>
      <pc:sldChg chg="addSp delSp modSp">
        <pc:chgData name="Joshua Rinaldo" userId="eeaa994f99e4e508" providerId="LiveId" clId="{F87FA795-6045-40E8-A5AC-7AE02F273932}" dt="2019-08-20T20:47:35.701" v="215" actId="478"/>
        <pc:sldMkLst>
          <pc:docMk/>
          <pc:sldMk cId="2804202308" sldId="306"/>
        </pc:sldMkLst>
        <pc:spChg chg="del mod">
          <ac:chgData name="Joshua Rinaldo" userId="eeaa994f99e4e508" providerId="LiveId" clId="{F87FA795-6045-40E8-A5AC-7AE02F273932}" dt="2019-08-20T15:35:20.210" v="42" actId="478"/>
          <ac:spMkLst>
            <pc:docMk/>
            <pc:sldMk cId="2804202308" sldId="306"/>
            <ac:spMk id="19" creationId="{8F5578CA-58FF-4076-B30F-9B3E4591A002}"/>
          </ac:spMkLst>
        </pc:spChg>
        <pc:spChg chg="add del mod">
          <ac:chgData name="Joshua Rinaldo" userId="eeaa994f99e4e508" providerId="LiveId" clId="{F87FA795-6045-40E8-A5AC-7AE02F273932}" dt="2019-08-20T18:50:48.222" v="116" actId="478"/>
          <ac:spMkLst>
            <pc:docMk/>
            <pc:sldMk cId="2804202308" sldId="306"/>
            <ac:spMk id="25" creationId="{BBFE87DC-F278-40C8-936A-8594915B35AD}"/>
          </ac:spMkLst>
        </pc:spChg>
        <pc:spChg chg="add mod">
          <ac:chgData name="Joshua Rinaldo" userId="eeaa994f99e4e508" providerId="LiveId" clId="{F87FA795-6045-40E8-A5AC-7AE02F273932}" dt="2019-08-20T18:53:13.981" v="163" actId="1076"/>
          <ac:spMkLst>
            <pc:docMk/>
            <pc:sldMk cId="2804202308" sldId="306"/>
            <ac:spMk id="47" creationId="{AC735B43-1EE0-4F35-8A21-3AD3F4C8334C}"/>
          </ac:spMkLst>
        </pc:spChg>
        <pc:spChg chg="add mod">
          <ac:chgData name="Joshua Rinaldo" userId="eeaa994f99e4e508" providerId="LiveId" clId="{F87FA795-6045-40E8-A5AC-7AE02F273932}" dt="2019-08-20T18:53:33.914" v="175" actId="1076"/>
          <ac:spMkLst>
            <pc:docMk/>
            <pc:sldMk cId="2804202308" sldId="306"/>
            <ac:spMk id="67" creationId="{0C3C5F09-A5C1-4EDA-9041-E5D412A91E01}"/>
          </ac:spMkLst>
        </pc:spChg>
        <pc:spChg chg="add del mod">
          <ac:chgData name="Joshua Rinaldo" userId="eeaa994f99e4e508" providerId="LiveId" clId="{F87FA795-6045-40E8-A5AC-7AE02F273932}" dt="2019-08-20T18:53:39.785" v="178"/>
          <ac:spMkLst>
            <pc:docMk/>
            <pc:sldMk cId="2804202308" sldId="306"/>
            <ac:spMk id="68" creationId="{78A82FB5-CBD7-4887-9D5E-11BE1B13FC06}"/>
          </ac:spMkLst>
        </pc:spChg>
        <pc:spChg chg="add mod">
          <ac:chgData name="Joshua Rinaldo" userId="eeaa994f99e4e508" providerId="LiveId" clId="{F87FA795-6045-40E8-A5AC-7AE02F273932}" dt="2019-08-20T18:53:59.041" v="184" actId="1076"/>
          <ac:spMkLst>
            <pc:docMk/>
            <pc:sldMk cId="2804202308" sldId="306"/>
            <ac:spMk id="69" creationId="{D40EB4CF-F15A-4939-8574-AD4C27B4C3C5}"/>
          </ac:spMkLst>
        </pc:spChg>
        <pc:grpChg chg="add mod">
          <ac:chgData name="Joshua Rinaldo" userId="eeaa994f99e4e508" providerId="LiveId" clId="{F87FA795-6045-40E8-A5AC-7AE02F273932}" dt="2019-08-20T18:30:31.779" v="58" actId="164"/>
          <ac:grpSpMkLst>
            <pc:docMk/>
            <pc:sldMk cId="2804202308" sldId="306"/>
            <ac:grpSpMk id="4" creationId="{AD19EC23-E863-4B24-A729-B257A2280D18}"/>
          </ac:grpSpMkLst>
        </pc:grpChg>
        <pc:grpChg chg="add mod">
          <ac:chgData name="Joshua Rinaldo" userId="eeaa994f99e4e508" providerId="LiveId" clId="{F87FA795-6045-40E8-A5AC-7AE02F273932}" dt="2019-08-20T18:53:06.571" v="162" actId="688"/>
          <ac:grpSpMkLst>
            <pc:docMk/>
            <pc:sldMk cId="2804202308" sldId="306"/>
            <ac:grpSpMk id="66" creationId="{C5B690BB-3588-407A-B7E7-D8E1AB7545C5}"/>
          </ac:grpSpMkLst>
        </pc:grpChg>
        <pc:picChg chg="add mod modCrop">
          <ac:chgData name="Joshua Rinaldo" userId="eeaa994f99e4e508" providerId="LiveId" clId="{F87FA795-6045-40E8-A5AC-7AE02F273932}" dt="2019-08-20T18:53:13.981" v="163" actId="1076"/>
          <ac:picMkLst>
            <pc:docMk/>
            <pc:sldMk cId="2804202308" sldId="306"/>
            <ac:picMk id="3" creationId="{84842DFE-763A-4EC2-BCAD-AB457EDC743A}"/>
          </ac:picMkLst>
        </pc:picChg>
        <pc:cxnChg chg="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5" creationId="{64BA7913-C29C-4CF9-8F76-7ED98DA997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6" creationId="{15775E8B-74CE-4CD8-A3D7-23BFDEDC9C3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7" creationId="{37741DA9-D572-4A4A-B143-8546364949C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8" creationId="{8E6A6530-3762-4017-BE93-FBD7FA9A7D2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9" creationId="{2705339F-1326-4F55-A974-99C8D48E8C56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0" creationId="{5A6A1F3D-4115-477F-9B1D-DF5B6BFAAD77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1" creationId="{8AA562E3-F431-429C-B29B-977EF5113395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2" creationId="{85E65DEB-399C-4167-8E35-C856844D764E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3" creationId="{51B2032A-70FD-46E4-8330-5B43A55BC25A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4" creationId="{87273663-E154-45C6-A532-C9F2203A2DC9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5" creationId="{8267661D-A991-40E5-919F-D37DE784A8D2}"/>
          </ac:cxnSpMkLst>
        </pc:cxnChg>
        <pc:cxnChg chg="del mod">
          <ac:chgData name="Joshua Rinaldo" userId="eeaa994f99e4e508" providerId="LiveId" clId="{F87FA795-6045-40E8-A5AC-7AE02F273932}" dt="2019-08-20T18:32:41.556" v="83" actId="478"/>
          <ac:cxnSpMkLst>
            <pc:docMk/>
            <pc:sldMk cId="2804202308" sldId="306"/>
            <ac:cxnSpMk id="16" creationId="{EDC19D22-0E0B-48F9-9A83-2263FFD3A594}"/>
          </ac:cxnSpMkLst>
        </pc:cxnChg>
        <pc:cxnChg chg="mod">
          <ac:chgData name="Joshua Rinaldo" userId="eeaa994f99e4e508" providerId="LiveId" clId="{F87FA795-6045-40E8-A5AC-7AE02F273932}" dt="2019-08-20T18:53:18.795" v="164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del mod">
          <ac:chgData name="Joshua Rinaldo" userId="eeaa994f99e4e508" providerId="LiveId" clId="{F87FA795-6045-40E8-A5AC-7AE02F273932}" dt="2019-08-20T20:47:35.701" v="215" actId="478"/>
          <ac:cxnSpMkLst>
            <pc:docMk/>
            <pc:sldMk cId="2804202308" sldId="306"/>
            <ac:cxnSpMk id="20" creationId="{412B8839-56C0-4772-BD50-9320DC53904A}"/>
          </ac:cxnSpMkLst>
        </pc:cxnChg>
        <pc:cxnChg chg="del mod">
          <ac:chgData name="Joshua Rinaldo" userId="eeaa994f99e4e508" providerId="LiveId" clId="{F87FA795-6045-40E8-A5AC-7AE02F273932}" dt="2019-08-20T15:37:10.506" v="45" actId="478"/>
          <ac:cxnSpMkLst>
            <pc:docMk/>
            <pc:sldMk cId="2804202308" sldId="306"/>
            <ac:cxnSpMk id="21" creationId="{DD91B55B-1D32-44C6-AB61-8E03A37FE835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8" creationId="{C7EECB10-9054-4C40-B6DD-95A214775FDD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39" creationId="{27DB53D6-FE1A-40E3-9AAD-CE4E83ACF23A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0" creationId="{D17747AC-44A1-440C-A761-F574EEC2890F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1" creationId="{1548F3F4-E32B-474B-826B-AEA6384C4D58}"/>
          </ac:cxnSpMkLst>
        </pc:cxnChg>
        <pc:cxnChg chg="add del mod">
          <ac:chgData name="Joshua Rinaldo" userId="eeaa994f99e4e508" providerId="LiveId" clId="{F87FA795-6045-40E8-A5AC-7AE02F273932}" dt="2019-08-20T18:33:11.285" v="99" actId="478"/>
          <ac:cxnSpMkLst>
            <pc:docMk/>
            <pc:sldMk cId="2804202308" sldId="306"/>
            <ac:cxnSpMk id="42" creationId="{46129119-A50E-4DE8-B155-D857D88E36F9}"/>
          </ac:cxnSpMkLst>
        </pc:cxnChg>
        <pc:cxnChg chg="add del mod ord">
          <ac:chgData name="Joshua Rinaldo" userId="eeaa994f99e4e508" providerId="LiveId" clId="{F87FA795-6045-40E8-A5AC-7AE02F273932}" dt="2019-08-20T18:51:43.963" v="138" actId="478"/>
          <ac:cxnSpMkLst>
            <pc:docMk/>
            <pc:sldMk cId="2804202308" sldId="306"/>
            <ac:cxnSpMk id="43" creationId="{5FBABC08-4B02-48C1-A1C3-18E5EE345A7D}"/>
          </ac:cxnSpMkLst>
        </pc:cxnChg>
        <pc:cxnChg chg="add del mod ord">
          <ac:chgData name="Joshua Rinaldo" userId="eeaa994f99e4e508" providerId="LiveId" clId="{F87FA795-6045-40E8-A5AC-7AE02F273932}" dt="2019-08-20T18:51:45.910" v="139" actId="478"/>
          <ac:cxnSpMkLst>
            <pc:docMk/>
            <pc:sldMk cId="2804202308" sldId="306"/>
            <ac:cxnSpMk id="44" creationId="{1A7C147F-6CF7-4F53-B8DC-45A8D6657E5D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45" creationId="{C6996DDB-6E03-4CD2-8CFF-5A215C59B294}"/>
          </ac:cxnSpMkLst>
        </pc:cxnChg>
        <pc:cxnChg chg="add mod">
          <ac:chgData name="Joshua Rinaldo" userId="eeaa994f99e4e508" providerId="LiveId" clId="{F87FA795-6045-40E8-A5AC-7AE02F273932}" dt="2019-08-20T18:53:13.981" v="163" actId="1076"/>
          <ac:cxnSpMkLst>
            <pc:docMk/>
            <pc:sldMk cId="2804202308" sldId="306"/>
            <ac:cxnSpMk id="46" creationId="{A430B316-1A39-4679-ADC6-7C1BE13C4F14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4" creationId="{0BF42A0C-1F07-4E4F-823F-69D8398CCE46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5" creationId="{91657AE5-F20C-4CFB-8521-4B29C17AA0A5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6" creationId="{5EA6494C-B1A9-4ACD-BE08-A66DF666770C}"/>
          </ac:cxnSpMkLst>
        </pc:cxnChg>
        <pc:cxnChg chg="add del">
          <ac:chgData name="Joshua Rinaldo" userId="eeaa994f99e4e508" providerId="LiveId" clId="{F87FA795-6045-40E8-A5AC-7AE02F273932}" dt="2019-08-20T18:52:22.092" v="150" actId="478"/>
          <ac:cxnSpMkLst>
            <pc:docMk/>
            <pc:sldMk cId="2804202308" sldId="306"/>
            <ac:cxnSpMk id="57" creationId="{435BE589-E3C3-4C5A-9CB4-8735EC8F3DB1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8" creationId="{A7DCAEA9-0118-4217-92A3-932AC0EC5A00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59" creationId="{17BDAE54-6189-43EF-8388-7B14EEC01175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0" creationId="{71C39FE4-177B-4FBD-BF78-29295E32C6EC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1" creationId="{B4EC1C7C-5FD0-431D-AB25-C8703F4630CB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2" creationId="{3EDBCC20-2265-4197-8156-DAF00F90086F}"/>
          </ac:cxnSpMkLst>
        </pc:cxnChg>
        <pc:cxnChg chg="add mod ord">
          <ac:chgData name="Joshua Rinaldo" userId="eeaa994f99e4e508" providerId="LiveId" clId="{F87FA795-6045-40E8-A5AC-7AE02F273932}" dt="2019-08-20T18:53:03.446" v="161" actId="164"/>
          <ac:cxnSpMkLst>
            <pc:docMk/>
            <pc:sldMk cId="2804202308" sldId="306"/>
            <ac:cxnSpMk id="63" creationId="{7FCDE28F-FA00-4C63-80A1-88AEC255B989}"/>
          </ac:cxnSpMkLst>
        </pc:cxnChg>
      </pc:sldChg>
      <pc:sldChg chg="addSp delSp modSp add del">
        <pc:chgData name="Joshua Rinaldo" userId="eeaa994f99e4e508" providerId="LiveId" clId="{F87FA795-6045-40E8-A5AC-7AE02F273932}" dt="2019-08-20T20:47:39.798" v="216" actId="2696"/>
        <pc:sldMkLst>
          <pc:docMk/>
          <pc:sldMk cId="1871117291" sldId="307"/>
        </pc:sldMkLst>
        <pc:spChg chg="del">
          <ac:chgData name="Joshua Rinaldo" userId="eeaa994f99e4e508" providerId="LiveId" clId="{F87FA795-6045-40E8-A5AC-7AE02F273932}" dt="2019-08-20T19:45:00.913" v="187" actId="478"/>
          <ac:spMkLst>
            <pc:docMk/>
            <pc:sldMk cId="1871117291" sldId="307"/>
            <ac:spMk id="2" creationId="{4EAC758F-23A1-48AE-B1D9-EBBAC332E223}"/>
          </ac:spMkLst>
        </pc:spChg>
        <pc:spChg chg="del">
          <ac:chgData name="Joshua Rinaldo" userId="eeaa994f99e4e508" providerId="LiveId" clId="{F87FA795-6045-40E8-A5AC-7AE02F273932}" dt="2019-08-20T19:44:59.239" v="186" actId="478"/>
          <ac:spMkLst>
            <pc:docMk/>
            <pc:sldMk cId="1871117291" sldId="307"/>
            <ac:spMk id="3" creationId="{6B311BD7-A338-4904-AF17-436ABC86FF26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4" creationId="{F5D04860-931C-435F-838D-B6176D2425FE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5" creationId="{211CBE47-A0E5-436B-870F-36DE56B61D4F}"/>
          </ac:spMkLst>
        </pc:spChg>
        <pc:spChg chg="add del mod">
          <ac:chgData name="Joshua Rinaldo" userId="eeaa994f99e4e508" providerId="LiveId" clId="{F87FA795-6045-40E8-A5AC-7AE02F273932}" dt="2019-08-20T20:47:31.751" v="214" actId="478"/>
          <ac:spMkLst>
            <pc:docMk/>
            <pc:sldMk cId="1871117291" sldId="307"/>
            <ac:spMk id="9" creationId="{C2599EB0-F030-4DB8-A2CB-E377B9958555}"/>
          </ac:spMkLst>
        </pc:spChg>
        <pc:cxnChg chg="add del mod">
          <ac:chgData name="Joshua Rinaldo" userId="eeaa994f99e4e508" providerId="LiveId" clId="{F87FA795-6045-40E8-A5AC-7AE02F273932}" dt="2019-08-20T20:47:31.751" v="214" actId="478"/>
          <ac:cxnSpMkLst>
            <pc:docMk/>
            <pc:sldMk cId="1871117291" sldId="307"/>
            <ac:cxnSpMk id="7" creationId="{6D3639C9-8383-4DB0-A29B-7713E3134144}"/>
          </ac:cxnSpMkLst>
        </pc:cxnChg>
      </pc:sldChg>
    </pc:docChg>
  </pc:docChgLst>
  <pc:docChgLst>
    <pc:chgData name="Joshua Rinaldo" userId="eeaa994f99e4e508" providerId="LiveId" clId="{5FAE5CB4-271D-42DA-9A38-56D21EB44C4E}"/>
    <pc:docChg chg="custSel addSld modSld">
      <pc:chgData name="Joshua Rinaldo" userId="eeaa994f99e4e508" providerId="LiveId" clId="{5FAE5CB4-271D-42DA-9A38-56D21EB44C4E}" dt="2019-08-12T21:36:41.945" v="26" actId="693"/>
      <pc:docMkLst>
        <pc:docMk/>
      </pc:docMkLst>
      <pc:sldChg chg="addSp delSp modSp add">
        <pc:chgData name="Joshua Rinaldo" userId="eeaa994f99e4e508" providerId="LiveId" clId="{5FAE5CB4-271D-42DA-9A38-56D21EB44C4E}" dt="2019-08-12T21:36:41.945" v="26" actId="693"/>
        <pc:sldMkLst>
          <pc:docMk/>
          <pc:sldMk cId="2804202308" sldId="306"/>
        </pc:sldMkLst>
        <pc:spChg chg="del">
          <ac:chgData name="Joshua Rinaldo" userId="eeaa994f99e4e508" providerId="LiveId" clId="{5FAE5CB4-271D-42DA-9A38-56D21EB44C4E}" dt="2019-08-12T21:34:38.954" v="2" actId="478"/>
          <ac:spMkLst>
            <pc:docMk/>
            <pc:sldMk cId="2804202308" sldId="306"/>
            <ac:spMk id="2" creationId="{72EA427D-31CA-458D-B522-F6D1EF405E46}"/>
          </ac:spMkLst>
        </pc:spChg>
        <pc:spChg chg="del">
          <ac:chgData name="Joshua Rinaldo" userId="eeaa994f99e4e508" providerId="LiveId" clId="{5FAE5CB4-271D-42DA-9A38-56D21EB44C4E}" dt="2019-08-12T21:34:37.658" v="1" actId="478"/>
          <ac:spMkLst>
            <pc:docMk/>
            <pc:sldMk cId="2804202308" sldId="306"/>
            <ac:spMk id="3" creationId="{11AC38DD-E025-4668-A8E0-42BA61E2E8CD}"/>
          </ac:spMkLst>
        </pc:spChg>
        <pc:spChg chg="add mod">
          <ac:chgData name="Joshua Rinaldo" userId="eeaa994f99e4e508" providerId="LiveId" clId="{5FAE5CB4-271D-42DA-9A38-56D21EB44C4E}" dt="2019-08-12T21:36:22.953" v="24" actId="1076"/>
          <ac:spMkLst>
            <pc:docMk/>
            <pc:sldMk cId="2804202308" sldId="306"/>
            <ac:spMk id="19" creationId="{8F5578CA-58FF-4076-B30F-9B3E4591A002}"/>
          </ac:spMkLst>
        </pc:sp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5" creationId="{64BA7913-C29C-4CF9-8F76-7ED98DA997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6" creationId="{15775E8B-74CE-4CD8-A3D7-23BFDEDC9C3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7" creationId="{37741DA9-D572-4A4A-B143-8546364949C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8" creationId="{8E6A6530-3762-4017-BE93-FBD7FA9A7D2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9" creationId="{2705339F-1326-4F55-A974-99C8D48E8C5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0" creationId="{5A6A1F3D-4115-477F-9B1D-DF5B6BFAAD77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1" creationId="{8AA562E3-F431-429C-B29B-977EF511339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2" creationId="{85E65DEB-399C-4167-8E35-C856844D764E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3" creationId="{51B2032A-70FD-46E4-8330-5B43A55BC25A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4" creationId="{87273663-E154-45C6-A532-C9F2203A2D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5" creationId="{8267661D-A991-40E5-919F-D37DE784A8D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6" creationId="{EDC19D22-0E0B-48F9-9A83-2263FFD3A594}"/>
          </ac:cxnSpMkLst>
        </pc:cxnChg>
        <pc:cxnChg chg="add mod">
          <ac:chgData name="Joshua Rinaldo" userId="eeaa994f99e4e508" providerId="LiveId" clId="{5FAE5CB4-271D-42DA-9A38-56D21EB44C4E}" dt="2019-08-12T21:36:07.011" v="20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mod">
          <ac:chgData name="Joshua Rinaldo" userId="eeaa994f99e4e508" providerId="LiveId" clId="{5FAE5CB4-271D-42DA-9A38-56D21EB44C4E}" dt="2019-08-12T21:36:41.945" v="26" actId="693"/>
          <ac:cxnSpMkLst>
            <pc:docMk/>
            <pc:sldMk cId="2804202308" sldId="306"/>
            <ac:cxnSpMk id="21" creationId="{DD91B55B-1D32-44C6-AB61-8E03A37FE8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34" Type="http://schemas.openxmlformats.org/officeDocument/2006/relationships/image" Target="../media/image73.png"/><Relationship Id="rId7" Type="http://schemas.openxmlformats.org/officeDocument/2006/relationships/image" Target="../media/image69.png"/><Relationship Id="rId3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NULL"/><Relationship Id="rId5" Type="http://schemas.openxmlformats.org/officeDocument/2006/relationships/image" Target="../media/image67.png"/><Relationship Id="rId31" Type="http://schemas.openxmlformats.org/officeDocument/2006/relationships/image" Target="NULL"/><Relationship Id="rId4" Type="http://schemas.openxmlformats.org/officeDocument/2006/relationships/image" Target="../media/image66.png"/><Relationship Id="rId30" Type="http://schemas.openxmlformats.org/officeDocument/2006/relationships/image" Target="NULL"/><Relationship Id="rId35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937654" y="441194"/>
            <a:ext cx="6428374" cy="3582166"/>
            <a:chOff x="937654" y="441194"/>
            <a:chExt cx="6428374" cy="35821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24960" y="1016126"/>
              <a:ext cx="2960915" cy="2708729"/>
              <a:chOff x="1088571" y="1596571"/>
              <a:chExt cx="2960915" cy="270872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09470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688648" y="32512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954202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2322166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675622" y="3338285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2921239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70943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792320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088571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308100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1954202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688648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322166" y="180612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2675622" y="2061028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V="1">
                <a:off x="2919869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3790950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3270943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4247346" y="975305"/>
              <a:ext cx="2960915" cy="2738664"/>
              <a:chOff x="4310957" y="1555750"/>
              <a:chExt cx="2960915" cy="2738664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5702946" y="2843891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5303809" y="3067956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684623" y="296635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043499" y="332739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476986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3980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995502" y="3253923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6588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823485" y="32067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137275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493329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016307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4310957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536836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5176588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995493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5823485" y="19294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6142255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7013336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 flipV="1">
                <a:off x="5303809" y="1819274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 flipV="1">
                <a:off x="4769867" y="1786163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flipV="1">
                <a:off x="5700297" y="155575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043499" y="205014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6684623" y="168910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493329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/>
            <p:cNvGrpSpPr/>
            <p:nvPr/>
          </p:nvGrpSpPr>
          <p:grpSpPr>
            <a:xfrm>
              <a:off x="5466771" y="2556908"/>
              <a:ext cx="108858" cy="510723"/>
              <a:chOff x="8523513" y="2537277"/>
              <a:chExt cx="108858" cy="51072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632371" y="2699657"/>
                <a:ext cx="0" cy="183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523513" y="2537277"/>
                <a:ext cx="1" cy="5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09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02" r="-21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Group 387"/>
            <p:cNvGrpSpPr/>
            <p:nvPr/>
          </p:nvGrpSpPr>
          <p:grpSpPr>
            <a:xfrm rot="15593204">
              <a:off x="6689316" y="2623201"/>
              <a:ext cx="225387" cy="176270"/>
              <a:chOff x="9105900" y="2412694"/>
              <a:chExt cx="225387" cy="176270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 rot="17110431">
              <a:off x="4715520" y="2652672"/>
              <a:ext cx="225387" cy="176270"/>
              <a:chOff x="9105900" y="2412694"/>
              <a:chExt cx="225387" cy="17627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Parallelogram 150"/>
            <p:cNvSpPr/>
            <p:nvPr/>
          </p:nvSpPr>
          <p:spPr>
            <a:xfrm>
              <a:off x="6044561" y="2482976"/>
              <a:ext cx="383231" cy="118484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6220147" y="1877458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blipFill>
                  <a:blip r:embed="rId7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Parallelogram 393"/>
            <p:cNvSpPr/>
            <p:nvPr/>
          </p:nvSpPr>
          <p:spPr>
            <a:xfrm>
              <a:off x="2811416" y="2424792"/>
              <a:ext cx="383231" cy="117115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 flipV="1">
              <a:off x="2987002" y="1817905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blipFill>
                  <a:blip r:embed="rId8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/>
            <p:nvPr/>
          </p:nvCxnSpPr>
          <p:spPr>
            <a:xfrm>
              <a:off x="2727297" y="787179"/>
              <a:ext cx="2385680" cy="7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𝐹𝑙𝑢𝑥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𝑖𝑛𝑐𝑟𝑒𝑎𝑠𝑒𝑠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59" r="-20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/>
                <p:cNvSpPr txBox="1"/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7" name="TextBox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>
              <a:off x="5466771" y="3352928"/>
              <a:ext cx="0" cy="670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367" t="-33333" r="-69388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3172700" y="376817"/>
            <a:ext cx="6911172" cy="3620604"/>
            <a:chOff x="3172700" y="376817"/>
            <a:chExt cx="6911172" cy="3620604"/>
          </a:xfrm>
        </p:grpSpPr>
        <p:grpSp>
          <p:nvGrpSpPr>
            <p:cNvPr id="2" name="Group 1"/>
            <p:cNvGrpSpPr/>
            <p:nvPr/>
          </p:nvGrpSpPr>
          <p:grpSpPr>
            <a:xfrm>
              <a:off x="3790292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05410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0" name="Oval 2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6" name="Rectangle 255"/>
            <p:cNvSpPr/>
            <p:nvPr/>
          </p:nvSpPr>
          <p:spPr>
            <a:xfrm>
              <a:off x="4109324" y="132636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109324" y="313074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5400000">
              <a:off x="3205446" y="2227787"/>
              <a:ext cx="1939506" cy="1366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775002" y="1326362"/>
              <a:ext cx="182376" cy="193950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5980236" y="2296114"/>
              <a:ext cx="75186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/>
            <p:cNvCxnSpPr/>
            <p:nvPr/>
          </p:nvCxnSpPr>
          <p:spPr>
            <a:xfrm>
              <a:off x="3642629" y="1382705"/>
              <a:ext cx="13918" cy="1640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/>
            <p:cNvCxnSpPr/>
            <p:nvPr/>
          </p:nvCxnSpPr>
          <p:spPr>
            <a:xfrm flipV="1">
              <a:off x="4172495" y="860101"/>
              <a:ext cx="1648226" cy="1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/>
            <p:cNvCxnSpPr/>
            <p:nvPr/>
          </p:nvCxnSpPr>
          <p:spPr>
            <a:xfrm>
              <a:off x="5864980" y="2093427"/>
              <a:ext cx="0" cy="631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/>
            <p:cNvCxnSpPr>
              <a:stCxn id="259" idx="1"/>
              <a:endCxn id="279" idx="3"/>
            </p:cNvCxnSpPr>
            <p:nvPr/>
          </p:nvCxnSpPr>
          <p:spPr>
            <a:xfrm flipH="1">
              <a:off x="4956588" y="2296115"/>
              <a:ext cx="818414" cy="62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6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54436" y="685800"/>
            <a:ext cx="6836422" cy="5172894"/>
            <a:chOff x="954436" y="685800"/>
            <a:chExt cx="6836422" cy="5172894"/>
          </a:xfrm>
        </p:grpSpPr>
        <p:grpSp>
          <p:nvGrpSpPr>
            <p:cNvPr id="78" name="Group 77"/>
            <p:cNvGrpSpPr/>
            <p:nvPr/>
          </p:nvGrpSpPr>
          <p:grpSpPr>
            <a:xfrm>
              <a:off x="954436" y="685800"/>
              <a:ext cx="6836422" cy="5172894"/>
              <a:chOff x="954436" y="685800"/>
              <a:chExt cx="6836422" cy="517289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954436" y="685800"/>
                <a:ext cx="6836422" cy="5172894"/>
                <a:chOff x="954436" y="685800"/>
                <a:chExt cx="6836422" cy="517289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93778" y="2191828"/>
                  <a:ext cx="504586" cy="3062177"/>
                  <a:chOff x="9831571" y="1558741"/>
                  <a:chExt cx="504586" cy="3062177"/>
                </a:xfrm>
              </p:grpSpPr>
              <p:sp>
                <p:nvSpPr>
                  <p:cNvPr id="3" name="Arc 2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381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Arc 3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954436" y="2807150"/>
                  <a:ext cx="1966076" cy="2052845"/>
                  <a:chOff x="3077150" y="1816549"/>
                  <a:chExt cx="1966076" cy="20528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77150" y="1816549"/>
                    <a:ext cx="1966076" cy="1703609"/>
                    <a:chOff x="1360962" y="3868646"/>
                    <a:chExt cx="1966076" cy="1703609"/>
                  </a:xfrm>
                </p:grpSpPr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V="1">
                      <a:off x="1379109" y="4386437"/>
                      <a:ext cx="1860537" cy="1423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379109" y="4773369"/>
                      <a:ext cx="1860537" cy="11044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370400" y="5159765"/>
                      <a:ext cx="1869246" cy="1313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1360962" y="5546697"/>
                      <a:ext cx="1878684" cy="2555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7874" y="4247774"/>
                      <a:ext cx="1829164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1515291" y="4634706"/>
                      <a:ext cx="1811747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541417" y="5021102"/>
                      <a:ext cx="1785621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530439" y="5408033"/>
                      <a:ext cx="1796599" cy="17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V="1">
                      <a:off x="1524000" y="3868646"/>
                      <a:ext cx="1803038" cy="11559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1379109" y="4000042"/>
                      <a:ext cx="1860537" cy="598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3240188" y="3732012"/>
                    <a:ext cx="1803038" cy="11559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95297" y="3863408"/>
                    <a:ext cx="1860537" cy="5986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500" r="-20000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1371630" y="1600201"/>
                  <a:ext cx="2707345" cy="3554030"/>
                  <a:chOff x="6237544" y="1385650"/>
                  <a:chExt cx="2707345" cy="355403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7010400" y="1385650"/>
                    <a:ext cx="13103" cy="210895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7010400" y="3498420"/>
                    <a:ext cx="1719943" cy="8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6237544" y="3507379"/>
                    <a:ext cx="772856" cy="12784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4286" r="-8571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000" r="-25000" b="-274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121" r="-1212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144486" y="685800"/>
                  <a:ext cx="0" cy="72934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169223" y="3721930"/>
                  <a:ext cx="78377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077" t="-33333" r="-94872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385114" y="3687628"/>
                  <a:ext cx="21771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396000" y="3678334"/>
                  <a:ext cx="0" cy="1664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857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22892" y="3098204"/>
                  <a:ext cx="762470" cy="116025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395999" y="3192692"/>
                  <a:ext cx="691409" cy="5058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99" r="-201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90" r="-1695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Arc 60"/>
                <p:cNvSpPr/>
                <p:nvPr/>
              </p:nvSpPr>
              <p:spPr>
                <a:xfrm>
                  <a:off x="5008837" y="3287409"/>
                  <a:ext cx="838200" cy="838200"/>
                </a:xfrm>
                <a:prstGeom prst="arc">
                  <a:avLst>
                    <a:gd name="adj1" fmla="val 19349477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429" r="-357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3333" r="-97436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4803630" y="3914425"/>
                  <a:ext cx="438755" cy="438755"/>
                  <a:chOff x="3752468" y="5026196"/>
                  <a:chExt cx="438755" cy="43875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873291" y="5132124"/>
                    <a:ext cx="198119" cy="198119"/>
                    <a:chOff x="4266210" y="4427070"/>
                    <a:chExt cx="198119" cy="198119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266210" y="4427070"/>
                      <a:ext cx="198119" cy="198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337406" y="45032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" name="Arc 65"/>
                  <p:cNvSpPr/>
                  <p:nvPr/>
                </p:nvSpPr>
                <p:spPr>
                  <a:xfrm>
                    <a:off x="3752468" y="5026196"/>
                    <a:ext cx="438755" cy="438755"/>
                  </a:xfrm>
                  <a:prstGeom prst="arc">
                    <a:avLst>
                      <a:gd name="adj1" fmla="val 16200000"/>
                      <a:gd name="adj2" fmla="val 3965181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2" name="Straight Arrow Connector 71"/>
              <p:cNvCxnSpPr/>
              <p:nvPr/>
            </p:nvCxnSpPr>
            <p:spPr>
              <a:xfrm>
                <a:off x="5486545" y="3666663"/>
                <a:ext cx="386209" cy="583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V="1">
                <a:off x="1969091" y="3716461"/>
                <a:ext cx="191022" cy="11460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4624070" y="2889346"/>
              <a:ext cx="2251013" cy="1957108"/>
              <a:chOff x="4624070" y="2889346"/>
              <a:chExt cx="2251013" cy="195710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628303" y="2889346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628302" y="312495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632534" y="337666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628303" y="362069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628302" y="3856293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624070" y="409827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628302" y="434998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624071" y="459401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624070" y="4829614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0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022" y="1074211"/>
            <a:ext cx="3962184" cy="3916725"/>
            <a:chOff x="671022" y="1074211"/>
            <a:chExt cx="3962184" cy="3916725"/>
          </a:xfrm>
        </p:grpSpPr>
        <p:grpSp>
          <p:nvGrpSpPr>
            <p:cNvPr id="3" name="Group 2"/>
            <p:cNvGrpSpPr/>
            <p:nvPr/>
          </p:nvGrpSpPr>
          <p:grpSpPr>
            <a:xfrm>
              <a:off x="671022" y="1074211"/>
              <a:ext cx="3962184" cy="3908727"/>
              <a:chOff x="671022" y="1074211"/>
              <a:chExt cx="3962184" cy="3908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1022" y="1074211"/>
                <a:ext cx="3962184" cy="3478768"/>
                <a:chOff x="4508924" y="3068584"/>
                <a:chExt cx="3962184" cy="347876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50892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964612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2873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4" name="Oval 2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89285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35697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266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26835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6" name="Oval 2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0892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964612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2873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0" name="Oval 2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9285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635697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81266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6835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50892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64612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42873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6" name="Oval 1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9285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635697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81266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0" name="Oval 1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26835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50892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64612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2873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89285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35697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681266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26835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50892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964612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42873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89285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97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1266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26835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50892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964612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42873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89285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35697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81266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6835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0892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964612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2873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89285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35697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1266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6835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50892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64612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542873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89285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35697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1266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26835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769638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15207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69638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15207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69638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815207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69638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815207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69638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815207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69638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815207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69638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815207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9638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15207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983730" y="1299512"/>
                <a:ext cx="3386534" cy="3683426"/>
                <a:chOff x="1695187" y="1371600"/>
                <a:chExt cx="3386534" cy="368342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135085" y="4212770"/>
                  <a:ext cx="0" cy="2830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0533" y="3993127"/>
                  <a:ext cx="0" cy="7728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 +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61" r="-784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>
                  <a:off x="1695187" y="1371600"/>
                  <a:ext cx="3091542" cy="3091542"/>
                </a:xfrm>
                <a:prstGeom prst="arc">
                  <a:avLst>
                    <a:gd name="adj1" fmla="val 945479"/>
                    <a:gd name="adj2" fmla="val 3111862"/>
                  </a:avLst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308" r="-10769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 484"/>
          <p:cNvGrpSpPr/>
          <p:nvPr/>
        </p:nvGrpSpPr>
        <p:grpSpPr>
          <a:xfrm>
            <a:off x="6355633" y="107362"/>
            <a:ext cx="5502614" cy="5552724"/>
            <a:chOff x="6398163" y="-4922"/>
            <a:chExt cx="5502614" cy="5552724"/>
          </a:xfrm>
        </p:grpSpPr>
        <p:grpSp>
          <p:nvGrpSpPr>
            <p:cNvPr id="469" name="Group 468"/>
            <p:cNvGrpSpPr/>
            <p:nvPr/>
          </p:nvGrpSpPr>
          <p:grpSpPr>
            <a:xfrm>
              <a:off x="7328853" y="911745"/>
              <a:ext cx="3856092" cy="3641234"/>
              <a:chOff x="7328853" y="911745"/>
              <a:chExt cx="3856092" cy="36412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7620448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808457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54869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901281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946850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6" name="Oval 4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992419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4" name="Oval 4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7620448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08457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854869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01281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46850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2419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7620448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808457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854869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01281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46850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2419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620448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08457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54869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901281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946850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92419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08457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54869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9012814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46850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992419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854869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9012814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946850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8548692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012814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08457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54869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012814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946850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92419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1035222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035222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1035222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035222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8168577" y="1797894"/>
                <a:ext cx="3016368" cy="1981852"/>
                <a:chOff x="1796143" y="1480457"/>
                <a:chExt cx="4373949" cy="2873828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8" name="Straight Arrow Connector 457"/>
              <p:cNvCxnSpPr/>
              <p:nvPr/>
            </p:nvCxnSpPr>
            <p:spPr>
              <a:xfrm flipH="1">
                <a:off x="8305359" y="2739635"/>
                <a:ext cx="894178" cy="474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Oval 459"/>
              <p:cNvSpPr/>
              <p:nvPr/>
            </p:nvSpPr>
            <p:spPr>
              <a:xfrm>
                <a:off x="7328853" y="911745"/>
                <a:ext cx="3641234" cy="36412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9468502" y="1010455"/>
                <a:ext cx="319032" cy="315970"/>
                <a:chOff x="6855696" y="5102145"/>
                <a:chExt cx="319032" cy="315970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Arrow Connector 464"/>
              <p:cNvCxnSpPr>
                <a:stCxn id="460" idx="0"/>
              </p:cNvCxnSpPr>
              <p:nvPr/>
            </p:nvCxnSpPr>
            <p:spPr>
              <a:xfrm>
                <a:off x="9149470" y="911745"/>
                <a:ext cx="16915" cy="18368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TextBox 4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8" name="TextBox 4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0" name="Oval 469"/>
            <p:cNvSpPr/>
            <p:nvPr/>
          </p:nvSpPr>
          <p:spPr>
            <a:xfrm>
              <a:off x="8817483" y="2425573"/>
              <a:ext cx="703110" cy="69173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802823" y="1427099"/>
              <a:ext cx="2797994" cy="263927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8316740" y="1915312"/>
              <a:ext cx="1712458" cy="1684751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575380" y="1161983"/>
              <a:ext cx="3182010" cy="313052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/>
            <p:cNvCxnSpPr>
              <a:stCxn id="473" idx="6"/>
            </p:cNvCxnSpPr>
            <p:nvPr/>
          </p:nvCxnSpPr>
          <p:spPr>
            <a:xfrm flipV="1">
              <a:off x="10757390" y="2634739"/>
              <a:ext cx="0" cy="925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H="1" flipV="1">
              <a:off x="10023338" y="2642348"/>
              <a:ext cx="5860" cy="1289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>
              <a:stCxn id="471" idx="6"/>
            </p:cNvCxnSpPr>
            <p:nvPr/>
          </p:nvCxnSpPr>
          <p:spPr>
            <a:xfrm flipV="1">
              <a:off x="10600817" y="2639328"/>
              <a:ext cx="0" cy="1074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9520593" y="2645541"/>
              <a:ext cx="0" cy="496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/>
            <p:cNvSpPr/>
            <p:nvPr/>
          </p:nvSpPr>
          <p:spPr>
            <a:xfrm>
              <a:off x="7125256" y="729990"/>
              <a:ext cx="4082257" cy="401620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398163" y="-4922"/>
              <a:ext cx="5502614" cy="5552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Straight Arrow Connector 482"/>
            <p:cNvCxnSpPr>
              <a:stCxn id="481" idx="6"/>
            </p:cNvCxnSpPr>
            <p:nvPr/>
          </p:nvCxnSpPr>
          <p:spPr>
            <a:xfrm flipH="1" flipV="1">
              <a:off x="11207058" y="2650000"/>
              <a:ext cx="455" cy="880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>
              <a:stCxn id="482" idx="6"/>
            </p:cNvCxnSpPr>
            <p:nvPr/>
          </p:nvCxnSpPr>
          <p:spPr>
            <a:xfrm flipH="1" flipV="1">
              <a:off x="11892785" y="2638512"/>
              <a:ext cx="7992" cy="1329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5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913640" y="835054"/>
            <a:ext cx="5054890" cy="4560347"/>
            <a:chOff x="1130208" y="967401"/>
            <a:chExt cx="5054890" cy="456034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130208" y="967401"/>
              <a:ext cx="5054890" cy="4560347"/>
              <a:chOff x="1130208" y="967401"/>
              <a:chExt cx="5054890" cy="456034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986" y="1573619"/>
                <a:ext cx="3455581" cy="345558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200399" y="3211032"/>
                <a:ext cx="180753" cy="1807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1273881" y="1284514"/>
                <a:ext cx="4033788" cy="4033788"/>
              </a:xfrm>
              <a:prstGeom prst="arc">
                <a:avLst>
                  <a:gd name="adj1" fmla="val 14864914"/>
                  <a:gd name="adj2" fmla="val 17519272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3" name="Group 132"/>
              <p:cNvGrpSpPr/>
              <p:nvPr/>
            </p:nvGrpSpPr>
            <p:grpSpPr>
              <a:xfrm>
                <a:off x="2782110" y="3870251"/>
                <a:ext cx="1018709" cy="1001702"/>
                <a:chOff x="2710834" y="3621895"/>
                <a:chExt cx="1238842" cy="12181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71083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166522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63064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71083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66522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3064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71083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166522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63064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35" name="Straight Connector 134"/>
              <p:cNvCxnSpPr>
                <a:stCxn id="3" idx="3"/>
                <a:endCxn id="2" idx="3"/>
              </p:cNvCxnSpPr>
              <p:nvPr/>
            </p:nvCxnSpPr>
            <p:spPr>
              <a:xfrm flipH="1">
                <a:off x="2069044" y="3365314"/>
                <a:ext cx="1157826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3" idx="5"/>
                <a:endCxn id="2" idx="5"/>
              </p:cNvCxnSpPr>
              <p:nvPr/>
            </p:nvCxnSpPr>
            <p:spPr>
              <a:xfrm>
                <a:off x="3354681" y="3365314"/>
                <a:ext cx="1157828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𝑅𝑒𝑔𝑖𝑜𝑛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1" r="-211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>
                <a:stCxn id="3" idx="4"/>
                <a:endCxn id="2" idx="4"/>
              </p:cNvCxnSpPr>
              <p:nvPr/>
            </p:nvCxnSpPr>
            <p:spPr>
              <a:xfrm>
                <a:off x="3290776" y="3391785"/>
                <a:ext cx="1" cy="163741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94" r="-35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01" r="-378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Group 155"/>
              <p:cNvGrpSpPr/>
              <p:nvPr/>
            </p:nvGrpSpPr>
            <p:grpSpPr>
              <a:xfrm>
                <a:off x="2540323" y="3819450"/>
                <a:ext cx="616502" cy="899125"/>
                <a:chOff x="6309694" y="3678309"/>
                <a:chExt cx="616502" cy="899125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6" idx="6"/>
                </p:cNvCxnSpPr>
                <p:nvPr/>
              </p:nvCxnSpPr>
              <p:spPr>
                <a:xfrm>
                  <a:off x="692478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7" idx="6"/>
                </p:cNvCxnSpPr>
                <p:nvPr/>
              </p:nvCxnSpPr>
              <p:spPr>
                <a:xfrm>
                  <a:off x="68545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48" idx="6"/>
                </p:cNvCxnSpPr>
                <p:nvPr/>
              </p:nvCxnSpPr>
              <p:spPr>
                <a:xfrm>
                  <a:off x="67538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430727" y="3842915"/>
                <a:ext cx="615950" cy="899125"/>
                <a:chOff x="6308837" y="3678309"/>
                <a:chExt cx="615950" cy="899125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630883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63846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64871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flipH="1">
                <a:off x="5987195" y="3943328"/>
                <a:ext cx="8709" cy="8166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5451437" y="3943328"/>
                <a:ext cx="551531" cy="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t="-33333" r="-9230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2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7245" y="431492"/>
            <a:ext cx="4874354" cy="2814774"/>
            <a:chOff x="207245" y="431492"/>
            <a:chExt cx="4874354" cy="2814774"/>
          </a:xfrm>
        </p:grpSpPr>
        <p:grpSp>
          <p:nvGrpSpPr>
            <p:cNvPr id="73" name="Group 72"/>
            <p:cNvGrpSpPr/>
            <p:nvPr/>
          </p:nvGrpSpPr>
          <p:grpSpPr>
            <a:xfrm>
              <a:off x="207245" y="431492"/>
              <a:ext cx="4874354" cy="2749548"/>
              <a:chOff x="4656415" y="1577904"/>
              <a:chExt cx="4874354" cy="27495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74065" y="1577904"/>
                <a:ext cx="2053986" cy="2749548"/>
                <a:chOff x="1533963" y="1854350"/>
                <a:chExt cx="2053986" cy="274954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33964" y="2092090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024423" y="2100937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533964" y="4366158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533963" y="1854350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5152445" y="2651981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48912" y="271855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48912" y="278224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48912" y="28436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48912" y="290735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050507" y="297104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50507" y="303473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050507" y="30961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50507" y="315983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159948" y="322299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547809" y="228572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47809" y="235823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547809" y="242192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547809" y="248334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47809" y="254703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49404" y="261072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549404" y="267441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549404" y="273582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49404" y="279951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556023" y="3670892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557618" y="286377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57618" y="29274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57618" y="298887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557618" y="305256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59213" y="311625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59213" y="31799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559213" y="324136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59213" y="330505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556023" y="336371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57618" y="342740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57618" y="349109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57618" y="355251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57618" y="361620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152445" y="2735825"/>
                <a:ext cx="0" cy="44412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9050606" y="2343247"/>
                <a:ext cx="0" cy="12729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268" r="-140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1786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ounded Rectangle 60"/>
              <p:cNvSpPr/>
              <p:nvPr/>
            </p:nvSpPr>
            <p:spPr>
              <a:xfrm>
                <a:off x="6416703" y="1696774"/>
                <a:ext cx="1429585" cy="241414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6416703" y="2210578"/>
                <a:ext cx="0" cy="2653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7848577" y="1862186"/>
                <a:ext cx="3023" cy="2885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𝑖𝑟𝑜𝑛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324" r="-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9D36FE-A0FE-4FD5-8054-4A8F49E2A857}"/>
              </a:ext>
            </a:extLst>
          </p:cNvPr>
          <p:cNvGrpSpPr/>
          <p:nvPr/>
        </p:nvGrpSpPr>
        <p:grpSpPr>
          <a:xfrm>
            <a:off x="6509309" y="1113267"/>
            <a:ext cx="2182901" cy="3545908"/>
            <a:chOff x="6509309" y="1113267"/>
            <a:chExt cx="2182901" cy="3545908"/>
          </a:xfrm>
        </p:grpSpPr>
        <p:grpSp>
          <p:nvGrpSpPr>
            <p:cNvPr id="76" name="Group 75"/>
            <p:cNvGrpSpPr/>
            <p:nvPr/>
          </p:nvGrpSpPr>
          <p:grpSpPr>
            <a:xfrm>
              <a:off x="6509309" y="1888319"/>
              <a:ext cx="2182901" cy="2770856"/>
              <a:chOff x="9535537" y="1716010"/>
              <a:chExt cx="2182901" cy="277085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9535537" y="1716010"/>
                <a:ext cx="2182901" cy="2285284"/>
                <a:chOff x="8476758" y="1701082"/>
                <a:chExt cx="2182901" cy="2285284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8972700" y="2951638"/>
                  <a:ext cx="1315961" cy="1034728"/>
                  <a:chOff x="9020755" y="4809097"/>
                  <a:chExt cx="1315961" cy="1034728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9020755" y="4809097"/>
                    <a:ext cx="1315961" cy="704036"/>
                    <a:chOff x="6903479" y="4528364"/>
                    <a:chExt cx="1315961" cy="704036"/>
                  </a:xfrm>
                </p:grpSpPr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7564120" y="4592320"/>
                      <a:ext cx="0" cy="640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7685741" y="4787153"/>
                      <a:ext cx="299" cy="23696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7685741" y="4912360"/>
                      <a:ext cx="53369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6903479" y="4905636"/>
                      <a:ext cx="660641" cy="67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0513" r="-15385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64" r="-25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𝑉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" name="Rectangle 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1301" y="5474493"/>
                        <a:ext cx="527003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8972700" y="1718919"/>
                  <a:ext cx="0" cy="16033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10309425" y="1701082"/>
                  <a:ext cx="300" cy="16645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Rectangl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6758" y="1912604"/>
                      <a:ext cx="39177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67885" y="1928147"/>
                      <a:ext cx="391774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9" name="Rectangle 78"/>
              <p:cNvSpPr/>
              <p:nvPr/>
            </p:nvSpPr>
            <p:spPr>
              <a:xfrm>
                <a:off x="10201840" y="2780135"/>
                <a:ext cx="1044744" cy="12174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004985" y="4117534"/>
                <a:ext cx="1561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plant</a:t>
                </a:r>
              </a:p>
            </p:txBody>
          </p:sp>
        </p:grpSp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371F4E97-A296-47F5-91DB-D9E52511E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996" y="1113267"/>
              <a:ext cx="1478576" cy="832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2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3682" y="1528443"/>
            <a:ext cx="2740481" cy="2748602"/>
            <a:chOff x="2023682" y="1528443"/>
            <a:chExt cx="2740481" cy="274860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5B690BB-3588-407A-B7E7-D8E1AB7545C5}"/>
                </a:ext>
              </a:extLst>
            </p:cNvPr>
            <p:cNvGrpSpPr/>
            <p:nvPr/>
          </p:nvGrpSpPr>
          <p:grpSpPr>
            <a:xfrm rot="10800000">
              <a:off x="2406890" y="1528443"/>
              <a:ext cx="2113576" cy="2748602"/>
              <a:chOff x="2406890" y="1528443"/>
              <a:chExt cx="2113576" cy="274860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6996DDB-6E03-4CD2-8CFF-5A215C59B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0466" y="1528450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BF42A0C-1F07-4E4F-823F-69D8398C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9050" y="1528449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1657AE5-F20C-4CFB-8521-4B29C17A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285" y="1528448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7DCAEA9-0118-4217-92A3-932AC0EC5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5117" y="1528447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7BDAE54-6189-43EF-8388-7B14EEC01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701" y="1528446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1C39FE4-177B-4FBD-BF78-29295E32C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936" y="1528445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4EC1C7C-5FD0-431D-AB25-C8703F463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071" y="1528445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EDBCC20-2265-4197-8156-DAF00F900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1655" y="1528444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FCDE28F-FA00-4C63-80A1-88AEC255B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6890" y="1528443"/>
                <a:ext cx="0" cy="2748595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 descr="A picture containing stationary&#10;&#10;Description automatically generated">
              <a:extLst>
                <a:ext uri="{FF2B5EF4-FFF2-40B4-BE49-F238E27FC236}">
                  <a16:creationId xmlns:a16="http://schemas.microsoft.com/office/drawing/2014/main" id="{84842DFE-763A-4EC2-BCAD-AB457EDC7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71" t="15159" r="13690" b="20170"/>
            <a:stretch/>
          </p:blipFill>
          <p:spPr>
            <a:xfrm rot="1809190" flipH="1">
              <a:off x="2245014" y="2736779"/>
              <a:ext cx="1923582" cy="1000217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430B316-1A39-4679-ADC6-7C1BE13C4F14}"/>
                </a:ext>
              </a:extLst>
            </p:cNvPr>
            <p:cNvCxnSpPr>
              <a:cxnSpLocks/>
            </p:cNvCxnSpPr>
            <p:nvPr/>
          </p:nvCxnSpPr>
          <p:spPr>
            <a:xfrm>
              <a:off x="4110816" y="3339766"/>
              <a:ext cx="6533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735B43-1EE0-4F35-8A21-3AD3F4C8334C}"/>
                    </a:ext>
                  </a:extLst>
                </p:cNvPr>
                <p:cNvSpPr txBox="1"/>
                <p:nvPr/>
              </p:nvSpPr>
              <p:spPr>
                <a:xfrm>
                  <a:off x="4261797" y="3031989"/>
                  <a:ext cx="2030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735B43-1EE0-4F35-8A21-3AD3F4C83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797" y="3031989"/>
                  <a:ext cx="20306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242" t="-33333" r="-10000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0EB4CF-F15A-4939-8574-AD4C27B4C3C5}"/>
                    </a:ext>
                  </a:extLst>
                </p:cNvPr>
                <p:cNvSpPr txBox="1"/>
                <p:nvPr/>
              </p:nvSpPr>
              <p:spPr>
                <a:xfrm>
                  <a:off x="2023682" y="1611892"/>
                  <a:ext cx="430374" cy="4374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CA" sz="20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40EB4CF-F15A-4939-8574-AD4C27B4C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682" y="1611892"/>
                  <a:ext cx="430374" cy="4374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2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35134</TotalTime>
  <Words>88</Words>
  <Application>Microsoft Office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735</cp:revision>
  <dcterms:created xsi:type="dcterms:W3CDTF">2017-07-11T12:03:09Z</dcterms:created>
  <dcterms:modified xsi:type="dcterms:W3CDTF">2019-08-21T16:34:22Z</dcterms:modified>
</cp:coreProperties>
</file>