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90" r:id="rId3"/>
    <p:sldId id="291" r:id="rId4"/>
    <p:sldId id="292" r:id="rId5"/>
    <p:sldId id="294" r:id="rId6"/>
    <p:sldId id="295" r:id="rId7"/>
    <p:sldId id="296" r:id="rId8"/>
    <p:sldId id="297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92" d="100"/>
          <a:sy n="92" d="100"/>
        </p:scale>
        <p:origin x="63" y="183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33" Type="http://schemas.openxmlformats.org/officeDocument/2006/relationships/image" Target="../media/image23.png"/><Relationship Id="rId2" Type="http://schemas.openxmlformats.org/officeDocument/2006/relationships/image" Target="../media/image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32" Type="http://schemas.openxmlformats.org/officeDocument/2006/relationships/image" Target="../media/image22.png"/><Relationship Id="rId5" Type="http://schemas.openxmlformats.org/officeDocument/2006/relationships/image" Target="../media/image8.png"/><Relationship Id="rId28" Type="http://schemas.openxmlformats.org/officeDocument/2006/relationships/image" Target="../media/image62.png"/><Relationship Id="rId10" Type="http://schemas.openxmlformats.org/officeDocument/2006/relationships/image" Target="../media/image14.png"/><Relationship Id="rId31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27" Type="http://schemas.openxmlformats.org/officeDocument/2006/relationships/image" Target="../media/image61.png"/><Relationship Id="rId30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56448" y="912194"/>
            <a:ext cx="4143743" cy="2331379"/>
            <a:chOff x="2442029" y="1600200"/>
            <a:chExt cx="4143743" cy="2331379"/>
          </a:xfrm>
        </p:grpSpPr>
        <p:sp>
          <p:nvSpPr>
            <p:cNvPr id="12" name="Freeform 11"/>
            <p:cNvSpPr/>
            <p:nvPr/>
          </p:nvSpPr>
          <p:spPr>
            <a:xfrm>
              <a:off x="2442029" y="1600200"/>
              <a:ext cx="765797" cy="2331379"/>
            </a:xfrm>
            <a:custGeom>
              <a:avLst/>
              <a:gdLst>
                <a:gd name="connsiteX0" fmla="*/ 424188 w 1573763"/>
                <a:gd name="connsiteY0" fmla="*/ 3091543 h 3091543"/>
                <a:gd name="connsiteX1" fmla="*/ 54073 w 1573763"/>
                <a:gd name="connsiteY1" fmla="*/ 1992086 h 3091543"/>
                <a:gd name="connsiteX2" fmla="*/ 1458330 w 1573763"/>
                <a:gd name="connsiteY2" fmla="*/ 1251857 h 3091543"/>
                <a:gd name="connsiteX3" fmla="*/ 1393016 w 1573763"/>
                <a:gd name="connsiteY3" fmla="*/ 0 h 3091543"/>
                <a:gd name="connsiteX0" fmla="*/ 82854 w 1178851"/>
                <a:gd name="connsiteY0" fmla="*/ 3091543 h 3091543"/>
                <a:gd name="connsiteX1" fmla="*/ 450869 w 1178851"/>
                <a:gd name="connsiteY1" fmla="*/ 1705647 h 3091543"/>
                <a:gd name="connsiteX2" fmla="*/ 1116996 w 1178851"/>
                <a:gd name="connsiteY2" fmla="*/ 1251857 h 3091543"/>
                <a:gd name="connsiteX3" fmla="*/ 1051682 w 1178851"/>
                <a:gd name="connsiteY3" fmla="*/ 0 h 3091543"/>
                <a:gd name="connsiteX0" fmla="*/ 253694 w 765797"/>
                <a:gd name="connsiteY0" fmla="*/ 2331379 h 2331379"/>
                <a:gd name="connsiteX1" fmla="*/ 37815 w 765797"/>
                <a:gd name="connsiteY1" fmla="*/ 1705647 h 2331379"/>
                <a:gd name="connsiteX2" fmla="*/ 703942 w 765797"/>
                <a:gd name="connsiteY2" fmla="*/ 1251857 h 2331379"/>
                <a:gd name="connsiteX3" fmla="*/ 638628 w 765797"/>
                <a:gd name="connsiteY3" fmla="*/ 0 h 23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797" h="2331379">
                  <a:moveTo>
                    <a:pt x="253694" y="2331379"/>
                  </a:moveTo>
                  <a:cubicBezTo>
                    <a:pt x="-17542" y="1934957"/>
                    <a:pt x="-37226" y="1885567"/>
                    <a:pt x="37815" y="1705647"/>
                  </a:cubicBezTo>
                  <a:cubicBezTo>
                    <a:pt x="112856" y="1525727"/>
                    <a:pt x="603807" y="1536131"/>
                    <a:pt x="703942" y="1251857"/>
                  </a:cubicBezTo>
                  <a:cubicBezTo>
                    <a:pt x="804077" y="967583"/>
                    <a:pt x="782863" y="459921"/>
                    <a:pt x="63862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3130250" y="1783944"/>
              <a:ext cx="65314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V="1">
              <a:off x="3158335" y="2492828"/>
              <a:ext cx="141230" cy="3573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blipFill>
                  <a:blip r:embed="rId3"/>
                  <a:stretch>
                    <a:fillRect l="-16981" t="-34483" r="-101887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12" idx="2"/>
            </p:cNvCxnSpPr>
            <p:nvPr/>
          </p:nvCxnSpPr>
          <p:spPr>
            <a:xfrm flipV="1">
              <a:off x="3145971" y="2628483"/>
              <a:ext cx="1268476" cy="2235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Multiply 166"/>
            <p:cNvSpPr/>
            <p:nvPr/>
          </p:nvSpPr>
          <p:spPr>
            <a:xfrm>
              <a:off x="4283098" y="2431794"/>
              <a:ext cx="427838" cy="393376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𝑖𝑛𝑡𝑜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𝑡h𝑒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𝑝𝑎𝑔𝑒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2156" r="-3235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6511520" y="233870"/>
            <a:ext cx="5462478" cy="4076573"/>
            <a:chOff x="5978120" y="695852"/>
            <a:chExt cx="5462478" cy="4076573"/>
          </a:xfrm>
        </p:grpSpPr>
        <p:grpSp>
          <p:nvGrpSpPr>
            <p:cNvPr id="139" name="Group 138"/>
            <p:cNvGrpSpPr/>
            <p:nvPr/>
          </p:nvGrpSpPr>
          <p:grpSpPr>
            <a:xfrm>
              <a:off x="5978120" y="695852"/>
              <a:ext cx="5462478" cy="4076573"/>
              <a:chOff x="5978120" y="695852"/>
              <a:chExt cx="5462478" cy="4076573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5978120" y="695852"/>
                <a:ext cx="5462478" cy="4076573"/>
                <a:chOff x="5978120" y="695852"/>
                <a:chExt cx="5462478" cy="4076573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6210537" y="695852"/>
                  <a:ext cx="5230061" cy="3677844"/>
                  <a:chOff x="6210537" y="695852"/>
                  <a:chExt cx="5230061" cy="3677844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7006727" y="707371"/>
                    <a:ext cx="0" cy="3666325"/>
                  </a:xfrm>
                  <a:prstGeom prst="line">
                    <a:avLst/>
                  </a:prstGeom>
                  <a:ln w="476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Arrow Connector 172"/>
                  <p:cNvCxnSpPr/>
                  <p:nvPr/>
                </p:nvCxnSpPr>
                <p:spPr>
                  <a:xfrm flipH="1" flipV="1">
                    <a:off x="7006726" y="3835825"/>
                    <a:ext cx="1" cy="39043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/>
                      <p:cNvSpPr txBox="1"/>
                      <p:nvPr/>
                    </p:nvSpPr>
                    <p:spPr>
                      <a:xfrm>
                        <a:off x="6742037" y="4031040"/>
                        <a:ext cx="1764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2" name="TextBox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42037" y="4031040"/>
                        <a:ext cx="176459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1034" r="-24138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034268" y="2540533"/>
                    <a:ext cx="2263968" cy="883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Arrow Connector 180"/>
                  <p:cNvCxnSpPr/>
                  <p:nvPr/>
                </p:nvCxnSpPr>
                <p:spPr>
                  <a:xfrm flipV="1">
                    <a:off x="7006726" y="1400739"/>
                    <a:ext cx="0" cy="374921"/>
                  </a:xfrm>
                  <a:prstGeom prst="straightConnector1">
                    <a:avLst/>
                  </a:prstGeom>
                  <a:ln w="444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6" name="TextBox 245"/>
                      <p:cNvSpPr txBox="1"/>
                      <p:nvPr/>
                    </p:nvSpPr>
                    <p:spPr>
                      <a:xfrm>
                        <a:off x="6601853" y="1414525"/>
                        <a:ext cx="317651" cy="35330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6" name="TextBox 24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01853" y="1414525"/>
                        <a:ext cx="317651" cy="35330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7308" t="-32759" r="-103846" b="-86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2" name="Straight Arrow Connector 71"/>
                  <p:cNvCxnSpPr/>
                  <p:nvPr/>
                </p:nvCxnSpPr>
                <p:spPr>
                  <a:xfrm>
                    <a:off x="7006726" y="1767827"/>
                    <a:ext cx="2291510" cy="7727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/>
                      <p:cNvSpPr txBox="1"/>
                      <p:nvPr/>
                    </p:nvSpPr>
                    <p:spPr>
                      <a:xfrm>
                        <a:off x="7966256" y="172468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6256" y="172468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31250" t="-36000" r="-96875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47" name="Multiply 246"/>
                  <p:cNvSpPr/>
                  <p:nvPr/>
                </p:nvSpPr>
                <p:spPr>
                  <a:xfrm>
                    <a:off x="9136243" y="2327312"/>
                    <a:ext cx="427838" cy="393376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8" name="TextBox 247"/>
                      <p:cNvSpPr txBox="1"/>
                      <p:nvPr/>
                    </p:nvSpPr>
                    <p:spPr>
                      <a:xfrm>
                        <a:off x="9178889" y="2019040"/>
                        <a:ext cx="226170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𝑖𝑛𝑡𝑜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𝑡h𝑒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𝑝𝑎𝑔𝑒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8" name="TextBox 24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78889" y="2019040"/>
                        <a:ext cx="2261709" cy="34515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156" r="-3235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7726586" y="2603686"/>
                        <a:ext cx="21756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26586" y="2603686"/>
                        <a:ext cx="217560" cy="3077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25000" r="-22222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5" name="Arc 124"/>
                  <p:cNvSpPr/>
                  <p:nvPr/>
                </p:nvSpPr>
                <p:spPr>
                  <a:xfrm>
                    <a:off x="8509865" y="2270881"/>
                    <a:ext cx="308278" cy="561338"/>
                  </a:xfrm>
                  <a:prstGeom prst="arc">
                    <a:avLst>
                      <a:gd name="adj1" fmla="val 11309349"/>
                      <a:gd name="adj2" fmla="val 15243741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TextBox 125"/>
                      <p:cNvSpPr txBox="1"/>
                      <p:nvPr/>
                    </p:nvSpPr>
                    <p:spPr>
                      <a:xfrm>
                        <a:off x="8238823" y="2237174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TextBox 1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38823" y="2237174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25000" r="-25000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9" name="Straight Arrow Connector 128"/>
                  <p:cNvCxnSpPr/>
                  <p:nvPr/>
                </p:nvCxnSpPr>
                <p:spPr>
                  <a:xfrm>
                    <a:off x="6555899" y="695852"/>
                    <a:ext cx="11017" cy="36663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TextBox 129"/>
                      <p:cNvSpPr txBox="1"/>
                      <p:nvPr/>
                    </p:nvSpPr>
                    <p:spPr>
                      <a:xfrm>
                        <a:off x="6210537" y="2449797"/>
                        <a:ext cx="21204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0" name="TextBox 1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10537" y="2449797"/>
                        <a:ext cx="212045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25714" r="-20000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49" name="Straight Connector 248"/>
                  <p:cNvCxnSpPr/>
                  <p:nvPr/>
                </p:nvCxnSpPr>
                <p:spPr>
                  <a:xfrm flipH="1">
                    <a:off x="7006725" y="2535519"/>
                    <a:ext cx="2253120" cy="182665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Arc 249"/>
                  <p:cNvSpPr/>
                  <p:nvPr/>
                </p:nvSpPr>
                <p:spPr>
                  <a:xfrm>
                    <a:off x="8683200" y="2422572"/>
                    <a:ext cx="308278" cy="561338"/>
                  </a:xfrm>
                  <a:prstGeom prst="arc">
                    <a:avLst>
                      <a:gd name="adj1" fmla="val 6989760"/>
                      <a:gd name="adj2" fmla="val 13520348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1" name="TextBox 250"/>
                      <p:cNvSpPr txBox="1"/>
                      <p:nvPr/>
                    </p:nvSpPr>
                    <p:spPr>
                      <a:xfrm>
                        <a:off x="8262246" y="2695762"/>
                        <a:ext cx="34006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1" name="TextBox 2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62246" y="2695762"/>
                        <a:ext cx="340063" cy="307777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2500" r="-48214" b="-196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5978120" y="4062430"/>
                  <a:ext cx="877523" cy="709995"/>
                  <a:chOff x="758520" y="708040"/>
                  <a:chExt cx="2534677" cy="2135605"/>
                </a:xfrm>
              </p:grpSpPr>
              <p:grpSp>
                <p:nvGrpSpPr>
                  <p:cNvPr id="253" name="Group 252"/>
                  <p:cNvGrpSpPr/>
                  <p:nvPr/>
                </p:nvGrpSpPr>
                <p:grpSpPr>
                  <a:xfrm>
                    <a:off x="758520" y="708040"/>
                    <a:ext cx="2534677" cy="2135605"/>
                    <a:chOff x="785815" y="680744"/>
                    <a:chExt cx="2534677" cy="2135605"/>
                  </a:xfrm>
                </p:grpSpPr>
                <p:cxnSp>
                  <p:nvCxnSpPr>
                    <p:cNvPr id="255" name="Straight Arrow Connector 254"/>
                    <p:cNvCxnSpPr/>
                    <p:nvPr/>
                  </p:nvCxnSpPr>
                  <p:spPr>
                    <a:xfrm flipV="1">
                      <a:off x="1452939" y="680744"/>
                      <a:ext cx="7683" cy="185953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Straight Arrow Connector 255"/>
                    <p:cNvCxnSpPr/>
                    <p:nvPr/>
                  </p:nvCxnSpPr>
                  <p:spPr>
                    <a:xfrm flipV="1">
                      <a:off x="1445588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7" name="Rectangle 256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8" name="Rectangle 257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9" name="Rectangle 258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54" name="Rectangle 253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260" name="Straight Arrow Connector 259"/>
              <p:cNvCxnSpPr/>
              <p:nvPr/>
            </p:nvCxnSpPr>
            <p:spPr>
              <a:xfrm flipH="1">
                <a:off x="6911072" y="1777234"/>
                <a:ext cx="7424" cy="7198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6653754" y="1943463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3754" y="1943463"/>
                    <a:ext cx="219163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5000" r="-2500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Arc 42"/>
            <p:cNvSpPr/>
            <p:nvPr/>
          </p:nvSpPr>
          <p:spPr>
            <a:xfrm>
              <a:off x="6829110" y="1596333"/>
              <a:ext cx="451140" cy="469839"/>
            </a:xfrm>
            <a:prstGeom prst="arc">
              <a:avLst>
                <a:gd name="adj1" fmla="val 15767481"/>
                <a:gd name="adj2" fmla="val 2522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280250" y="1467883"/>
                  <a:ext cx="2507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250" y="1467883"/>
                  <a:ext cx="250774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991518" y="2972743"/>
            <a:ext cx="5520002" cy="3318125"/>
            <a:chOff x="991518" y="2972743"/>
            <a:chExt cx="5520002" cy="3318125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689581" y="5410233"/>
              <a:ext cx="0" cy="880635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 flipV="1">
              <a:off x="3675435" y="5732498"/>
              <a:ext cx="1" cy="3904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327047" y="581515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047" y="5815152"/>
                  <a:ext cx="176459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Parallelogram 4"/>
            <p:cNvSpPr/>
            <p:nvPr/>
          </p:nvSpPr>
          <p:spPr>
            <a:xfrm>
              <a:off x="991518" y="4310443"/>
              <a:ext cx="5520002" cy="1076805"/>
            </a:xfrm>
            <a:prstGeom prst="parallelogram">
              <a:avLst>
                <a:gd name="adj" fmla="val 182083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3691966" y="4629940"/>
              <a:ext cx="0" cy="1220017"/>
            </a:xfrm>
            <a:prstGeom prst="line">
              <a:avLst/>
            </a:prstGeom>
            <a:ln w="476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566093" y="4674178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093" y="4674178"/>
                  <a:ext cx="245708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0000" r="-22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/>
            <p:cNvGrpSpPr/>
            <p:nvPr/>
          </p:nvGrpSpPr>
          <p:grpSpPr>
            <a:xfrm>
              <a:off x="3248256" y="4763966"/>
              <a:ext cx="882650" cy="247348"/>
              <a:chOff x="9055100" y="3993844"/>
              <a:chExt cx="882650" cy="247348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055100" y="3993844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flipV="1">
                <a:off x="9703011" y="4205424"/>
                <a:ext cx="116205" cy="301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973211" y="4694384"/>
              <a:ext cx="1426482" cy="399748"/>
              <a:chOff x="9055100" y="3993844"/>
              <a:chExt cx="882650" cy="247348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9055100" y="3993844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Arrow Connector 93"/>
              <p:cNvCxnSpPr/>
              <p:nvPr/>
            </p:nvCxnSpPr>
            <p:spPr>
              <a:xfrm flipV="1">
                <a:off x="9713401" y="4207939"/>
                <a:ext cx="58035" cy="1916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/>
            <p:nvPr/>
          </p:nvGrpSpPr>
          <p:grpSpPr>
            <a:xfrm>
              <a:off x="2308574" y="4487686"/>
              <a:ext cx="2784550" cy="780324"/>
              <a:chOff x="9055100" y="3993844"/>
              <a:chExt cx="882650" cy="24734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9055100" y="3993844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 flipV="1">
                <a:off x="9700977" y="4216702"/>
                <a:ext cx="42125" cy="1266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3465060" y="4829079"/>
              <a:ext cx="442783" cy="124086"/>
              <a:chOff x="9055100" y="3993838"/>
              <a:chExt cx="882650" cy="247354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055100" y="3993838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9631680" y="4211074"/>
                <a:ext cx="116205" cy="301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>
              <a:off x="3691966" y="2972743"/>
              <a:ext cx="291" cy="1888464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207634" y="506777"/>
            <a:ext cx="4827705" cy="4111946"/>
            <a:chOff x="405937" y="716098"/>
            <a:chExt cx="4827705" cy="4111946"/>
          </a:xfrm>
        </p:grpSpPr>
        <p:grpSp>
          <p:nvGrpSpPr>
            <p:cNvPr id="73" name="Group 72"/>
            <p:cNvGrpSpPr/>
            <p:nvPr/>
          </p:nvGrpSpPr>
          <p:grpSpPr>
            <a:xfrm>
              <a:off x="405937" y="716098"/>
              <a:ext cx="4827705" cy="4111946"/>
              <a:chOff x="4812684" y="2192358"/>
              <a:chExt cx="4827705" cy="4111946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5026273" y="4084959"/>
                <a:ext cx="4354285" cy="59903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reeform 62"/>
              <p:cNvSpPr/>
              <p:nvPr/>
            </p:nvSpPr>
            <p:spPr>
              <a:xfrm>
                <a:off x="5434149" y="3683726"/>
                <a:ext cx="4206240" cy="736147"/>
              </a:xfrm>
              <a:custGeom>
                <a:avLst/>
                <a:gdLst>
                  <a:gd name="connsiteX0" fmla="*/ 0 w 4206240"/>
                  <a:gd name="connsiteY0" fmla="*/ 0 h 736147"/>
                  <a:gd name="connsiteX1" fmla="*/ 801188 w 4206240"/>
                  <a:gd name="connsiteY1" fmla="*/ 435428 h 736147"/>
                  <a:gd name="connsiteX2" fmla="*/ 3169920 w 4206240"/>
                  <a:gd name="connsiteY2" fmla="*/ 722811 h 736147"/>
                  <a:gd name="connsiteX3" fmla="*/ 4206240 w 4206240"/>
                  <a:gd name="connsiteY3" fmla="*/ 661851 h 736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6240" h="736147">
                    <a:moveTo>
                      <a:pt x="0" y="0"/>
                    </a:moveTo>
                    <a:cubicBezTo>
                      <a:pt x="136434" y="157480"/>
                      <a:pt x="272868" y="314960"/>
                      <a:pt x="801188" y="435428"/>
                    </a:cubicBezTo>
                    <a:cubicBezTo>
                      <a:pt x="1329508" y="555897"/>
                      <a:pt x="2602411" y="685074"/>
                      <a:pt x="3169920" y="722811"/>
                    </a:cubicBezTo>
                    <a:cubicBezTo>
                      <a:pt x="3737429" y="760548"/>
                      <a:pt x="3971834" y="711199"/>
                      <a:pt x="4206240" y="661851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6378766" y="2192358"/>
                <a:ext cx="1027180" cy="4111946"/>
                <a:chOff x="9831571" y="1558741"/>
                <a:chExt cx="504586" cy="3062177"/>
              </a:xfrm>
            </p:grpSpPr>
            <p:sp>
              <p:nvSpPr>
                <p:cNvPr id="5" name="Arc 4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508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276821" y="3993844"/>
                <a:ext cx="225387" cy="176270"/>
                <a:chOff x="9105900" y="2412694"/>
                <a:chExt cx="225387" cy="17627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9199084" y="2412694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9105900" y="2412694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 rot="10800000">
                <a:off x="7282773" y="3962070"/>
                <a:ext cx="225387" cy="176270"/>
                <a:chOff x="9105900" y="2412694"/>
                <a:chExt cx="225387" cy="17627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9199084" y="2412694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9105900" y="2412694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5674625" y="4488795"/>
                <a:ext cx="1316174" cy="368836"/>
                <a:chOff x="5674625" y="4488795"/>
                <a:chExt cx="1316174" cy="368836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6011206" y="4552013"/>
                  <a:ext cx="643012" cy="180193"/>
                  <a:chOff x="9055100" y="3993844"/>
                  <a:chExt cx="882650" cy="247348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9631680" y="4211074"/>
                    <a:ext cx="116205" cy="3011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5674625" y="4488795"/>
                  <a:ext cx="1316174" cy="368836"/>
                  <a:chOff x="9055100" y="3993844"/>
                  <a:chExt cx="882650" cy="247348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9631680" y="4211074"/>
                    <a:ext cx="116205" cy="3011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9" name="Group 48"/>
              <p:cNvGrpSpPr/>
              <p:nvPr/>
            </p:nvGrpSpPr>
            <p:grpSpPr>
              <a:xfrm>
                <a:off x="6747017" y="3850228"/>
                <a:ext cx="1316174" cy="368837"/>
                <a:chOff x="2647393" y="4035098"/>
                <a:chExt cx="1316174" cy="368837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2983974" y="4098328"/>
                  <a:ext cx="643012" cy="180198"/>
                  <a:chOff x="9055100" y="3993837"/>
                  <a:chExt cx="882650" cy="247354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9055100" y="3993837"/>
                    <a:ext cx="882650" cy="247347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>
                    <a:endCxn id="54" idx="4"/>
                  </p:cNvCxnSpPr>
                  <p:nvPr/>
                </p:nvCxnSpPr>
                <p:spPr>
                  <a:xfrm flipH="1" flipV="1">
                    <a:off x="9496425" y="4241190"/>
                    <a:ext cx="135254" cy="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2647393" y="4035098"/>
                  <a:ext cx="1316174" cy="368837"/>
                  <a:chOff x="9055100" y="3993844"/>
                  <a:chExt cx="882650" cy="247349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Arrow Connector 52"/>
                  <p:cNvCxnSpPr>
                    <a:endCxn id="52" idx="4"/>
                  </p:cNvCxnSpPr>
                  <p:nvPr/>
                </p:nvCxnSpPr>
                <p:spPr>
                  <a:xfrm flipH="1" flipV="1">
                    <a:off x="9496425" y="4241192"/>
                    <a:ext cx="135255" cy="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5166183" y="4097704"/>
                <a:ext cx="589177" cy="812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Freeform 63"/>
              <p:cNvSpPr/>
              <p:nvPr/>
            </p:nvSpPr>
            <p:spPr>
              <a:xfrm rot="10800000">
                <a:off x="4812684" y="4333247"/>
                <a:ext cx="4206240" cy="736147"/>
              </a:xfrm>
              <a:custGeom>
                <a:avLst/>
                <a:gdLst>
                  <a:gd name="connsiteX0" fmla="*/ 0 w 4206240"/>
                  <a:gd name="connsiteY0" fmla="*/ 0 h 736147"/>
                  <a:gd name="connsiteX1" fmla="*/ 801188 w 4206240"/>
                  <a:gd name="connsiteY1" fmla="*/ 435428 h 736147"/>
                  <a:gd name="connsiteX2" fmla="*/ 3169920 w 4206240"/>
                  <a:gd name="connsiteY2" fmla="*/ 722811 h 736147"/>
                  <a:gd name="connsiteX3" fmla="*/ 4206240 w 4206240"/>
                  <a:gd name="connsiteY3" fmla="*/ 661851 h 736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6240" h="736147">
                    <a:moveTo>
                      <a:pt x="0" y="0"/>
                    </a:moveTo>
                    <a:cubicBezTo>
                      <a:pt x="136434" y="157480"/>
                      <a:pt x="272868" y="314960"/>
                      <a:pt x="801188" y="435428"/>
                    </a:cubicBezTo>
                    <a:cubicBezTo>
                      <a:pt x="1329508" y="555897"/>
                      <a:pt x="2602411" y="685074"/>
                      <a:pt x="3169920" y="722811"/>
                    </a:cubicBezTo>
                    <a:cubicBezTo>
                      <a:pt x="3737429" y="760548"/>
                      <a:pt x="3971834" y="711199"/>
                      <a:pt x="4206240" y="661851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 flipH="1">
                <a:off x="5130837" y="4333400"/>
                <a:ext cx="303312" cy="1792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522969" y="3794716"/>
                <a:ext cx="151656" cy="10984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740242" y="220056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242" y="2200562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297619" y="257394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619" y="2573945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9512" r="-19512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6995793" y="683046"/>
            <a:ext cx="4280214" cy="5001059"/>
            <a:chOff x="6995793" y="683046"/>
            <a:chExt cx="4280214" cy="5001059"/>
          </a:xfrm>
        </p:grpSpPr>
        <p:grpSp>
          <p:nvGrpSpPr>
            <p:cNvPr id="149" name="Group 148"/>
            <p:cNvGrpSpPr/>
            <p:nvPr/>
          </p:nvGrpSpPr>
          <p:grpSpPr>
            <a:xfrm>
              <a:off x="6995793" y="683046"/>
              <a:ext cx="4280214" cy="5001059"/>
              <a:chOff x="6995793" y="683046"/>
              <a:chExt cx="4280214" cy="5001059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7250520" y="1572159"/>
                <a:ext cx="1240943" cy="4111946"/>
                <a:chOff x="7250520" y="1572159"/>
                <a:chExt cx="1240943" cy="4111946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362910" y="1572159"/>
                  <a:ext cx="1027180" cy="4111946"/>
                  <a:chOff x="9831571" y="1558741"/>
                  <a:chExt cx="504586" cy="3062177"/>
                </a:xfrm>
              </p:grpSpPr>
              <p:sp>
                <p:nvSpPr>
                  <p:cNvPr id="108" name="Arc 107"/>
                  <p:cNvSpPr/>
                  <p:nvPr/>
                </p:nvSpPr>
                <p:spPr>
                  <a:xfrm>
                    <a:off x="9831571" y="1569374"/>
                    <a:ext cx="481549" cy="3051544"/>
                  </a:xfrm>
                  <a:prstGeom prst="arc">
                    <a:avLst>
                      <a:gd name="adj1" fmla="val 5305153"/>
                      <a:gd name="adj2" fmla="val 16224316"/>
                    </a:avLst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Arc 108"/>
                  <p:cNvSpPr/>
                  <p:nvPr/>
                </p:nvSpPr>
                <p:spPr>
                  <a:xfrm>
                    <a:off x="9854608" y="1558741"/>
                    <a:ext cx="481549" cy="3051544"/>
                  </a:xfrm>
                  <a:prstGeom prst="arc">
                    <a:avLst>
                      <a:gd name="adj1" fmla="val 16200000"/>
                      <a:gd name="adj2" fmla="val 5342088"/>
                    </a:avLst>
                  </a:prstGeom>
                  <a:ln w="508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250520" y="3545993"/>
                  <a:ext cx="225387" cy="176270"/>
                  <a:chOff x="9105900" y="2412694"/>
                  <a:chExt cx="225387" cy="176270"/>
                </a:xfrm>
              </p:grpSpPr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9199084" y="2412694"/>
                    <a:ext cx="132203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 flipH="1">
                    <a:off x="9105900" y="2412694"/>
                    <a:ext cx="112390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10800000">
                  <a:off x="8266076" y="3798342"/>
                  <a:ext cx="225387" cy="176270"/>
                  <a:chOff x="9117220" y="2059075"/>
                  <a:chExt cx="225387" cy="176270"/>
                </a:xfrm>
              </p:grpSpPr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9210404" y="2059075"/>
                    <a:ext cx="132203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flipH="1">
                    <a:off x="9117220" y="2059075"/>
                    <a:ext cx="112390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995793" y="3655818"/>
                    <a:ext cx="2117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5793" y="3655818"/>
                    <a:ext cx="21172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2353" r="-2647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/>
              <p:cNvCxnSpPr/>
              <p:nvPr/>
            </p:nvCxnSpPr>
            <p:spPr>
              <a:xfrm flipV="1">
                <a:off x="7899094" y="3613533"/>
                <a:ext cx="3316077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7929799" y="683046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7937277" y="2593938"/>
                <a:ext cx="1327721" cy="10124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8993405" y="2317973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3405" y="2317973"/>
                    <a:ext cx="21454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429" r="-11429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Straight Arrow Connector 121"/>
              <p:cNvCxnSpPr/>
              <p:nvPr/>
            </p:nvCxnSpPr>
            <p:spPr>
              <a:xfrm flipV="1">
                <a:off x="7907765" y="683046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1077684" y="3655818"/>
                    <a:ext cx="19832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7684" y="3655818"/>
                    <a:ext cx="19832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121" r="-1212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7718114" y="713955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8114" y="713955"/>
                    <a:ext cx="21916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r="-2500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Arrow Connector 125"/>
              <p:cNvCxnSpPr/>
              <p:nvPr/>
            </p:nvCxnSpPr>
            <p:spPr>
              <a:xfrm flipV="1">
                <a:off x="7943047" y="1359951"/>
                <a:ext cx="304532" cy="233735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8207817" y="1381230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3" name="TextBox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7817" y="1381230"/>
                    <a:ext cx="317651" cy="3533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981" t="-34483" r="-101887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5" name="Straight Arrow Connector 134"/>
              <p:cNvCxnSpPr>
                <a:stCxn id="109" idx="0"/>
              </p:cNvCxnSpPr>
              <p:nvPr/>
            </p:nvCxnSpPr>
            <p:spPr>
              <a:xfrm>
                <a:off x="7899948" y="1572159"/>
                <a:ext cx="1894047" cy="20488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9272475" y="2775482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6" name="TextBox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2475" y="2775482"/>
                    <a:ext cx="19800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Straight Arrow Connector 137"/>
              <p:cNvCxnSpPr/>
              <p:nvPr/>
            </p:nvCxnSpPr>
            <p:spPr>
              <a:xfrm>
                <a:off x="7880785" y="3691463"/>
                <a:ext cx="17465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8709341" y="3679143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9341" y="3679143"/>
                    <a:ext cx="21755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714" r="-25714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H="1">
                <a:off x="9350087" y="3620993"/>
                <a:ext cx="429658" cy="464490"/>
              </a:xfrm>
              <a:prstGeom prst="straightConnector1">
                <a:avLst/>
              </a:prstGeom>
              <a:ln w="603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9553149" y="3875460"/>
                    <a:ext cx="40293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3149" y="3875460"/>
                    <a:ext cx="402931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636" r="-12121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7475907" y="2396399"/>
                <a:ext cx="423187" cy="123173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7502762" y="2973250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6" name="TextBox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2762" y="2973250"/>
                    <a:ext cx="24154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7" name="Arc 146"/>
              <p:cNvSpPr/>
              <p:nvPr/>
            </p:nvSpPr>
            <p:spPr>
              <a:xfrm>
                <a:off x="9451523" y="3267255"/>
                <a:ext cx="606181" cy="662972"/>
              </a:xfrm>
              <a:prstGeom prst="arc">
                <a:avLst>
                  <a:gd name="adj1" fmla="val 10780567"/>
                  <a:gd name="adj2" fmla="val 1387879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9228792" y="325056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8792" y="3250563"/>
                    <a:ext cx="222304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Connector 5"/>
            <p:cNvCxnSpPr/>
            <p:nvPr/>
          </p:nvCxnSpPr>
          <p:spPr>
            <a:xfrm flipH="1">
              <a:off x="7115466" y="3620993"/>
              <a:ext cx="801878" cy="608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22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>
            <a:off x="62283" y="430434"/>
            <a:ext cx="4135352" cy="5001059"/>
            <a:chOff x="62283" y="430434"/>
            <a:chExt cx="4135352" cy="500105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2310104" y="3359750"/>
              <a:ext cx="342961" cy="445425"/>
            </a:xfrm>
            <a:prstGeom prst="straightConnector1">
              <a:avLst/>
            </a:prstGeom>
            <a:ln w="603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284538" y="1319547"/>
              <a:ext cx="1027180" cy="4111946"/>
              <a:chOff x="9831571" y="1558741"/>
              <a:chExt cx="504586" cy="3062177"/>
            </a:xfrm>
          </p:grpSpPr>
          <p:sp>
            <p:nvSpPr>
              <p:cNvPr id="117" name="Arc 116"/>
              <p:cNvSpPr/>
              <p:nvPr/>
            </p:nvSpPr>
            <p:spPr>
              <a:xfrm>
                <a:off x="9831571" y="1569374"/>
                <a:ext cx="481549" cy="3051544"/>
              </a:xfrm>
              <a:prstGeom prst="arc">
                <a:avLst>
                  <a:gd name="adj1" fmla="val 5305153"/>
                  <a:gd name="adj2" fmla="val 1622431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Arc 117"/>
              <p:cNvSpPr/>
              <p:nvPr/>
            </p:nvSpPr>
            <p:spPr>
              <a:xfrm>
                <a:off x="9854608" y="1558741"/>
                <a:ext cx="481549" cy="3051544"/>
              </a:xfrm>
              <a:prstGeom prst="arc">
                <a:avLst>
                  <a:gd name="adj1" fmla="val 16200000"/>
                  <a:gd name="adj2" fmla="val 5342088"/>
                </a:avLst>
              </a:prstGeom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9" name="Straight Arrow Connector 118"/>
            <p:cNvCxnSpPr/>
            <p:nvPr/>
          </p:nvCxnSpPr>
          <p:spPr>
            <a:xfrm flipV="1">
              <a:off x="820722" y="3360921"/>
              <a:ext cx="3316077" cy="11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851427" y="430434"/>
              <a:ext cx="0" cy="29379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858905" y="2341326"/>
              <a:ext cx="1327721" cy="102705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1915033" y="2065361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033" y="2065361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429" r="-11429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/>
            <p:nvPr/>
          </p:nvCxnSpPr>
          <p:spPr>
            <a:xfrm flipV="1">
              <a:off x="829393" y="430434"/>
              <a:ext cx="0" cy="29379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3999312" y="3403206"/>
                  <a:ext cx="1983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312" y="3403206"/>
                  <a:ext cx="19832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639742" y="461343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42" y="461343"/>
                  <a:ext cx="21916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837645" y="1102208"/>
              <a:ext cx="333388" cy="24500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858905" y="1349795"/>
              <a:ext cx="1794160" cy="20534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62283" y="3372524"/>
              <a:ext cx="801878" cy="608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2136509" y="2854854"/>
              <a:ext cx="347189" cy="926053"/>
              <a:chOff x="9831571" y="1558741"/>
              <a:chExt cx="504586" cy="3062177"/>
            </a:xfrm>
          </p:grpSpPr>
          <p:sp>
            <p:nvSpPr>
              <p:cNvPr id="131" name="Arc 130"/>
              <p:cNvSpPr/>
              <p:nvPr/>
            </p:nvSpPr>
            <p:spPr>
              <a:xfrm>
                <a:off x="9854608" y="1558741"/>
                <a:ext cx="481549" cy="3051544"/>
              </a:xfrm>
              <a:prstGeom prst="arc">
                <a:avLst>
                  <a:gd name="adj1" fmla="val 16200000"/>
                  <a:gd name="adj2" fmla="val 5342088"/>
                </a:avLst>
              </a:prstGeom>
              <a:ln w="3810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Arc 131"/>
              <p:cNvSpPr/>
              <p:nvPr/>
            </p:nvSpPr>
            <p:spPr>
              <a:xfrm>
                <a:off x="9831571" y="1569374"/>
                <a:ext cx="481549" cy="3051544"/>
              </a:xfrm>
              <a:prstGeom prst="arc">
                <a:avLst>
                  <a:gd name="adj1" fmla="val 5305153"/>
                  <a:gd name="adj2" fmla="val 16224316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3" name="Straight Arrow Connector 132"/>
          <p:cNvCxnSpPr/>
          <p:nvPr/>
        </p:nvCxnSpPr>
        <p:spPr>
          <a:xfrm flipH="1">
            <a:off x="6661283" y="3579907"/>
            <a:ext cx="475284" cy="162043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4792140" y="1506721"/>
            <a:ext cx="1027180" cy="4111946"/>
            <a:chOff x="9831571" y="1558741"/>
            <a:chExt cx="504586" cy="3062177"/>
          </a:xfrm>
        </p:grpSpPr>
        <p:sp>
          <p:nvSpPr>
            <p:cNvPr id="135" name="Arc 13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c 135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 flipV="1">
            <a:off x="5328324" y="3548095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5359029" y="617608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5366507" y="2528500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6422635" y="2252535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635" y="2252535"/>
                <a:ext cx="214546" cy="307777"/>
              </a:xfrm>
              <a:prstGeom prst="rect">
                <a:avLst/>
              </a:prstGeom>
              <a:blipFill>
                <a:blip r:embed="rId5"/>
                <a:stretch>
                  <a:fillRect l="-14286" r="-8571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/>
          <p:cNvCxnSpPr/>
          <p:nvPr/>
        </p:nvCxnSpPr>
        <p:spPr>
          <a:xfrm flipV="1">
            <a:off x="5336995" y="617608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8506914" y="3590380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914" y="3590380"/>
                <a:ext cx="198323" cy="307777"/>
              </a:xfrm>
              <a:prstGeom prst="rect">
                <a:avLst/>
              </a:prstGeom>
              <a:blipFill>
                <a:blip r:embed="rId6"/>
                <a:stretch>
                  <a:fillRect l="-12121" r="-12121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5147344" y="648517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44" y="648517"/>
                <a:ext cx="219163" cy="307777"/>
              </a:xfrm>
              <a:prstGeom prst="rect">
                <a:avLst/>
              </a:prstGeom>
              <a:blipFill>
                <a:blip r:embed="rId7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/>
          <p:cNvCxnSpPr/>
          <p:nvPr/>
        </p:nvCxnSpPr>
        <p:spPr>
          <a:xfrm>
            <a:off x="5819320" y="3229342"/>
            <a:ext cx="6964" cy="4872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848318" y="3226126"/>
            <a:ext cx="1312349" cy="364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4569885" y="3559698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6645432" y="3096550"/>
            <a:ext cx="347189" cy="926053"/>
            <a:chOff x="9831571" y="1558741"/>
            <a:chExt cx="504586" cy="3062177"/>
          </a:xfrm>
        </p:grpSpPr>
        <p:sp>
          <p:nvSpPr>
            <p:cNvPr id="148" name="Arc 147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Arc 148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63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/>
          <p:cNvCxnSpPr>
            <a:endCxn id="92" idx="2"/>
          </p:cNvCxnSpPr>
          <p:nvPr/>
        </p:nvCxnSpPr>
        <p:spPr>
          <a:xfrm flipH="1" flipV="1">
            <a:off x="3146132" y="3025429"/>
            <a:ext cx="322204" cy="480051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123908" y="1432294"/>
            <a:ext cx="1027180" cy="4111946"/>
            <a:chOff x="9831571" y="1558741"/>
            <a:chExt cx="504586" cy="3062177"/>
          </a:xfrm>
        </p:grpSpPr>
        <p:sp>
          <p:nvSpPr>
            <p:cNvPr id="78" name="Arc 77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1660092" y="3473668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690797" y="543181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1698275" y="2454073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754403" y="2178108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03" y="2178108"/>
                <a:ext cx="214546" cy="307777"/>
              </a:xfrm>
              <a:prstGeom prst="rect">
                <a:avLst/>
              </a:prstGeom>
              <a:blipFill>
                <a:blip r:embed="rId2"/>
                <a:stretch>
                  <a:fillRect l="-14286" r="-85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/>
          <p:nvPr/>
        </p:nvCxnSpPr>
        <p:spPr>
          <a:xfrm flipV="1">
            <a:off x="1668763" y="543181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838682" y="3515953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682" y="3515953"/>
                <a:ext cx="198323" cy="307777"/>
              </a:xfrm>
              <a:prstGeom prst="rect">
                <a:avLst/>
              </a:prstGeom>
              <a:blipFill>
                <a:blip r:embed="rId3"/>
                <a:stretch>
                  <a:fillRect l="-15625" r="-125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1479112" y="574090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12" y="574090"/>
                <a:ext cx="219163" cy="307777"/>
              </a:xfrm>
              <a:prstGeom prst="rect">
                <a:avLst/>
              </a:prstGeom>
              <a:blipFill>
                <a:blip r:embed="rId4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 flipH="1">
            <a:off x="1448415" y="5544240"/>
            <a:ext cx="280556" cy="21568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2"/>
          </p:cNvCxnSpPr>
          <p:nvPr/>
        </p:nvCxnSpPr>
        <p:spPr>
          <a:xfrm flipV="1">
            <a:off x="1695378" y="3515953"/>
            <a:ext cx="1797057" cy="2008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01653" y="3485271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2977200" y="3022123"/>
            <a:ext cx="347189" cy="926053"/>
            <a:chOff x="9831571" y="1558741"/>
            <a:chExt cx="504586" cy="3062177"/>
          </a:xfrm>
        </p:grpSpPr>
        <p:sp>
          <p:nvSpPr>
            <p:cNvPr id="91" name="Arc 90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H="1" flipV="1">
            <a:off x="7996578" y="3157512"/>
            <a:ext cx="165982" cy="245187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818132" y="1329512"/>
            <a:ext cx="1027180" cy="4111946"/>
            <a:chOff x="9831571" y="1558741"/>
            <a:chExt cx="504586" cy="3062177"/>
          </a:xfrm>
        </p:grpSpPr>
        <p:sp>
          <p:nvSpPr>
            <p:cNvPr id="100" name="Arc 99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c 100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6354316" y="3370886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6385021" y="440399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6392499" y="2351291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7448627" y="2075326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27" y="2075326"/>
                <a:ext cx="214546" cy="307777"/>
              </a:xfrm>
              <a:prstGeom prst="rect">
                <a:avLst/>
              </a:prstGeom>
              <a:blipFill>
                <a:blip r:embed="rId5"/>
                <a:stretch>
                  <a:fillRect l="-14286" r="-85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/>
          <p:nvPr/>
        </p:nvCxnSpPr>
        <p:spPr>
          <a:xfrm flipV="1">
            <a:off x="6362987" y="440399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9532906" y="3413171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906" y="3413171"/>
                <a:ext cx="198323" cy="307777"/>
              </a:xfrm>
              <a:prstGeom prst="rect">
                <a:avLst/>
              </a:prstGeom>
              <a:blipFill>
                <a:blip r:embed="rId6"/>
                <a:stretch>
                  <a:fillRect l="-15625" r="-125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6173336" y="471308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36" y="471308"/>
                <a:ext cx="219163" cy="307777"/>
              </a:xfrm>
              <a:prstGeom prst="rect">
                <a:avLst/>
              </a:prstGeom>
              <a:blipFill>
                <a:blip r:embed="rId7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/>
          <p:nvPr/>
        </p:nvCxnSpPr>
        <p:spPr>
          <a:xfrm flipV="1">
            <a:off x="5800884" y="3413172"/>
            <a:ext cx="2385775" cy="429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595877" y="3382489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671424" y="2919341"/>
            <a:ext cx="347189" cy="926053"/>
            <a:chOff x="9831571" y="1558741"/>
            <a:chExt cx="504586" cy="3062177"/>
          </a:xfrm>
        </p:grpSpPr>
        <p:sp>
          <p:nvSpPr>
            <p:cNvPr id="113" name="Arc 112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c 113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 flipV="1">
            <a:off x="5828782" y="3310292"/>
            <a:ext cx="2083" cy="5135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3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/>
          <p:cNvGrpSpPr/>
          <p:nvPr/>
        </p:nvGrpSpPr>
        <p:grpSpPr>
          <a:xfrm>
            <a:off x="318395" y="778632"/>
            <a:ext cx="3832697" cy="3341913"/>
            <a:chOff x="318395" y="778632"/>
            <a:chExt cx="3832697" cy="3341913"/>
          </a:xfrm>
        </p:grpSpPr>
        <p:grpSp>
          <p:nvGrpSpPr>
            <p:cNvPr id="188" name="Group 187"/>
            <p:cNvGrpSpPr/>
            <p:nvPr/>
          </p:nvGrpSpPr>
          <p:grpSpPr>
            <a:xfrm>
              <a:off x="318395" y="778632"/>
              <a:ext cx="3832697" cy="3341913"/>
              <a:chOff x="2400583" y="1836252"/>
              <a:chExt cx="3832697" cy="3341913"/>
            </a:xfrm>
          </p:grpSpPr>
          <p:cxnSp>
            <p:nvCxnSpPr>
              <p:cNvPr id="5" name="Straight Connector 4"/>
              <p:cNvCxnSpPr>
                <a:stCxn id="20" idx="4"/>
              </p:cNvCxnSpPr>
              <p:nvPr/>
            </p:nvCxnSpPr>
            <p:spPr>
              <a:xfrm>
                <a:off x="3366963" y="3981429"/>
                <a:ext cx="3129" cy="119673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3362770" y="4619795"/>
                <a:ext cx="1" cy="39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2928767" y="4781322"/>
                    <a:ext cx="35754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767" y="4781322"/>
                    <a:ext cx="35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39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Connector 8"/>
              <p:cNvCxnSpPr/>
              <p:nvPr/>
            </p:nvCxnSpPr>
            <p:spPr>
              <a:xfrm flipH="1">
                <a:off x="3366961" y="3517237"/>
                <a:ext cx="5516" cy="525566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400583" y="3236522"/>
                    <a:ext cx="34124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583" y="3236522"/>
                    <a:ext cx="34124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286" r="-535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/>
              <p:cNvGrpSpPr/>
              <p:nvPr/>
            </p:nvGrpSpPr>
            <p:grpSpPr>
              <a:xfrm>
                <a:off x="2928767" y="3651263"/>
                <a:ext cx="882650" cy="247348"/>
                <a:chOff x="9055100" y="3993844"/>
                <a:chExt cx="882650" cy="247348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9703011" y="420542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2653722" y="3581681"/>
                <a:ext cx="1426482" cy="399748"/>
                <a:chOff x="9055100" y="3993844"/>
                <a:chExt cx="882650" cy="24734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9713401" y="4207939"/>
                  <a:ext cx="58035" cy="1916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3145571" y="3716376"/>
                <a:ext cx="442783" cy="124086"/>
                <a:chOff x="9055100" y="3993838"/>
                <a:chExt cx="882650" cy="24735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9055100" y="3993838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9631680" y="421107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3372477" y="1860040"/>
                <a:ext cx="291" cy="1888464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250753" y="4021939"/>
                <a:ext cx="0" cy="115622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5250753" y="4637912"/>
                <a:ext cx="349" cy="4511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715081" y="4781321"/>
                    <a:ext cx="35754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5081" y="4781321"/>
                    <a:ext cx="35754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9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Connector 26"/>
              <p:cNvCxnSpPr/>
              <p:nvPr/>
            </p:nvCxnSpPr>
            <p:spPr>
              <a:xfrm flipH="1">
                <a:off x="5250753" y="3493449"/>
                <a:ext cx="5515" cy="549354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886069" y="3236521"/>
                    <a:ext cx="34721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6069" y="3236521"/>
                    <a:ext cx="347211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789" r="-5263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Group 28"/>
              <p:cNvGrpSpPr/>
              <p:nvPr/>
            </p:nvGrpSpPr>
            <p:grpSpPr>
              <a:xfrm>
                <a:off x="4812558" y="3627475"/>
                <a:ext cx="882650" cy="222754"/>
                <a:chOff x="9055100" y="3993844"/>
                <a:chExt cx="882650" cy="247348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9703011" y="420542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4537513" y="3557893"/>
                <a:ext cx="1426482" cy="360000"/>
                <a:chOff x="9055100" y="3993844"/>
                <a:chExt cx="882650" cy="247348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9713401" y="4207939"/>
                  <a:ext cx="58035" cy="1916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5029362" y="3692588"/>
                <a:ext cx="442783" cy="111748"/>
                <a:chOff x="9055100" y="3993838"/>
                <a:chExt cx="882650" cy="247354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9055100" y="3993838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 flipV="1">
                  <a:off x="9631680" y="421107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Connector 37"/>
              <p:cNvCxnSpPr>
                <a:endCxn id="36" idx="0"/>
              </p:cNvCxnSpPr>
              <p:nvPr/>
            </p:nvCxnSpPr>
            <p:spPr>
              <a:xfrm flipH="1">
                <a:off x="5250754" y="1836252"/>
                <a:ext cx="5514" cy="185633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4661357" y="2528169"/>
                <a:ext cx="594911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710107" y="2012472"/>
                    <a:ext cx="31925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0107" y="2012472"/>
                    <a:ext cx="319255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t="-35714" r="-6923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/>
              <p:cNvCxnSpPr/>
              <p:nvPr/>
            </p:nvCxnSpPr>
            <p:spPr>
              <a:xfrm flipV="1">
                <a:off x="3395337" y="2528169"/>
                <a:ext cx="595092" cy="91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538180" y="2010006"/>
                    <a:ext cx="31925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8180" y="2010006"/>
                    <a:ext cx="319255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308" t="-33333" r="-67308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oup 86"/>
              <p:cNvGrpSpPr/>
              <p:nvPr/>
            </p:nvGrpSpPr>
            <p:grpSpPr>
              <a:xfrm>
                <a:off x="3207446" y="23793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5467558" y="2276215"/>
                    <a:ext cx="34124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8" name="TextBox 1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7558" y="2276215"/>
                    <a:ext cx="341247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4286" r="-535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2837520" y="2192192"/>
                    <a:ext cx="280203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9" name="TextBox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520" y="2192192"/>
                    <a:ext cx="280203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2609" r="-17391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0" name="Multiply 179"/>
              <p:cNvSpPr/>
              <p:nvPr/>
            </p:nvSpPr>
            <p:spPr>
              <a:xfrm>
                <a:off x="5053879" y="2320447"/>
                <a:ext cx="393748" cy="433807"/>
              </a:xfrm>
              <a:prstGeom prst="mathMultiply">
                <a:avLst>
                  <a:gd name="adj1" fmla="val 2689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0" name="Straight Arrow Connector 189"/>
            <p:cNvCxnSpPr/>
            <p:nvPr/>
          </p:nvCxnSpPr>
          <p:spPr>
            <a:xfrm flipV="1">
              <a:off x="1266940" y="3327094"/>
              <a:ext cx="1916935" cy="1101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2119454" y="2997536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54" y="2997536"/>
                  <a:ext cx="21756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5714" r="-25714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725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10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33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18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33453</TotalTime>
  <Words>87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685</cp:revision>
  <dcterms:created xsi:type="dcterms:W3CDTF">2017-07-11T12:03:09Z</dcterms:created>
  <dcterms:modified xsi:type="dcterms:W3CDTF">2019-07-26T19:28:01Z</dcterms:modified>
</cp:coreProperties>
</file>