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616228"/>
            <a:ext cx="3759453" cy="2073473"/>
            <a:chOff x="7768662" y="3154890"/>
            <a:chExt cx="3759453" cy="2073473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44050" y="3915892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690" r="-3448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689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03513" y="476250"/>
            <a:ext cx="3759087" cy="2455961"/>
            <a:chOff x="1803513" y="476250"/>
            <a:chExt cx="3759087" cy="24559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90521" y="476250"/>
                  <a:ext cx="1252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𝑐𝑜𝑛𝑑𝑢𝑐𝑡𝑜𝑟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521" y="476250"/>
                  <a:ext cx="125277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02" r="-390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803513" y="781050"/>
              <a:ext cx="3759087" cy="2151161"/>
              <a:chOff x="1803513" y="781050"/>
              <a:chExt cx="3759087" cy="215116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7900" y="1047750"/>
                <a:ext cx="171450" cy="14668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0900" y="1047750"/>
                <a:ext cx="171450" cy="14668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38400" y="1047751"/>
                <a:ext cx="942975" cy="1466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4" idx="0"/>
              </p:cNvCxnSpPr>
              <p:nvPr/>
            </p:nvCxnSpPr>
            <p:spPr>
              <a:xfrm flipH="1">
                <a:off x="2333625" y="781050"/>
                <a:ext cx="266700" cy="266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5" idx="0"/>
              </p:cNvCxnSpPr>
              <p:nvPr/>
            </p:nvCxnSpPr>
            <p:spPr>
              <a:xfrm>
                <a:off x="3209925" y="781050"/>
                <a:ext cx="266700" cy="266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00949" y="2624434"/>
                    <a:ext cx="16319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𝑖𝑛𝑠𝑢𝑙𝑎𝑡𝑜𝑟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949" y="2624434"/>
                    <a:ext cx="16319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96" r="-2622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3" idx="0"/>
              </p:cNvCxnSpPr>
              <p:nvPr/>
            </p:nvCxnSpPr>
            <p:spPr>
              <a:xfrm flipV="1">
                <a:off x="2916910" y="2181226"/>
                <a:ext cx="0" cy="4432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172830" y="993218"/>
                <a:ext cx="3238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37383" y="974168"/>
                <a:ext cx="3238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803513" y="1528315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513" y="1528315"/>
                    <a:ext cx="44351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59" r="-13699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46457" y="157452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457" y="1574526"/>
                    <a:ext cx="44351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40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 20"/>
              <p:cNvSpPr/>
              <p:nvPr/>
            </p:nvSpPr>
            <p:spPr>
              <a:xfrm>
                <a:off x="4591050" y="1257300"/>
                <a:ext cx="971550" cy="1047750"/>
              </a:xfrm>
              <a:custGeom>
                <a:avLst/>
                <a:gdLst>
                  <a:gd name="connsiteX0" fmla="*/ 390525 w 971550"/>
                  <a:gd name="connsiteY0" fmla="*/ 628650 h 1047750"/>
                  <a:gd name="connsiteX1" fmla="*/ 533400 w 971550"/>
                  <a:gd name="connsiteY1" fmla="*/ 552450 h 1047750"/>
                  <a:gd name="connsiteX2" fmla="*/ 552450 w 971550"/>
                  <a:gd name="connsiteY2" fmla="*/ 695325 h 1047750"/>
                  <a:gd name="connsiteX3" fmla="*/ 390525 w 971550"/>
                  <a:gd name="connsiteY3" fmla="*/ 809625 h 1047750"/>
                  <a:gd name="connsiteX4" fmla="*/ 285750 w 971550"/>
                  <a:gd name="connsiteY4" fmla="*/ 676275 h 1047750"/>
                  <a:gd name="connsiteX5" fmla="*/ 304800 w 971550"/>
                  <a:gd name="connsiteY5" fmla="*/ 390525 h 1047750"/>
                  <a:gd name="connsiteX6" fmla="*/ 628650 w 971550"/>
                  <a:gd name="connsiteY6" fmla="*/ 371475 h 1047750"/>
                  <a:gd name="connsiteX7" fmla="*/ 752475 w 971550"/>
                  <a:gd name="connsiteY7" fmla="*/ 571500 h 1047750"/>
                  <a:gd name="connsiteX8" fmla="*/ 638175 w 971550"/>
                  <a:gd name="connsiteY8" fmla="*/ 847725 h 1047750"/>
                  <a:gd name="connsiteX9" fmla="*/ 323850 w 971550"/>
                  <a:gd name="connsiteY9" fmla="*/ 942975 h 1047750"/>
                  <a:gd name="connsiteX10" fmla="*/ 104775 w 971550"/>
                  <a:gd name="connsiteY10" fmla="*/ 695325 h 1047750"/>
                  <a:gd name="connsiteX11" fmla="*/ 161925 w 971550"/>
                  <a:gd name="connsiteY11" fmla="*/ 247650 h 1047750"/>
                  <a:gd name="connsiteX12" fmla="*/ 676275 w 971550"/>
                  <a:gd name="connsiteY12" fmla="*/ 133350 h 1047750"/>
                  <a:gd name="connsiteX13" fmla="*/ 914400 w 971550"/>
                  <a:gd name="connsiteY13" fmla="*/ 371475 h 1047750"/>
                  <a:gd name="connsiteX14" fmla="*/ 971550 w 971550"/>
                  <a:gd name="connsiteY14" fmla="*/ 266700 h 1047750"/>
                  <a:gd name="connsiteX15" fmla="*/ 666750 w 971550"/>
                  <a:gd name="connsiteY15" fmla="*/ 0 h 1047750"/>
                  <a:gd name="connsiteX16" fmla="*/ 104775 w 971550"/>
                  <a:gd name="connsiteY16" fmla="*/ 161925 h 1047750"/>
                  <a:gd name="connsiteX17" fmla="*/ 0 w 971550"/>
                  <a:gd name="connsiteY17" fmla="*/ 771525 h 1047750"/>
                  <a:gd name="connsiteX18" fmla="*/ 276225 w 971550"/>
                  <a:gd name="connsiteY18" fmla="*/ 1047750 h 1047750"/>
                  <a:gd name="connsiteX19" fmla="*/ 695325 w 971550"/>
                  <a:gd name="connsiteY19" fmla="*/ 942975 h 1047750"/>
                  <a:gd name="connsiteX20" fmla="*/ 828675 w 971550"/>
                  <a:gd name="connsiteY20" fmla="*/ 581025 h 1047750"/>
                  <a:gd name="connsiteX21" fmla="*/ 685800 w 971550"/>
                  <a:gd name="connsiteY21" fmla="*/ 323850 h 1047750"/>
                  <a:gd name="connsiteX22" fmla="*/ 200025 w 971550"/>
                  <a:gd name="connsiteY22" fmla="*/ 342900 h 1047750"/>
                  <a:gd name="connsiteX23" fmla="*/ 219075 w 971550"/>
                  <a:gd name="connsiteY23" fmla="*/ 752475 h 1047750"/>
                  <a:gd name="connsiteX24" fmla="*/ 371475 w 971550"/>
                  <a:gd name="connsiteY24" fmla="*/ 866775 h 1047750"/>
                  <a:gd name="connsiteX25" fmla="*/ 647700 w 971550"/>
                  <a:gd name="connsiteY25" fmla="*/ 723900 h 1047750"/>
                  <a:gd name="connsiteX26" fmla="*/ 619125 w 971550"/>
                  <a:gd name="connsiteY26" fmla="*/ 504825 h 1047750"/>
                  <a:gd name="connsiteX27" fmla="*/ 542925 w 971550"/>
                  <a:gd name="connsiteY27" fmla="*/ 476250 h 1047750"/>
                  <a:gd name="connsiteX28" fmla="*/ 381000 w 971550"/>
                  <a:gd name="connsiteY28" fmla="*/ 542925 h 1047750"/>
                  <a:gd name="connsiteX29" fmla="*/ 390525 w 971550"/>
                  <a:gd name="connsiteY29" fmla="*/ 6286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71550" h="1047750">
                    <a:moveTo>
                      <a:pt x="390525" y="628650"/>
                    </a:moveTo>
                    <a:lnTo>
                      <a:pt x="533400" y="552450"/>
                    </a:lnTo>
                    <a:lnTo>
                      <a:pt x="552450" y="695325"/>
                    </a:lnTo>
                    <a:lnTo>
                      <a:pt x="390525" y="809625"/>
                    </a:lnTo>
                    <a:lnTo>
                      <a:pt x="285750" y="676275"/>
                    </a:lnTo>
                    <a:lnTo>
                      <a:pt x="304800" y="390525"/>
                    </a:lnTo>
                    <a:lnTo>
                      <a:pt x="628650" y="371475"/>
                    </a:lnTo>
                    <a:lnTo>
                      <a:pt x="752475" y="571500"/>
                    </a:lnTo>
                    <a:lnTo>
                      <a:pt x="638175" y="847725"/>
                    </a:lnTo>
                    <a:lnTo>
                      <a:pt x="323850" y="942975"/>
                    </a:lnTo>
                    <a:lnTo>
                      <a:pt x="104775" y="695325"/>
                    </a:lnTo>
                    <a:lnTo>
                      <a:pt x="161925" y="247650"/>
                    </a:lnTo>
                    <a:lnTo>
                      <a:pt x="676275" y="133350"/>
                    </a:lnTo>
                    <a:lnTo>
                      <a:pt x="914400" y="371475"/>
                    </a:lnTo>
                    <a:lnTo>
                      <a:pt x="971550" y="266700"/>
                    </a:lnTo>
                    <a:lnTo>
                      <a:pt x="666750" y="0"/>
                    </a:lnTo>
                    <a:lnTo>
                      <a:pt x="104775" y="161925"/>
                    </a:lnTo>
                    <a:lnTo>
                      <a:pt x="0" y="771525"/>
                    </a:lnTo>
                    <a:lnTo>
                      <a:pt x="276225" y="1047750"/>
                    </a:lnTo>
                    <a:lnTo>
                      <a:pt x="695325" y="942975"/>
                    </a:lnTo>
                    <a:lnTo>
                      <a:pt x="828675" y="581025"/>
                    </a:lnTo>
                    <a:lnTo>
                      <a:pt x="685800" y="323850"/>
                    </a:lnTo>
                    <a:lnTo>
                      <a:pt x="200025" y="342900"/>
                    </a:lnTo>
                    <a:lnTo>
                      <a:pt x="219075" y="752475"/>
                    </a:lnTo>
                    <a:lnTo>
                      <a:pt x="371475" y="866775"/>
                    </a:lnTo>
                    <a:lnTo>
                      <a:pt x="647700" y="723900"/>
                    </a:lnTo>
                    <a:lnTo>
                      <a:pt x="619125" y="504825"/>
                    </a:lnTo>
                    <a:lnTo>
                      <a:pt x="542925" y="476250"/>
                    </a:lnTo>
                    <a:lnTo>
                      <a:pt x="381000" y="542925"/>
                    </a:lnTo>
                    <a:lnTo>
                      <a:pt x="390525" y="62865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30144</TotalTime>
  <Words>118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588</cp:revision>
  <dcterms:created xsi:type="dcterms:W3CDTF">2017-07-11T12:03:09Z</dcterms:created>
  <dcterms:modified xsi:type="dcterms:W3CDTF">2019-05-30T17:06:33Z</dcterms:modified>
</cp:coreProperties>
</file>