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3" r:id="rId12"/>
    <p:sldId id="301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6B4"/>
    <a:srgbClr val="EFAFAF"/>
    <a:srgbClr val="EBDBB6"/>
    <a:srgbClr val="FBC790"/>
    <a:srgbClr val="F2F9F2"/>
    <a:srgbClr val="D4CACA"/>
    <a:srgbClr val="E7B8B7"/>
    <a:srgbClr val="E17171"/>
    <a:srgbClr val="C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946A7-6516-42F6-A759-1EE670B3D85D}" v="164" dt="2019-08-16T20:05:29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9" autoAdjust="0"/>
    <p:restoredTop sz="96357" autoAdjust="0"/>
  </p:normalViewPr>
  <p:slideViewPr>
    <p:cSldViewPr snapToGrid="0">
      <p:cViewPr>
        <p:scale>
          <a:sx n="150" d="100"/>
          <a:sy n="150" d="100"/>
        </p:scale>
        <p:origin x="144" y="-108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48A946A7-6516-42F6-A759-1EE670B3D85D}"/>
    <pc:docChg chg="undo custSel addSld delSld modSld">
      <pc:chgData name="Joshua Rinaldo" userId="eeaa994f99e4e508" providerId="LiveId" clId="{48A946A7-6516-42F6-A759-1EE670B3D85D}" dt="2019-08-16T21:21:33.769" v="482" actId="2696"/>
      <pc:docMkLst>
        <pc:docMk/>
      </pc:docMkLst>
      <pc:sldChg chg="modSp">
        <pc:chgData name="Joshua Rinaldo" userId="eeaa994f99e4e508" providerId="LiveId" clId="{48A946A7-6516-42F6-A759-1EE670B3D85D}" dt="2019-08-15T22:34:20.108" v="343" actId="1076"/>
        <pc:sldMkLst>
          <pc:docMk/>
          <pc:sldMk cId="4078106684" sldId="290"/>
        </pc:sldMkLst>
        <pc:spChg chg="mod">
          <ac:chgData name="Joshua Rinaldo" userId="eeaa994f99e4e508" providerId="LiveId" clId="{48A946A7-6516-42F6-A759-1EE670B3D85D}" dt="2019-08-15T22:30:23.957" v="339" actId="1076"/>
          <ac:spMkLst>
            <pc:docMk/>
            <pc:sldMk cId="4078106684" sldId="290"/>
            <ac:spMk id="51" creationId="{00000000-0000-0000-0000-000000000000}"/>
          </ac:spMkLst>
        </pc:spChg>
        <pc:cxnChg chg="mod">
          <ac:chgData name="Joshua Rinaldo" userId="eeaa994f99e4e508" providerId="LiveId" clId="{48A946A7-6516-42F6-A759-1EE670B3D85D}" dt="2019-08-15T22:34:20.108" v="343" actId="1076"/>
          <ac:cxnSpMkLst>
            <pc:docMk/>
            <pc:sldMk cId="4078106684" sldId="290"/>
            <ac:cxnSpMk id="50" creationId="{00000000-0000-0000-0000-000000000000}"/>
          </ac:cxnSpMkLst>
        </pc:cxnChg>
      </pc:sldChg>
      <pc:sldChg chg="addSp delSp modSp del">
        <pc:chgData name="Joshua Rinaldo" userId="eeaa994f99e4e508" providerId="LiveId" clId="{48A946A7-6516-42F6-A759-1EE670B3D85D}" dt="2019-08-16T21:21:33.769" v="482" actId="2696"/>
        <pc:sldMkLst>
          <pc:docMk/>
          <pc:sldMk cId="135700177" sldId="300"/>
        </pc:sldMkLst>
        <pc:spChg chg="del mod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9" creationId="{6F459C70-25BC-4843-A7EA-BF315EEC4331}"/>
          </ac:spMkLst>
        </pc:spChg>
        <pc:spChg chg="del mod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3" creationId="{E6F5F1BB-B6CD-4C56-B08B-688532F44A0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5" creationId="{9192B40B-E40B-43FC-B86E-805F59F80CC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6" creationId="{A0615A93-4C3F-4668-B005-933A4851BC2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8" creationId="{F8277362-B2B7-4837-80D6-68FE9E1E1516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9" creationId="{56B1BE82-F9EE-4940-97D6-C2BEBB87D132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0" creationId="{5AB603D6-4272-4BFA-8DD0-6F4D2567A046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1" creationId="{852A0A1A-20FB-47B6-B870-A9A21F5B273C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2" creationId="{76FAB1D9-9CE0-4BC9-9B81-9B7144578E7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3" creationId="{1F7D34B6-286F-4242-8A96-C3EA63AB3669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4" creationId="{591E9942-B388-4963-B352-66C7E386271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5" creationId="{F73A1BF5-35BF-4DE7-BDD8-7CF598324728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6" creationId="{762E62CE-BDF5-4033-8883-8D8729B9AFAF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7" creationId="{FF746CDE-4426-4F70-96C1-DE3DE312A6E1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8" creationId="{A265A2C8-BF1C-4A8F-B508-2B33E8F05E93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9" creationId="{F3B3C0CE-E4E4-409F-879E-C04FF193A59F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0" creationId="{4B6DE01A-3E04-440B-9452-C422028651F3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1" creationId="{436723D8-03A8-4E3C-85E8-85F7BD539E9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2" creationId="{A121D1B2-594B-48C8-9384-24D7612B230B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3" creationId="{53DDE7DD-E675-4CC9-A0F2-C679DB35E0B5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4" creationId="{010C3272-1380-4E53-9C1E-401A8EB9D2F4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5" creationId="{324DC08D-19A3-48ED-83AE-C1F24FB0866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6" creationId="{74D6BDFE-569E-4E9E-9848-8FFA60F929CD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7" creationId="{D2C25F1B-165A-4905-93DB-84D53F6AEC2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8" creationId="{1CB73A02-CD2D-4E7A-A484-4ADFE70C0EC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9" creationId="{51CD6068-85B6-4130-9966-C2C09ED44A1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0" creationId="{6C2BE266-C6D6-4525-BE3D-C723B3D5825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1" creationId="{3383BA5C-167E-4D26-8BAD-335D08327560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2" creationId="{177963F9-956C-4F76-85DB-661391D2F45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3" creationId="{67A4D2F5-F28B-42DB-9CFE-0C2F1E185A11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4" creationId="{44F4CE2E-10C5-474A-9214-DF48C44A9814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5" creationId="{7D9C3444-3CF1-421F-945B-7684ABBC6BA1}"/>
          </ac:spMkLst>
        </pc:spChg>
        <pc:picChg chg="del mod">
          <ac:chgData name="Joshua Rinaldo" userId="eeaa994f99e4e508" providerId="LiveId" clId="{48A946A7-6516-42F6-A759-1EE670B3D85D}" dt="2019-08-16T21:21:29.426" v="481" actId="478"/>
          <ac:picMkLst>
            <pc:docMk/>
            <pc:sldMk cId="135700177" sldId="300"/>
            <ac:picMk id="8" creationId="{0ECA33B7-E5B6-4039-9612-8830138C7A01}"/>
          </ac:picMkLst>
        </pc:picChg>
        <pc:cxnChg chg="add del mod">
          <ac:chgData name="Joshua Rinaldo" userId="eeaa994f99e4e508" providerId="LiveId" clId="{48A946A7-6516-42F6-A759-1EE670B3D85D}" dt="2019-08-16T21:21:29.426" v="481" actId="478"/>
          <ac:cxnSpMkLst>
            <pc:docMk/>
            <pc:sldMk cId="135700177" sldId="300"/>
            <ac:cxnSpMk id="3" creationId="{2A60AFAE-0154-4846-8899-05DA001C011E}"/>
          </ac:cxnSpMkLst>
        </pc:cxnChg>
      </pc:sldChg>
      <pc:sldChg chg="addSp delSp modSp">
        <pc:chgData name="Joshua Rinaldo" userId="eeaa994f99e4e508" providerId="LiveId" clId="{48A946A7-6516-42F6-A759-1EE670B3D85D}" dt="2019-08-16T16:14:34.478" v="360" actId="478"/>
        <pc:sldMkLst>
          <pc:docMk/>
          <pc:sldMk cId="1207706665" sldId="301"/>
        </pc:sldMkLst>
        <pc:spChg chg="add del mod">
          <ac:chgData name="Joshua Rinaldo" userId="eeaa994f99e4e508" providerId="LiveId" clId="{48A946A7-6516-42F6-A759-1EE670B3D85D}" dt="2019-08-16T16:14:34.478" v="360" actId="478"/>
          <ac:spMkLst>
            <pc:docMk/>
            <pc:sldMk cId="1207706665" sldId="301"/>
            <ac:spMk id="2" creationId="{28C2E6D3-C951-42CF-9A9B-1D03C6974F7E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" creationId="{CE7CE68F-6694-4E43-8C30-4F4EF193DE69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5" creationId="{60304C17-EBD5-4918-98D0-30892C65AEA2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8" creationId="{D7ED54A5-868E-41A7-B40A-E05D9690FBCF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9" creationId="{FC074A9F-14C3-48DA-AAF1-4FE68DE0FE50}"/>
          </ac:spMkLst>
        </pc:spChg>
        <pc:spChg chg="add del mod">
          <ac:chgData name="Joshua Rinaldo" userId="eeaa994f99e4e508" providerId="LiveId" clId="{48A946A7-6516-42F6-A759-1EE670B3D85D}" dt="2019-08-15T21:53:49.080" v="9" actId="478"/>
          <ac:spMkLst>
            <pc:docMk/>
            <pc:sldMk cId="1207706665" sldId="301"/>
            <ac:spMk id="13" creationId="{EF0EAFB3-4587-400D-AF1F-81181C5FF613}"/>
          </ac:spMkLst>
        </pc:spChg>
        <pc:spChg chg="add del mod">
          <ac:chgData name="Joshua Rinaldo" userId="eeaa994f99e4e508" providerId="LiveId" clId="{48A946A7-6516-42F6-A759-1EE670B3D85D}" dt="2019-08-15T21:53:49.080" v="9" actId="478"/>
          <ac:spMkLst>
            <pc:docMk/>
            <pc:sldMk cId="1207706665" sldId="301"/>
            <ac:spMk id="14" creationId="{117342C7-3983-40EB-AD13-AE515E145A0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15" creationId="{DF147D91-5894-4B36-8E51-45ED03EEF4CE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16" creationId="{0F194B1E-9DE4-4B15-AFA4-9AC83B59B2CA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7" creationId="{E5244717-30BE-407C-9F24-FECA34C07C55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8" creationId="{896C3535-769E-4A4D-8594-BCA08BDEB92E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9" creationId="{86036CBA-E6C5-485D-910A-5E90A3D4D2AA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0" creationId="{C852208A-F33E-4CDB-A34B-66A2B98F9D8C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1" creationId="{D7C4B9AB-FDEF-4DCB-A726-2CF32DD4F25E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2" creationId="{6E4C9CAB-AC75-4509-9D90-5291DD1AD040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3" creationId="{3BEE9B05-7C65-4324-99C8-C79165562C3D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4" creationId="{2906519D-53A5-4B6A-B533-D5A562940784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5" creationId="{9E4DBEEC-2A79-46DA-8C8C-8470E9004230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6" creationId="{4DA4939D-56F6-4E25-86D6-8860B387B204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7" creationId="{73DDBC0B-9CCE-4B93-834D-0660613E8041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8" creationId="{FBD6B13E-EBDD-4F2E-9B1C-15A49D49B897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29" creationId="{A770328E-2C7A-48AE-BF13-E80AED125E41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0" creationId="{E4959315-6A84-4160-8B99-E48BC07A1E23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1" creationId="{6A22DA2E-AF45-48C5-873C-DDC17B256EAC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2" creationId="{F7B9C51B-DC07-47FB-A747-201F4356B1BC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3" creationId="{713A03A1-4F3A-4D10-A243-7FFDBDD6A1A9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4" creationId="{148AAD2F-28F1-4652-92F7-ADC01CFE3EDE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5" creationId="{F7AF6ACD-4C88-46A7-8276-4107BF79EC1E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6" creationId="{BBAB518F-F3B7-46A6-8B45-667EDBCD9769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7" creationId="{6B46EF00-E2DB-4AC8-98CF-26954EC6F064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38" creationId="{22E59B00-F821-495E-B1A2-DF12E537BF2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39" creationId="{8C1578CC-5CA0-4687-A60A-7FEB5CD35D1E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0" creationId="{8D2395F7-D36E-4C80-8305-6798251C112E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1" creationId="{51FE4471-B6DE-4C39-A9A7-F0424538A82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2" creationId="{BE59B728-63B5-4462-8D96-897E1F092BEC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3" creationId="{852201C5-0439-49F3-84B8-C5B87B50C6C3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4" creationId="{854C93C1-3923-4341-8996-9704AE42B2A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5" creationId="{0C425288-EBEF-471F-BAAD-B04A5BC4079B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6" creationId="{5E96FD8A-C583-49A0-BD4F-E101F04116B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47" creationId="{E0608091-7C6E-4C51-A641-876279909732}"/>
          </ac:spMkLst>
        </pc:spChg>
        <pc:spChg chg="add del mod">
          <ac:chgData name="Joshua Rinaldo" userId="eeaa994f99e4e508" providerId="LiveId" clId="{48A946A7-6516-42F6-A759-1EE670B3D85D}" dt="2019-08-15T22:01:27.094" v="132" actId="478"/>
          <ac:spMkLst>
            <pc:docMk/>
            <pc:sldMk cId="1207706665" sldId="301"/>
            <ac:spMk id="49" creationId="{6B93639B-0EBA-4544-B280-D63C653FB0C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0" creationId="{2BC7A1AC-769C-4C47-866C-BBB5395EC63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1" creationId="{5C6EE900-B9D7-488C-B637-55F37DB6B16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2" creationId="{396B3C85-BC21-4284-A6FD-8ED546688D1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3" creationId="{97AAC1AF-3495-429F-A1F8-365F1797537C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4" creationId="{59D25DAD-220B-4EAF-B26C-5565AAECF2F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5" creationId="{22D9FA05-C177-4B58-A9F0-3C3766FFA60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6" creationId="{98206A88-C55F-486D-B0EE-89F6BC2CEB5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7" creationId="{248C183D-B50F-4044-A221-3C62A9748A6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8" creationId="{F5982167-9BF7-46A2-B2AB-9726D7AF8896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9" creationId="{1C178B3F-2CD1-467D-8245-CA73E670162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0" creationId="{3EA9A360-8B43-421B-89B0-F627DFF1F90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1" creationId="{56307C8A-E032-415D-BC14-E0DD53DD7C3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2" creationId="{46D4CBDB-0541-4708-BC7C-684FF52D403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3" creationId="{269B123E-BE89-4DB9-9598-D18DBC50D7E1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4" creationId="{4B20A6A7-B0A4-4AEC-8BBD-01E649486E3F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5" creationId="{733CDEEF-9E74-49F0-BF30-8D3FA3006B8D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6" creationId="{4F7928D9-580B-4160-8216-45BA3472FA07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7" creationId="{6BFD2138-1B50-44ED-8F76-9BF623B3FCE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8" creationId="{089872A9-E60B-4056-97E9-03BF4C732A7D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9" creationId="{E780274E-3DEC-429D-AA1A-1426AAF06182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70" creationId="{1E4070BA-A28E-4C1B-9DC4-0A2C74E3BE5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71" creationId="{EB3571A5-0606-4164-9AF0-4E5CC4525E8D}"/>
          </ac:spMkLst>
        </pc:spChg>
        <pc:spChg chg="add del mo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0" creationId="{1EA85148-41E2-4D9F-A034-7068BB4899C7}"/>
          </ac:spMkLst>
        </pc:spChg>
        <pc:spChg chg="add del mod or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1" creationId="{946A625A-AA6A-40EB-962F-BCA3193AD140}"/>
          </ac:spMkLst>
        </pc:spChg>
        <pc:spChg chg="add del mod or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2" creationId="{990FD99D-3090-415E-BB62-D69A67C6B6C9}"/>
          </ac:spMkLst>
        </pc:spChg>
        <pc:grpChg chg="add mod">
          <ac:chgData name="Joshua Rinaldo" userId="eeaa994f99e4e508" providerId="LiveId" clId="{48A946A7-6516-42F6-A759-1EE670B3D85D}" dt="2019-08-15T22:04:32.972" v="154" actId="1076"/>
          <ac:grpSpMkLst>
            <pc:docMk/>
            <pc:sldMk cId="1207706665" sldId="301"/>
            <ac:grpSpMk id="79" creationId="{514FF47E-D142-4CB4-80C5-131DCCF7D68F}"/>
          </ac:grpSpMkLst>
        </pc:grpChg>
        <pc:cxnChg chg="add del mod">
          <ac:chgData name="Joshua Rinaldo" userId="eeaa994f99e4e508" providerId="LiveId" clId="{48A946A7-6516-42F6-A759-1EE670B3D85D}" dt="2019-08-15T21:58:53.285" v="80" actId="478"/>
          <ac:cxnSpMkLst>
            <pc:docMk/>
            <pc:sldMk cId="1207706665" sldId="301"/>
            <ac:cxnSpMk id="4" creationId="{8F3306AC-741C-46E7-A66C-4B9C5221681B}"/>
          </ac:cxnSpMkLst>
        </pc:cxnChg>
        <pc:cxnChg chg="add del mod">
          <ac:chgData name="Joshua Rinaldo" userId="eeaa994f99e4e508" providerId="LiveId" clId="{48A946A7-6516-42F6-A759-1EE670B3D85D}" dt="2019-08-15T21:58:28.742" v="73" actId="478"/>
          <ac:cxnSpMkLst>
            <pc:docMk/>
            <pc:sldMk cId="1207706665" sldId="301"/>
            <ac:cxnSpMk id="11" creationId="{63E86E44-244A-4FC8-86AA-BC1B90C8158C}"/>
          </ac:cxnSpMkLst>
        </pc:cxnChg>
        <pc:cxnChg chg="del mod">
          <ac:chgData name="Joshua Rinaldo" userId="eeaa994f99e4e508" providerId="LiveId" clId="{48A946A7-6516-42F6-A759-1EE670B3D85D}" dt="2019-08-16T16:13:42.298" v="356" actId="478"/>
          <ac:cxnSpMkLst>
            <pc:docMk/>
            <pc:sldMk cId="1207706665" sldId="301"/>
            <ac:cxnSpMk id="12" creationId="{6FF2140B-813F-493C-946E-F6C3CA9E2544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3" creationId="{C63A000E-D0FD-4403-BE14-950E6BE4E489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5" creationId="{A69A09A0-3B01-4222-8B99-CE6A6894C550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6" creationId="{BE720D3A-10A1-4E9F-9E00-FEC438AA4385}"/>
          </ac:cxnSpMkLst>
        </pc:cxnChg>
      </pc:sldChg>
      <pc:sldChg chg="addSp delSp modSp add setBg">
        <pc:chgData name="Joshua Rinaldo" userId="eeaa994f99e4e508" providerId="LiveId" clId="{48A946A7-6516-42F6-A759-1EE670B3D85D}" dt="2019-08-16T17:22:09.779" v="445" actId="1076"/>
        <pc:sldMkLst>
          <pc:docMk/>
          <pc:sldMk cId="530098520" sldId="304"/>
        </pc:sldMkLst>
        <pc:spChg chg="add del mod">
          <ac:chgData name="Joshua Rinaldo" userId="eeaa994f99e4e508" providerId="LiveId" clId="{48A946A7-6516-42F6-A759-1EE670B3D85D}" dt="2019-08-16T17:10:36.422" v="420" actId="478"/>
          <ac:spMkLst>
            <pc:docMk/>
            <pc:sldMk cId="530098520" sldId="304"/>
            <ac:spMk id="2" creationId="{3C47ED51-94E1-48B3-8090-F3E386A4185D}"/>
          </ac:spMkLst>
        </pc:spChg>
        <pc:spChg chg="del">
          <ac:chgData name="Joshua Rinaldo" userId="eeaa994f99e4e508" providerId="LiveId" clId="{48A946A7-6516-42F6-A759-1EE670B3D85D}" dt="2019-08-15T22:08:01.954" v="192" actId="478"/>
          <ac:spMkLst>
            <pc:docMk/>
            <pc:sldMk cId="530098520" sldId="304"/>
            <ac:spMk id="2" creationId="{CF309C20-F319-4F3E-BD76-8D44420A5389}"/>
          </ac:spMkLst>
        </pc:spChg>
        <pc:spChg chg="del">
          <ac:chgData name="Joshua Rinaldo" userId="eeaa994f99e4e508" providerId="LiveId" clId="{48A946A7-6516-42F6-A759-1EE670B3D85D}" dt="2019-08-15T22:08:00.420" v="191" actId="478"/>
          <ac:spMkLst>
            <pc:docMk/>
            <pc:sldMk cId="530098520" sldId="304"/>
            <ac:spMk id="3" creationId="{42FD4BF5-FCC8-448F-8175-427188C56A2F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3" creationId="{BD841DD9-0B26-4A7E-A3F5-CFBB4934942E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4" creationId="{07ECB423-74CD-46F7-9A05-E52D00A7D272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5" creationId="{4B3CD84A-E9C5-4943-A72C-49DF8FC8905E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" creationId="{0EC89FA4-9AD6-4C76-8A5B-25A721D5EA37}"/>
          </ac:spMkLst>
        </pc:spChg>
        <pc:spChg chg="add mod or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7" creationId="{524B4741-5B01-4D5E-B4AF-401289A730A2}"/>
          </ac:spMkLst>
        </pc:spChg>
        <pc:spChg chg="add mod or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0" creationId="{13217E04-88F7-412F-9C6D-1EC28C2BE657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1" creationId="{2C0B9442-F603-4E27-A1EC-3BAD92488734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2" creationId="{9C828E62-746C-40B8-8B72-D77E8B773E19}"/>
          </ac:spMkLst>
        </pc:spChg>
        <pc:spChg chg="mod topLvl">
          <ac:chgData name="Joshua Rinaldo" userId="eeaa994f99e4e508" providerId="LiveId" clId="{48A946A7-6516-42F6-A759-1EE670B3D85D}" dt="2019-08-15T22:17:07.177" v="260" actId="164"/>
          <ac:spMkLst>
            <pc:docMk/>
            <pc:sldMk cId="530098520" sldId="304"/>
            <ac:spMk id="24" creationId="{81326E2D-E7EC-4838-AE46-F00FBB878D92}"/>
          </ac:spMkLst>
        </pc:spChg>
        <pc:spChg chg="mod topLvl">
          <ac:chgData name="Joshua Rinaldo" userId="eeaa994f99e4e508" providerId="LiveId" clId="{48A946A7-6516-42F6-A759-1EE670B3D85D}" dt="2019-08-15T22:17:07.177" v="260" actId="164"/>
          <ac:spMkLst>
            <pc:docMk/>
            <pc:sldMk cId="530098520" sldId="304"/>
            <ac:spMk id="25" creationId="{5E10C24C-715C-41AB-AB2A-55AD4A58BE57}"/>
          </ac:spMkLst>
        </pc:spChg>
        <pc:spChg chg="del mod topLvl">
          <ac:chgData name="Joshua Rinaldo" userId="eeaa994f99e4e508" providerId="LiveId" clId="{48A946A7-6516-42F6-A759-1EE670B3D85D}" dt="2019-08-15T22:16:47.057" v="255" actId="478"/>
          <ac:spMkLst>
            <pc:docMk/>
            <pc:sldMk cId="530098520" sldId="304"/>
            <ac:spMk id="27" creationId="{1FB518F9-9585-4D77-A32E-B53772F32187}"/>
          </ac:spMkLst>
        </pc:spChg>
        <pc:spChg chg="mod topLvl">
          <ac:chgData name="Joshua Rinaldo" userId="eeaa994f99e4e508" providerId="LiveId" clId="{48A946A7-6516-42F6-A759-1EE670B3D85D}" dt="2019-08-15T22:17:11.571" v="261" actId="164"/>
          <ac:spMkLst>
            <pc:docMk/>
            <pc:sldMk cId="530098520" sldId="304"/>
            <ac:spMk id="28" creationId="{4604A091-5E2E-4338-8D49-CE67DF188AC6}"/>
          </ac:spMkLst>
        </pc:spChg>
        <pc:spChg chg="add mod">
          <ac:chgData name="Joshua Rinaldo" userId="eeaa994f99e4e508" providerId="LiveId" clId="{48A946A7-6516-42F6-A759-1EE670B3D85D}" dt="2019-08-15T22:17:11.571" v="261" actId="164"/>
          <ac:spMkLst>
            <pc:docMk/>
            <pc:sldMk cId="530098520" sldId="304"/>
            <ac:spMk id="29" creationId="{C9A7D730-75F3-4F88-B482-1068896BA188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5" creationId="{5693FD24-6398-483E-B876-7A574EEA9D35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6" creationId="{A05F083E-95FB-46F1-9CF7-9658AC88BCE7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69" creationId="{C1D8FC04-1C72-4A01-86AD-C255D3AEDF88}"/>
          </ac:spMkLst>
        </pc:spChg>
        <pc:spChg chg="del mod topLvl">
          <ac:chgData name="Joshua Rinaldo" userId="eeaa994f99e4e508" providerId="LiveId" clId="{48A946A7-6516-42F6-A759-1EE670B3D85D}" dt="2019-08-16T17:07:30.222" v="373" actId="478"/>
          <ac:spMkLst>
            <pc:docMk/>
            <pc:sldMk cId="530098520" sldId="304"/>
            <ac:spMk id="72" creationId="{2A9E8F3F-70CE-4536-B39E-85F4783330DB}"/>
          </ac:spMkLst>
        </pc:spChg>
        <pc:spChg chg="del mod topLvl">
          <ac:chgData name="Joshua Rinaldo" userId="eeaa994f99e4e508" providerId="LiveId" clId="{48A946A7-6516-42F6-A759-1EE670B3D85D}" dt="2019-08-16T17:07:57.030" v="379" actId="478"/>
          <ac:spMkLst>
            <pc:docMk/>
            <pc:sldMk cId="530098520" sldId="304"/>
            <ac:spMk id="73" creationId="{8B689FCB-1960-487B-BDD1-8CA9108F340E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2" creationId="{FEB802D3-4069-44E3-9331-B8148FFFE938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5" creationId="{02481BF2-140E-44DD-A419-B32B243F483A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6" creationId="{A3E6A9F6-877E-4D44-8444-08905F66F814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5" creationId="{0D4614A7-1CC3-4301-A87F-10D7BAFB4530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6" creationId="{FB0428B3-C018-48DA-AA41-D60B0BB9A134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7" creationId="{EE0E13C6-0736-421F-B82F-546E00A0B4C7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8" creationId="{7D748ECD-870D-43AF-A051-29E261028442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9" creationId="{D9FEA09A-1B5B-4FBA-8621-C0583C454FCB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0" creationId="{5AC60DB8-FDA7-41E4-8BC8-A02F6425CF2B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1" creationId="{1231E89A-A519-4C44-9F98-7A337DC2A373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2" creationId="{5C227132-52A1-4855-B397-17C0E61EDC0D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286" creationId="{08642C48-C7CE-4931-B655-B1FA0EF4B1A4}"/>
          </ac:spMkLst>
        </pc:spChg>
        <pc:spChg chg="mod topLvl">
          <ac:chgData name="Joshua Rinaldo" userId="eeaa994f99e4e508" providerId="LiveId" clId="{48A946A7-6516-42F6-A759-1EE670B3D85D}" dt="2019-08-16T17:21:12.623" v="438" actId="1076"/>
          <ac:spMkLst>
            <pc:docMk/>
            <pc:sldMk cId="530098520" sldId="304"/>
            <ac:spMk id="289" creationId="{A667D3AD-F9D0-4B8E-8070-0A0215CAD341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291" creationId="{FE39DB92-E134-4549-BF1A-4AF79C42A793}"/>
          </ac:spMkLst>
        </pc:spChg>
        <pc:spChg chg="mod topLvl">
          <ac:chgData name="Joshua Rinaldo" userId="eeaa994f99e4e508" providerId="LiveId" clId="{48A946A7-6516-42F6-A759-1EE670B3D85D}" dt="2019-08-16T17:21:08.252" v="437" actId="1076"/>
          <ac:spMkLst>
            <pc:docMk/>
            <pc:sldMk cId="530098520" sldId="304"/>
            <ac:spMk id="298" creationId="{F8A21F88-8FBB-4C12-9D51-9D70A62909BF}"/>
          </ac:spMkLst>
        </pc:spChg>
        <pc:spChg chg="del mod topLvl">
          <ac:chgData name="Joshua Rinaldo" userId="eeaa994f99e4e508" providerId="LiveId" clId="{48A946A7-6516-42F6-A759-1EE670B3D85D}" dt="2019-08-16T17:20:37.942" v="430" actId="478"/>
          <ac:spMkLst>
            <pc:docMk/>
            <pc:sldMk cId="530098520" sldId="304"/>
            <ac:spMk id="300" creationId="{6A5EA4F9-0510-4EAD-96A9-0E585DD7882C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06" creationId="{A74CB2E7-2BB8-4628-90E4-F4DB1F3D8543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08" creationId="{F6587CF7-52D6-42C8-A5D9-02F6E5FADD0B}"/>
          </ac:spMkLst>
        </pc:spChg>
        <pc:spChg chg="del mod topLvl">
          <ac:chgData name="Joshua Rinaldo" userId="eeaa994f99e4e508" providerId="LiveId" clId="{48A946A7-6516-42F6-A759-1EE670B3D85D}" dt="2019-08-16T17:20:37.942" v="430" actId="478"/>
          <ac:spMkLst>
            <pc:docMk/>
            <pc:sldMk cId="530098520" sldId="304"/>
            <ac:spMk id="310" creationId="{E22BBB4B-58FE-4901-820C-E3B39A5AC72B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11" creationId="{E92EB41A-964B-4459-9D5F-6452626D25D6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12" creationId="{7EDF8007-F7C9-48B8-8A0A-FAD9D09686CD}"/>
          </ac:spMkLst>
        </pc:spChg>
        <pc:grpChg chg="add del mod">
          <ac:chgData name="Joshua Rinaldo" userId="eeaa994f99e4e508" providerId="LiveId" clId="{48A946A7-6516-42F6-A759-1EE670B3D85D}" dt="2019-08-15T22:16:20.482" v="248" actId="165"/>
          <ac:grpSpMkLst>
            <pc:docMk/>
            <pc:sldMk cId="530098520" sldId="304"/>
            <ac:grpSpMk id="23" creationId="{6965B67D-82A8-4BFC-A530-A8EB63D65546}"/>
          </ac:grpSpMkLst>
        </pc:grpChg>
        <pc:grpChg chg="add del mod">
          <ac:chgData name="Joshua Rinaldo" userId="eeaa994f99e4e508" providerId="LiveId" clId="{48A946A7-6516-42F6-A759-1EE670B3D85D}" dt="2019-08-15T22:16:43.873" v="253" actId="165"/>
          <ac:grpSpMkLst>
            <pc:docMk/>
            <pc:sldMk cId="530098520" sldId="304"/>
            <ac:grpSpMk id="26" creationId="{ECCBFA98-AFE0-4986-96FB-94627E7BE08D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0" creationId="{E7DDE7FA-BD9D-4CD8-BB3F-5E799E9A2E09}"/>
          </ac:grpSpMkLst>
        </pc:grpChg>
        <pc:grpChg chg="add del mod">
          <ac:chgData name="Joshua Rinaldo" userId="eeaa994f99e4e508" providerId="LiveId" clId="{48A946A7-6516-42F6-A759-1EE670B3D85D}" dt="2019-08-16T17:06:16.690" v="361" actId="478"/>
          <ac:grpSpMkLst>
            <pc:docMk/>
            <pc:sldMk cId="530098520" sldId="304"/>
            <ac:grpSpMk id="31" creationId="{EA5AD1EC-CF32-437F-8EFD-86393AB69F22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2" creationId="{15A8D2B5-BC9A-4403-983A-01BD09F1927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5" creationId="{1B50E87E-E542-4F12-B1F2-9F1B727DAF2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8" creationId="{B13CF762-D6AD-4613-A219-DD4C93B780D5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1" creationId="{E68DF9D4-EABB-4E61-B076-F4E89D67A12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4" creationId="{D68C5BFF-D5BC-4C49-90BE-EB6EA55D6804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7" creationId="{C44EB178-D126-4820-B0C5-61135ED1116D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0" creationId="{A81AAEDB-138F-4DDE-BEBC-58FA4E427BBE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3" creationId="{FC2BB509-9809-46CB-A166-43A85EBCECE8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6" creationId="{7E45AFDF-E622-4D26-9684-BE7F9E8A5437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9" creationId="{A433AC82-BCF2-49F3-B85B-CB381106DB8E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62" creationId="{AD117BE7-47AA-4D4F-9576-EC215D6E61DF}"/>
          </ac:grpSpMkLst>
        </pc:grpChg>
        <pc:grpChg chg="add del mod">
          <ac:chgData name="Joshua Rinaldo" userId="eeaa994f99e4e508" providerId="LiveId" clId="{48A946A7-6516-42F6-A759-1EE670B3D85D}" dt="2019-08-16T17:06:34.653" v="365" actId="165"/>
          <ac:grpSpMkLst>
            <pc:docMk/>
            <pc:sldMk cId="530098520" sldId="304"/>
            <ac:grpSpMk id="67" creationId="{AC95DBEA-9C4C-42D1-AC52-9A90A454F21A}"/>
          </ac:grpSpMkLst>
        </pc:grpChg>
        <pc:grpChg chg="del mod topLvl">
          <ac:chgData name="Joshua Rinaldo" userId="eeaa994f99e4e508" providerId="LiveId" clId="{48A946A7-6516-42F6-A759-1EE670B3D85D}" dt="2019-08-16T17:06:40.741" v="366" actId="165"/>
          <ac:grpSpMkLst>
            <pc:docMk/>
            <pc:sldMk cId="530098520" sldId="304"/>
            <ac:grpSpMk id="68" creationId="{AC9869DE-249D-4F29-9681-C967071A4319}"/>
          </ac:grpSpMkLst>
        </pc:grpChg>
        <pc:grpChg chg="del mod topLvl">
          <ac:chgData name="Joshua Rinaldo" userId="eeaa994f99e4e508" providerId="LiveId" clId="{48A946A7-6516-42F6-A759-1EE670B3D85D}" dt="2019-08-16T17:06:50.014" v="369" actId="165"/>
          <ac:grpSpMkLst>
            <pc:docMk/>
            <pc:sldMk cId="530098520" sldId="304"/>
            <ac:grpSpMk id="70" creationId="{23DEEEB3-A96A-4D0E-9780-7720A0FA236F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4" creationId="{18D16D96-B18F-44A1-BBCD-98E7C4DFC812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5" creationId="{A7FEA257-D6DB-41CF-83DC-1A8373ECB36F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6" creationId="{E6BDE752-DC59-435A-8159-ACACB8531DBB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7" creationId="{BE3A8915-E9C7-4648-BCA1-F4D1C7ECBAD3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8" creationId="{03299722-A657-46CF-A893-FBF1370FB74C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9" creationId="{32B5761C-2045-4D95-9949-58D8DAEE8E18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80" creationId="{2006719F-2ECE-4765-A79D-2F51108ED82B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81" creationId="{8FB29CD7-40CB-47FA-8A0F-CEB4C24BF720}"/>
          </ac:grpSpMkLst>
        </pc:grpChg>
        <pc:grpChg chg="add del mod">
          <ac:chgData name="Joshua Rinaldo" userId="eeaa994f99e4e508" providerId="LiveId" clId="{48A946A7-6516-42F6-A759-1EE670B3D85D}" dt="2019-08-16T17:20:25.893" v="427" actId="165"/>
          <ac:grpSpMkLst>
            <pc:docMk/>
            <pc:sldMk cId="530098520" sldId="304"/>
            <ac:grpSpMk id="283" creationId="{7F41AB41-DB3C-41A5-9F5E-6ACF331437C5}"/>
          </ac:grpSpMkLst>
        </pc:grpChg>
        <pc:grpChg chg="del mod topLvl">
          <ac:chgData name="Joshua Rinaldo" userId="eeaa994f99e4e508" providerId="LiveId" clId="{48A946A7-6516-42F6-A759-1EE670B3D85D}" dt="2019-08-16T17:20:30.051" v="428" actId="165"/>
          <ac:grpSpMkLst>
            <pc:docMk/>
            <pc:sldMk cId="530098520" sldId="304"/>
            <ac:grpSpMk id="284" creationId="{D6723373-25AD-4BBB-82F2-8AA724CAEBBB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2" creationId="{EF5F0D4D-A7F7-49D0-A959-AC4034D9BD79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3" creationId="{5A5D5FCC-0A90-470F-87DD-58B27EDF1162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4" creationId="{F3ABE2C5-0F41-46E7-8C62-58D7962AFF5C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1" creationId="{783F0032-606B-4A32-B577-B326464B9659}"/>
          </ac:grpSpMkLst>
        </pc:grpChg>
        <pc:grpChg chg="del mod topLvl">
          <ac:chgData name="Joshua Rinaldo" userId="eeaa994f99e4e508" providerId="LiveId" clId="{48A946A7-6516-42F6-A759-1EE670B3D85D}" dt="2019-08-16T17:20:37.942" v="430" actId="478"/>
          <ac:grpSpMkLst>
            <pc:docMk/>
            <pc:sldMk cId="530098520" sldId="304"/>
            <ac:grpSpMk id="302" creationId="{8A3D6CC8-F6DC-4BEC-AEB2-72D2E835BA0F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3" creationId="{5613D3CF-1F5C-4A94-82BA-9E20C45CF287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9" creationId="{44D6813E-2224-4DAD-B722-ED1137BE0F61}"/>
          </ac:grpSpMkLst>
        </pc:grpChg>
        <pc:picChg chg="add del mod">
          <ac:chgData name="Joshua Rinaldo" userId="eeaa994f99e4e508" providerId="LiveId" clId="{48A946A7-6516-42F6-A759-1EE670B3D85D}" dt="2019-08-16T17:21:58.830" v="444" actId="478"/>
          <ac:picMkLst>
            <pc:docMk/>
            <pc:sldMk cId="530098520" sldId="304"/>
            <ac:picMk id="12" creationId="{8EDE9A6A-DECF-4022-8396-E3D050645B10}"/>
          </ac:picMkLst>
        </pc:pic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9" creationId="{AAF6C9B9-BBAE-463B-AC8E-48773BA40906}"/>
          </ac:cxnSpMkLst>
        </pc:cxn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14" creationId="{A735314B-7210-4F2F-969E-C6C3278C05C1}"/>
          </ac:cxnSpMkLst>
        </pc:cxn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17" creationId="{3BFEF8C4-50EC-4243-8DE0-A5FF1AA43D9D}"/>
          </ac:cxnSpMkLst>
        </pc:cxnChg>
        <pc:cxnChg chg="del mod topLvl">
          <ac:chgData name="Joshua Rinaldo" userId="eeaa994f99e4e508" providerId="LiveId" clId="{48A946A7-6516-42F6-A759-1EE670B3D85D}" dt="2019-08-16T17:07:26.339" v="372" actId="478"/>
          <ac:cxnSpMkLst>
            <pc:docMk/>
            <pc:sldMk cId="530098520" sldId="304"/>
            <ac:cxnSpMk id="71" creationId="{1DD8EAD8-F80F-4FB9-B361-58659B4A7DB7}"/>
          </ac:cxnSpMkLst>
        </pc:cxnChg>
        <pc:cxnChg chg="del mod topLvl">
          <ac:chgData name="Joshua Rinaldo" userId="eeaa994f99e4e508" providerId="LiveId" clId="{48A946A7-6516-42F6-A759-1EE670B3D85D}" dt="2019-08-16T17:11:05.963" v="424" actId="478"/>
          <ac:cxnSpMkLst>
            <pc:docMk/>
            <pc:sldMk cId="530098520" sldId="304"/>
            <ac:cxnSpMk id="83" creationId="{5D5302DE-EEBA-40B7-814F-A254B2A60836}"/>
          </ac:cxnSpMkLst>
        </pc:cxnChg>
        <pc:cxnChg chg="del mod topLvl">
          <ac:chgData name="Joshua Rinaldo" userId="eeaa994f99e4e508" providerId="LiveId" clId="{48A946A7-6516-42F6-A759-1EE670B3D85D}" dt="2019-08-16T17:11:05.963" v="424" actId="478"/>
          <ac:cxnSpMkLst>
            <pc:docMk/>
            <pc:sldMk cId="530098520" sldId="304"/>
            <ac:cxnSpMk id="84" creationId="{D8BE838E-D076-439A-A0CE-BF576346D49D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85" creationId="{9C1EC92A-DD8F-476E-845F-C2E583DCD9B7}"/>
          </ac:cxnSpMkLst>
        </pc:cxnChg>
        <pc:cxnChg chg="mod topLvl">
          <ac:chgData name="Joshua Rinaldo" userId="eeaa994f99e4e508" providerId="LiveId" clId="{48A946A7-6516-42F6-A759-1EE670B3D85D}" dt="2019-08-16T17:20:41.992" v="431" actId="14100"/>
          <ac:cxnSpMkLst>
            <pc:docMk/>
            <pc:sldMk cId="530098520" sldId="304"/>
            <ac:cxnSpMk id="287" creationId="{D05D7BF3-ED8A-45F2-AA4F-5CDD71EFC904}"/>
          </ac:cxnSpMkLst>
        </pc:cxnChg>
        <pc:cxnChg chg="mod topLvl">
          <ac:chgData name="Joshua Rinaldo" userId="eeaa994f99e4e508" providerId="LiveId" clId="{48A946A7-6516-42F6-A759-1EE670B3D85D}" dt="2019-08-16T17:21:00.649" v="435" actId="1076"/>
          <ac:cxnSpMkLst>
            <pc:docMk/>
            <pc:sldMk cId="530098520" sldId="304"/>
            <ac:cxnSpMk id="288" creationId="{53979767-E8F8-49D7-AD43-1867E7624BD6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0" creationId="{420C6BCB-5DFC-4041-8788-3B0E2B84A384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5" creationId="{979BD8BB-1207-4565-868C-382C7ADB8597}"/>
          </ac:cxnSpMkLst>
        </pc:cxnChg>
        <pc:cxnChg chg="mod topLvl">
          <ac:chgData name="Joshua Rinaldo" userId="eeaa994f99e4e508" providerId="LiveId" clId="{48A946A7-6516-42F6-A759-1EE670B3D85D}" dt="2019-08-16T17:20:57.833" v="434" actId="1076"/>
          <ac:cxnSpMkLst>
            <pc:docMk/>
            <pc:sldMk cId="530098520" sldId="304"/>
            <ac:cxnSpMk id="296" creationId="{A5A46F6F-FE4D-4A5E-ACA3-42F1A60F5D9A}"/>
          </ac:cxnSpMkLst>
        </pc:cxnChg>
        <pc:cxnChg chg="mod topLvl">
          <ac:chgData name="Joshua Rinaldo" userId="eeaa994f99e4e508" providerId="LiveId" clId="{48A946A7-6516-42F6-A759-1EE670B3D85D}" dt="2019-08-16T17:22:09.779" v="445" actId="1076"/>
          <ac:cxnSpMkLst>
            <pc:docMk/>
            <pc:sldMk cId="530098520" sldId="304"/>
            <ac:cxnSpMk id="297" creationId="{BB9D608F-B98F-471F-BE88-7479A2FC2E46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9" creationId="{DB52D32A-978E-4F28-B49A-73B9A8FC798F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4" creationId="{835461A5-EE22-4D64-9835-A50BF43F4B1A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5" creationId="{D82908B3-660F-4AEE-99DA-6C17E1C6D8C0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7" creationId="{6689559B-37CA-4482-8298-2995BBF2E17B}"/>
          </ac:cxnSpMkLst>
        </pc:cxnChg>
      </pc:sldChg>
    </pc:docChg>
  </pc:docChgLst>
  <pc:docChgLst>
    <pc:chgData name="Joshua Rinaldo" userId="eeaa994f99e4e508" providerId="LiveId" clId="{0CFB0F58-71E6-4057-8C2C-756F638B1CC4}"/>
    <pc:docChg chg="undo custSel addSld modSld">
      <pc:chgData name="Joshua Rinaldo" userId="eeaa994f99e4e508" providerId="LiveId" clId="{0CFB0F58-71E6-4057-8C2C-756F638B1CC4}" dt="2019-08-10T21:15:47.500" v="949" actId="1076"/>
      <pc:docMkLst>
        <pc:docMk/>
      </pc:docMkLst>
      <pc:sldChg chg="addSp delSp modSp">
        <pc:chgData name="Joshua Rinaldo" userId="eeaa994f99e4e508" providerId="LiveId" clId="{0CFB0F58-71E6-4057-8C2C-756F638B1CC4}" dt="2019-08-09T18:07:21.611" v="847" actId="1076"/>
        <pc:sldMkLst>
          <pc:docMk/>
          <pc:sldMk cId="4078106684" sldId="290"/>
        </pc:sldMkLst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3" creationId="{EB4E49DE-F317-4BAA-8220-8B668045D82F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4" creationId="{BAA7FBA1-4106-4E06-8A7F-2A704B2B8A74}"/>
          </ac:spMkLst>
        </pc:spChg>
        <pc:spChg chg="mod ord topLvl">
          <ac:chgData name="Joshua Rinaldo" userId="eeaa994f99e4e508" providerId="LiveId" clId="{0CFB0F58-71E6-4057-8C2C-756F638B1CC4}" dt="2019-08-09T18:05:04.239" v="846" actId="1076"/>
          <ac:spMkLst>
            <pc:docMk/>
            <pc:sldMk cId="4078106684" sldId="290"/>
            <ac:spMk id="5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8:53.317" v="566" actId="1076"/>
          <ac:spMkLst>
            <pc:docMk/>
            <pc:sldMk cId="4078106684" sldId="290"/>
            <ac:spMk id="32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6:20.943" v="544" actId="165"/>
          <ac:spMkLst>
            <pc:docMk/>
            <pc:sldMk cId="4078106684" sldId="290"/>
            <ac:spMk id="51" creationId="{00000000-0000-0000-0000-000000000000}"/>
          </ac:spMkLst>
        </pc:spChg>
        <pc:spChg chg="add mod ord">
          <ac:chgData name="Joshua Rinaldo" userId="eeaa994f99e4e508" providerId="LiveId" clId="{0CFB0F58-71E6-4057-8C2C-756F638B1CC4}" dt="2019-08-09T18:04:42.095" v="843" actId="1076"/>
          <ac:spMkLst>
            <pc:docMk/>
            <pc:sldMk cId="4078106684" sldId="290"/>
            <ac:spMk id="67" creationId="{B780E8A6-750F-475F-9DD8-21D3DBBC1A92}"/>
          </ac:spMkLst>
        </pc:spChg>
        <pc:spChg chg="add mod ord">
          <ac:chgData name="Joshua Rinaldo" userId="eeaa994f99e4e508" providerId="LiveId" clId="{0CFB0F58-71E6-4057-8C2C-756F638B1CC4}" dt="2019-08-09T18:04:47.803" v="844" actId="1076"/>
          <ac:spMkLst>
            <pc:docMk/>
            <pc:sldMk cId="4078106684" sldId="290"/>
            <ac:spMk id="68" creationId="{499180B6-19C8-44D2-B4E3-114DB267FC4E}"/>
          </ac:spMkLst>
        </pc:spChg>
        <pc:spChg chg="add mod ord">
          <ac:chgData name="Joshua Rinaldo" userId="eeaa994f99e4e508" providerId="LiveId" clId="{0CFB0F58-71E6-4057-8C2C-756F638B1CC4}" dt="2019-08-09T18:04:52.638" v="845" actId="1076"/>
          <ac:spMkLst>
            <pc:docMk/>
            <pc:sldMk cId="4078106684" sldId="290"/>
            <ac:spMk id="69" creationId="{E7A494FD-DE2C-4256-BC50-0FA61AEED08D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1" creationId="{5AD22054-4DA4-4B8D-A38D-62E73884B9B2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3" creationId="{2F152942-69C6-414C-86D9-B89C08FDEEC8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4" creationId="{AF1B2269-06E4-440E-BD0A-BB4BB32C6CF7}"/>
          </ac:spMkLst>
        </pc:spChg>
        <pc:grpChg chg="del">
          <ac:chgData name="Joshua Rinaldo" userId="eeaa994f99e4e508" providerId="LiveId" clId="{0CFB0F58-71E6-4057-8C2C-756F638B1CC4}" dt="2019-08-09T17:46:20.943" v="544" actId="165"/>
          <ac:grpSpMkLst>
            <pc:docMk/>
            <pc:sldMk cId="4078106684" sldId="290"/>
            <ac:grpSpMk id="40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8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2" creationId="{00000000-0000-0000-0000-000000000000}"/>
          </ac:grpSpMkLst>
        </pc:grpChg>
        <pc:grpChg chg="del mod topLvl">
          <ac:chgData name="Joshua Rinaldo" userId="eeaa994f99e4e508" providerId="LiveId" clId="{0CFB0F58-71E6-4057-8C2C-756F638B1CC4}" dt="2019-08-09T17:50:00.625" v="580" actId="478"/>
          <ac:grpSpMkLst>
            <pc:docMk/>
            <pc:sldMk cId="4078106684" sldId="290"/>
            <ac:grpSpMk id="9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8" creationId="{00000000-0000-0000-0000-000000000000}"/>
          </ac:grpSpMkLst>
        </pc:grpChg>
        <pc:cxnChg chg="mod ord topLvl">
          <ac:chgData name="Joshua Rinaldo" userId="eeaa994f99e4e508" providerId="LiveId" clId="{0CFB0F58-71E6-4057-8C2C-756F638B1CC4}" dt="2019-08-09T18:02:07.345" v="824" actId="1076"/>
          <ac:cxnSpMkLst>
            <pc:docMk/>
            <pc:sldMk cId="4078106684" sldId="290"/>
            <ac:cxnSpMk id="49" creationId="{00000000-0000-0000-0000-000000000000}"/>
          </ac:cxnSpMkLst>
        </pc:cxnChg>
        <pc:cxnChg chg="mod topLvl">
          <ac:chgData name="Joshua Rinaldo" userId="eeaa994f99e4e508" providerId="LiveId" clId="{0CFB0F58-71E6-4057-8C2C-756F638B1CC4}" dt="2019-08-09T17:48:18.298" v="561" actId="1076"/>
          <ac:cxnSpMkLst>
            <pc:docMk/>
            <pc:sldMk cId="4078106684" sldId="290"/>
            <ac:cxnSpMk id="50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4:19.729" v="842" actId="166"/>
          <ac:cxnSpMkLst>
            <pc:docMk/>
            <pc:sldMk cId="4078106684" sldId="290"/>
            <ac:cxnSpMk id="52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7:21.611" v="847" actId="1076"/>
          <ac:cxnSpMkLst>
            <pc:docMk/>
            <pc:sldMk cId="4078106684" sldId="290"/>
            <ac:cxnSpMk id="56" creationId="{00000000-0000-0000-0000-000000000000}"/>
          </ac:cxnSpMkLst>
        </pc:cxnChg>
      </pc:sldChg>
      <pc:sldChg chg="addSp delSp modSp add">
        <pc:chgData name="Joshua Rinaldo" userId="eeaa994f99e4e508" providerId="LiveId" clId="{0CFB0F58-71E6-4057-8C2C-756F638B1CC4}" dt="2019-08-08T17:40:20.173" v="351" actId="1076"/>
        <pc:sldMkLst>
          <pc:docMk/>
          <pc:sldMk cId="1207706665" sldId="301"/>
        </pc:sldMkLst>
        <pc:spChg chg="del">
          <ac:chgData name="Joshua Rinaldo" userId="eeaa994f99e4e508" providerId="LiveId" clId="{0CFB0F58-71E6-4057-8C2C-756F638B1CC4}" dt="2019-08-07T20:59:59.625" v="44" actId="478"/>
          <ac:spMkLst>
            <pc:docMk/>
            <pc:sldMk cId="1207706665" sldId="301"/>
            <ac:spMk id="2" creationId="{BC741730-7B65-4484-93F8-3AC820324833}"/>
          </ac:spMkLst>
        </pc:spChg>
        <pc:spChg chg="del">
          <ac:chgData name="Joshua Rinaldo" userId="eeaa994f99e4e508" providerId="LiveId" clId="{0CFB0F58-71E6-4057-8C2C-756F638B1CC4}" dt="2019-08-07T20:59:58.258" v="43" actId="478"/>
          <ac:spMkLst>
            <pc:docMk/>
            <pc:sldMk cId="1207706665" sldId="301"/>
            <ac:spMk id="3" creationId="{DC99AEFA-9EF6-40BD-B013-4005275C7C2A}"/>
          </ac:spMkLst>
        </pc:spChg>
        <pc:spChg chg="add mod">
          <ac:chgData name="Joshua Rinaldo" userId="eeaa994f99e4e508" providerId="LiveId" clId="{0CFB0F58-71E6-4057-8C2C-756F638B1CC4}" dt="2019-08-08T17:39:39.524" v="325" actId="1076"/>
          <ac:spMkLst>
            <pc:docMk/>
            <pc:sldMk cId="1207706665" sldId="301"/>
            <ac:spMk id="5" creationId="{60304C17-EBD5-4918-98D0-30892C65AEA2}"/>
          </ac:spMkLst>
        </pc:spChg>
        <pc:spChg chg="add mod">
          <ac:chgData name="Joshua Rinaldo" userId="eeaa994f99e4e508" providerId="LiveId" clId="{0CFB0F58-71E6-4057-8C2C-756F638B1CC4}" dt="2019-08-08T17:36:45.396" v="274" actId="1076"/>
          <ac:spMkLst>
            <pc:docMk/>
            <pc:sldMk cId="1207706665" sldId="301"/>
            <ac:spMk id="8" creationId="{D7ED54A5-868E-41A7-B40A-E05D9690FBCF}"/>
          </ac:spMkLst>
        </pc:spChg>
        <pc:spChg chg="add del mod">
          <ac:chgData name="Joshua Rinaldo" userId="eeaa994f99e4e508" providerId="LiveId" clId="{0CFB0F58-71E6-4057-8C2C-756F638B1CC4}" dt="2019-08-08T17:37:55.264" v="293" actId="478"/>
          <ac:spMkLst>
            <pc:docMk/>
            <pc:sldMk cId="1207706665" sldId="301"/>
            <ac:spMk id="16" creationId="{7506B755-2221-4AF4-89B1-8C520454080E}"/>
          </ac:spMkLst>
        </pc:spChg>
        <pc:spChg chg="add mod">
          <ac:chgData name="Joshua Rinaldo" userId="eeaa994f99e4e508" providerId="LiveId" clId="{0CFB0F58-71E6-4057-8C2C-756F638B1CC4}" dt="2019-08-08T17:38:31.555" v="299" actId="1076"/>
          <ac:spMkLst>
            <pc:docMk/>
            <pc:sldMk cId="1207706665" sldId="301"/>
            <ac:spMk id="17" creationId="{E5244717-30BE-407C-9F24-FECA34C07C55}"/>
          </ac:spMkLst>
        </pc:spChg>
        <pc:spChg chg="add mod">
          <ac:chgData name="Joshua Rinaldo" userId="eeaa994f99e4e508" providerId="LiveId" clId="{0CFB0F58-71E6-4057-8C2C-756F638B1CC4}" dt="2019-08-08T17:39:05.027" v="310" actId="688"/>
          <ac:spMkLst>
            <pc:docMk/>
            <pc:sldMk cId="1207706665" sldId="301"/>
            <ac:spMk id="18" creationId="{896C3535-769E-4A4D-8594-BCA08BDEB92E}"/>
          </ac:spMkLst>
        </pc:spChg>
        <pc:spChg chg="add mod">
          <ac:chgData name="Joshua Rinaldo" userId="eeaa994f99e4e508" providerId="LiveId" clId="{0CFB0F58-71E6-4057-8C2C-756F638B1CC4}" dt="2019-08-08T17:39:20.213" v="316" actId="1076"/>
          <ac:spMkLst>
            <pc:docMk/>
            <pc:sldMk cId="1207706665" sldId="301"/>
            <ac:spMk id="19" creationId="{86036CBA-E6C5-485D-910A-5E90A3D4D2AA}"/>
          </ac:spMkLst>
        </pc:spChg>
        <pc:spChg chg="add mod">
          <ac:chgData name="Joshua Rinaldo" userId="eeaa994f99e4e508" providerId="LiveId" clId="{0CFB0F58-71E6-4057-8C2C-756F638B1CC4}" dt="2019-08-08T17:39:28.102" v="319" actId="1076"/>
          <ac:spMkLst>
            <pc:docMk/>
            <pc:sldMk cId="1207706665" sldId="301"/>
            <ac:spMk id="20" creationId="{C852208A-F33E-4CDB-A34B-66A2B98F9D8C}"/>
          </ac:spMkLst>
        </pc:spChg>
        <pc:spChg chg="add mod">
          <ac:chgData name="Joshua Rinaldo" userId="eeaa994f99e4e508" providerId="LiveId" clId="{0CFB0F58-71E6-4057-8C2C-756F638B1CC4}" dt="2019-08-08T17:39:42.971" v="326" actId="688"/>
          <ac:spMkLst>
            <pc:docMk/>
            <pc:sldMk cId="1207706665" sldId="301"/>
            <ac:spMk id="21" creationId="{D7C4B9AB-FDEF-4DCB-A726-2CF32DD4F25E}"/>
          </ac:spMkLst>
        </pc:spChg>
        <pc:spChg chg="add mod">
          <ac:chgData name="Joshua Rinaldo" userId="eeaa994f99e4e508" providerId="LiveId" clId="{0CFB0F58-71E6-4057-8C2C-756F638B1CC4}" dt="2019-08-08T17:39:58.065" v="332" actId="1076"/>
          <ac:spMkLst>
            <pc:docMk/>
            <pc:sldMk cId="1207706665" sldId="301"/>
            <ac:spMk id="22" creationId="{6E4C9CAB-AC75-4509-9D90-5291DD1AD040}"/>
          </ac:spMkLst>
        </pc:spChg>
        <pc:spChg chg="add mod">
          <ac:chgData name="Joshua Rinaldo" userId="eeaa994f99e4e508" providerId="LiveId" clId="{0CFB0F58-71E6-4057-8C2C-756F638B1CC4}" dt="2019-08-08T17:40:20.173" v="351" actId="1076"/>
          <ac:spMkLst>
            <pc:docMk/>
            <pc:sldMk cId="1207706665" sldId="301"/>
            <ac:spMk id="23" creationId="{3BEE9B05-7C65-4324-99C8-C79165562C3D}"/>
          </ac:spMkLst>
        </pc:spChg>
        <pc:picChg chg="add del mod modCrop">
          <ac:chgData name="Joshua Rinaldo" userId="eeaa994f99e4e508" providerId="LiveId" clId="{0CFB0F58-71E6-4057-8C2C-756F638B1CC4}" dt="2019-08-07T21:00:34.788" v="51" actId="478"/>
          <ac:picMkLst>
            <pc:docMk/>
            <pc:sldMk cId="1207706665" sldId="301"/>
            <ac:picMk id="4" creationId="{9B693446-9D4E-4D2C-8999-A4BF486378AD}"/>
          </ac:picMkLst>
        </pc:picChg>
        <pc:cxnChg chg="add del mod">
          <ac:chgData name="Joshua Rinaldo" userId="eeaa994f99e4e508" providerId="LiveId" clId="{0CFB0F58-71E6-4057-8C2C-756F638B1CC4}" dt="2019-08-08T17:37:24.655" v="283" actId="478"/>
          <ac:cxnSpMkLst>
            <pc:docMk/>
            <pc:sldMk cId="1207706665" sldId="301"/>
            <ac:cxnSpMk id="7" creationId="{B8C03B71-8E03-408F-87DF-FEFD1C1B15EF}"/>
          </ac:cxnSpMkLst>
        </pc:cxnChg>
        <pc:cxnChg chg="add mod">
          <ac:chgData name="Joshua Rinaldo" userId="eeaa994f99e4e508" providerId="LiveId" clId="{0CFB0F58-71E6-4057-8C2C-756F638B1CC4}" dt="2019-08-08T17:37:38.240" v="287" actId="693"/>
          <ac:cxnSpMkLst>
            <pc:docMk/>
            <pc:sldMk cId="1207706665" sldId="301"/>
            <ac:cxnSpMk id="12" creationId="{6FF2140B-813F-493C-946E-F6C3CA9E2544}"/>
          </ac:cxnSpMkLst>
        </pc:cxnChg>
      </pc:sldChg>
      <pc:sldChg chg="addSp delSp modSp add">
        <pc:chgData name="Joshua Rinaldo" userId="eeaa994f99e4e508" providerId="LiveId" clId="{0CFB0F58-71E6-4057-8C2C-756F638B1CC4}" dt="2019-08-09T00:11:52.071" v="541" actId="1582"/>
        <pc:sldMkLst>
          <pc:docMk/>
          <pc:sldMk cId="156130554" sldId="302"/>
        </pc:sldMkLst>
        <pc:spChg chg="del">
          <ac:chgData name="Joshua Rinaldo" userId="eeaa994f99e4e508" providerId="LiveId" clId="{0CFB0F58-71E6-4057-8C2C-756F638B1CC4}" dt="2019-08-08T22:25:58.322" v="354" actId="478"/>
          <ac:spMkLst>
            <pc:docMk/>
            <pc:sldMk cId="156130554" sldId="302"/>
            <ac:spMk id="2" creationId="{9FB763A6-B58B-44E7-81C7-CE622C991019}"/>
          </ac:spMkLst>
        </pc:spChg>
        <pc:spChg chg="del">
          <ac:chgData name="Joshua Rinaldo" userId="eeaa994f99e4e508" providerId="LiveId" clId="{0CFB0F58-71E6-4057-8C2C-756F638B1CC4}" dt="2019-08-08T22:25:57.170" v="353" actId="478"/>
          <ac:spMkLst>
            <pc:docMk/>
            <pc:sldMk cId="156130554" sldId="302"/>
            <ac:spMk id="3" creationId="{CBD91080-18B0-4BA2-A039-280C91D0744A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6" creationId="{3C9485B5-911E-4F20-B0C3-76A021084F95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7" creationId="{AE0D2D1A-2F2C-4CDF-9918-1C0527FDA8D4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8" creationId="{64711ACE-8173-46A9-9DE9-09945132AC44}"/>
          </ac:spMkLst>
        </pc:spChg>
        <pc:spChg chg="add del mod">
          <ac:chgData name="Joshua Rinaldo" userId="eeaa994f99e4e508" providerId="LiveId" clId="{0CFB0F58-71E6-4057-8C2C-756F638B1CC4}" dt="2019-08-08T22:35:39.978" v="367" actId="11529"/>
          <ac:spMkLst>
            <pc:docMk/>
            <pc:sldMk cId="156130554" sldId="302"/>
            <ac:spMk id="10" creationId="{65DE0F1A-B404-4F2F-9BCC-8C48DB8A4AF0}"/>
          </ac:spMkLst>
        </pc:spChg>
        <pc:spChg chg="add del mod">
          <ac:chgData name="Joshua Rinaldo" userId="eeaa994f99e4e508" providerId="LiveId" clId="{0CFB0F58-71E6-4057-8C2C-756F638B1CC4}" dt="2019-08-08T22:35:48.938" v="369" actId="478"/>
          <ac:spMkLst>
            <pc:docMk/>
            <pc:sldMk cId="156130554" sldId="302"/>
            <ac:spMk id="11" creationId="{3253980E-22B6-40CE-9A23-848F370186A7}"/>
          </ac:spMkLst>
        </pc:spChg>
        <pc:spChg chg="add del mod">
          <ac:chgData name="Joshua Rinaldo" userId="eeaa994f99e4e508" providerId="LiveId" clId="{0CFB0F58-71E6-4057-8C2C-756F638B1CC4}" dt="2019-08-08T22:37:32.390" v="371" actId="11529"/>
          <ac:spMkLst>
            <pc:docMk/>
            <pc:sldMk cId="156130554" sldId="302"/>
            <ac:spMk id="12" creationId="{3DB0D8FF-3D4F-4A09-A114-72BED76726B7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3" creationId="{B09A4F87-FEE7-426C-A379-953953D5F5CE}"/>
          </ac:spMkLst>
        </pc:spChg>
        <pc:spChg chg="add mod ord">
          <ac:chgData name="Joshua Rinaldo" userId="eeaa994f99e4e508" providerId="LiveId" clId="{0CFB0F58-71E6-4057-8C2C-756F638B1CC4}" dt="2019-08-08T23:03:31.780" v="464" actId="1076"/>
          <ac:spMkLst>
            <pc:docMk/>
            <pc:sldMk cId="156130554" sldId="302"/>
            <ac:spMk id="14" creationId="{E19F9CCF-8D4E-44F1-AC10-3D27D3A0C4C6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5" creationId="{9359EB57-35C5-4B39-BDAF-C4F4BD54E834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6" creationId="{0D789E01-5F1E-45C5-B36B-8BD50676FD23}"/>
          </ac:spMkLst>
        </pc:spChg>
        <pc:spChg chg="add del">
          <ac:chgData name="Joshua Rinaldo" userId="eeaa994f99e4e508" providerId="LiveId" clId="{0CFB0F58-71E6-4057-8C2C-756F638B1CC4}" dt="2019-08-08T22:52:04.018" v="447" actId="478"/>
          <ac:spMkLst>
            <pc:docMk/>
            <pc:sldMk cId="156130554" sldId="302"/>
            <ac:spMk id="30" creationId="{AF24D5B4-8045-4778-A195-35D3E801793E}"/>
          </ac:spMkLst>
        </pc:spChg>
        <pc:spChg chg="mod ord">
          <ac:chgData name="Joshua Rinaldo" userId="eeaa994f99e4e508" providerId="LiveId" clId="{0CFB0F58-71E6-4057-8C2C-756F638B1CC4}" dt="2019-08-08T22:53:25.240" v="463" actId="1076"/>
          <ac:spMkLst>
            <pc:docMk/>
            <pc:sldMk cId="156130554" sldId="302"/>
            <ac:spMk id="32" creationId="{9664E902-B56F-4EC2-8AF5-3E693F71AE24}"/>
          </ac:spMkLst>
        </pc:spChg>
        <pc:spChg chg="ord">
          <ac:chgData name="Joshua Rinaldo" userId="eeaa994f99e4e508" providerId="LiveId" clId="{0CFB0F58-71E6-4057-8C2C-756F638B1CC4}" dt="2019-08-08T22:53:21.573" v="462" actId="166"/>
          <ac:spMkLst>
            <pc:docMk/>
            <pc:sldMk cId="156130554" sldId="302"/>
            <ac:spMk id="33" creationId="{BBF2E73B-3201-4B67-92ED-DDDB9826C1EB}"/>
          </ac:spMkLst>
        </pc:spChg>
        <pc:spChg chg="mod">
          <ac:chgData name="Joshua Rinaldo" userId="eeaa994f99e4e508" providerId="LiveId" clId="{0CFB0F58-71E6-4057-8C2C-756F638B1CC4}" dt="2019-08-08T22:52:45.781" v="453" actId="1076"/>
          <ac:spMkLst>
            <pc:docMk/>
            <pc:sldMk cId="156130554" sldId="302"/>
            <ac:spMk id="34" creationId="{D68169E2-C818-49C7-83FB-BCE44DA9766D}"/>
          </ac:spMkLst>
        </pc:spChg>
        <pc:spChg chg="add del mod">
          <ac:chgData name="Joshua Rinaldo" userId="eeaa994f99e4e508" providerId="LiveId" clId="{0CFB0F58-71E6-4057-8C2C-756F638B1CC4}" dt="2019-08-08T23:04:16.531" v="473" actId="478"/>
          <ac:spMkLst>
            <pc:docMk/>
            <pc:sldMk cId="156130554" sldId="302"/>
            <ac:spMk id="38" creationId="{B04DCEC7-6B18-4B57-BBDD-6471C26209B0}"/>
          </ac:spMkLst>
        </pc:spChg>
        <pc:spChg chg="add mod ord">
          <ac:chgData name="Joshua Rinaldo" userId="eeaa994f99e4e508" providerId="LiveId" clId="{0CFB0F58-71E6-4057-8C2C-756F638B1CC4}" dt="2019-08-09T00:11:45.767" v="540" actId="1582"/>
          <ac:spMkLst>
            <pc:docMk/>
            <pc:sldMk cId="156130554" sldId="302"/>
            <ac:spMk id="39" creationId="{2FCD5895-75B9-40AD-852C-F83EA961ED58}"/>
          </ac:spMkLst>
        </pc:spChg>
        <pc:spChg chg="add mod ord">
          <ac:chgData name="Joshua Rinaldo" userId="eeaa994f99e4e508" providerId="LiveId" clId="{0CFB0F58-71E6-4057-8C2C-756F638B1CC4}" dt="2019-08-09T00:11:52.071" v="541" actId="1582"/>
          <ac:spMkLst>
            <pc:docMk/>
            <pc:sldMk cId="156130554" sldId="302"/>
            <ac:spMk id="40" creationId="{CDF3B956-9187-4906-94A1-24954A99EAC9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4" creationId="{7266DE96-26E4-4EBE-BBAC-08B839349917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5" creationId="{29E19FBC-C2A0-48E4-9A44-1A0C24C7DBD6}"/>
          </ac:spMkLst>
        </pc:s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9" creationId="{4766AE7E-1D2B-48B9-8560-88DBB628C4E0}"/>
          </ac:grpSpMkLst>
        </pc:grpChg>
        <pc:grpChg chg="add del mod">
          <ac:chgData name="Joshua Rinaldo" userId="eeaa994f99e4e508" providerId="LiveId" clId="{0CFB0F58-71E6-4057-8C2C-756F638B1CC4}" dt="2019-08-08T23:42:08.814" v="498" actId="478"/>
          <ac:grpSpMkLst>
            <pc:docMk/>
            <pc:sldMk cId="156130554" sldId="302"/>
            <ac:grpSpMk id="29" creationId="{D0790508-12A0-4CBB-8430-CC36B2889A24}"/>
          </ac:grpSpMkLst>
        </pc:grpChg>
        <pc:grpChg chg="add del mod ord">
          <ac:chgData name="Joshua Rinaldo" userId="eeaa994f99e4e508" providerId="LiveId" clId="{0CFB0F58-71E6-4057-8C2C-756F638B1CC4}" dt="2019-08-08T23:03:50.956" v="465" actId="478"/>
          <ac:grpSpMkLst>
            <pc:docMk/>
            <pc:sldMk cId="156130554" sldId="302"/>
            <ac:grpSpMk id="31" creationId="{1017A208-D859-411A-9A4F-7DF5B793907B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3" creationId="{C121B804-DD36-4351-8BE5-806A46977383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6" creationId="{25390CD8-FD0A-45E0-9E92-859EC19DC48A}"/>
          </ac:grpSpMkLst>
        </pc:grpChg>
        <pc:picChg chg="add mod modCrop">
          <ac:chgData name="Joshua Rinaldo" userId="eeaa994f99e4e508" providerId="LiveId" clId="{0CFB0F58-71E6-4057-8C2C-756F638B1CC4}" dt="2019-08-09T00:00:04.972" v="539" actId="1076"/>
          <ac:picMkLst>
            <pc:docMk/>
            <pc:sldMk cId="156130554" sldId="302"/>
            <ac:picMk id="5" creationId="{C2243CA0-D2A4-4BD1-9FEA-E7CB403FA94A}"/>
          </ac:picMkLst>
        </pc:picChg>
        <pc:picChg chg="add mod modCrop">
          <ac:chgData name="Joshua Rinaldo" userId="eeaa994f99e4e508" providerId="LiveId" clId="{0CFB0F58-71E6-4057-8C2C-756F638B1CC4}" dt="2019-08-08T23:59:57.208" v="537" actId="164"/>
          <ac:picMkLst>
            <pc:docMk/>
            <pc:sldMk cId="156130554" sldId="302"/>
            <ac:picMk id="42" creationId="{A4FB208C-E9BD-4F75-BFB7-D2AF4FF93921}"/>
          </ac:picMkLst>
        </pc:pic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18" creationId="{388E71F4-0A8A-4202-8DB1-92032AB2D521}"/>
          </ac:cxnSpMkLst>
        </pc:cxnChg>
        <pc:cxnChg chg="add del mod">
          <ac:chgData name="Joshua Rinaldo" userId="eeaa994f99e4e508" providerId="LiveId" clId="{0CFB0F58-71E6-4057-8C2C-756F638B1CC4}" dt="2019-08-08T22:51:35.961" v="440" actId="478"/>
          <ac:cxnSpMkLst>
            <pc:docMk/>
            <pc:sldMk cId="156130554" sldId="302"/>
            <ac:cxnSpMk id="27" creationId="{4C97A303-0B56-41D3-9EA5-BEE4F28E02D6}"/>
          </ac:cxnSpMkLst>
        </pc:cxn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28" creationId="{D7B44547-3DCF-4E1C-8671-85580531C9A5}"/>
          </ac:cxnSpMkLst>
        </pc:cxnChg>
      </pc:sldChg>
      <pc:sldChg chg="addSp delSp modSp add">
        <pc:chgData name="Joshua Rinaldo" userId="eeaa994f99e4e508" providerId="LiveId" clId="{0CFB0F58-71E6-4057-8C2C-756F638B1CC4}" dt="2019-08-10T21:15:47.500" v="949" actId="1076"/>
        <pc:sldMkLst>
          <pc:docMk/>
          <pc:sldMk cId="390938266" sldId="303"/>
        </pc:sldMkLst>
        <pc:spChg chg="del">
          <ac:chgData name="Joshua Rinaldo" userId="eeaa994f99e4e508" providerId="LiveId" clId="{0CFB0F58-71E6-4057-8C2C-756F638B1CC4}" dt="2019-08-09T18:50:27.512" v="850" actId="478"/>
          <ac:spMkLst>
            <pc:docMk/>
            <pc:sldMk cId="390938266" sldId="303"/>
            <ac:spMk id="2" creationId="{63F76B62-51AD-4613-B2D1-7ED031BFB808}"/>
          </ac:spMkLst>
        </pc:spChg>
        <pc:spChg chg="del">
          <ac:chgData name="Joshua Rinaldo" userId="eeaa994f99e4e508" providerId="LiveId" clId="{0CFB0F58-71E6-4057-8C2C-756F638B1CC4}" dt="2019-08-09T18:50:25.550" v="849" actId="478"/>
          <ac:spMkLst>
            <pc:docMk/>
            <pc:sldMk cId="390938266" sldId="303"/>
            <ac:spMk id="3" creationId="{1E999BFD-0F3F-4855-9C54-13376A9282F4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4" creationId="{329E9828-17EF-4C85-ABCA-25970A55742B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5" creationId="{C553CD14-909E-4291-9BED-37EFA313D30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2" creationId="{F32DFC31-2693-498C-8636-9D5A60D55AE8}"/>
          </ac:spMkLst>
        </pc:spChg>
        <pc:spChg chg="add mod">
          <ac:chgData name="Joshua Rinaldo" userId="eeaa994f99e4e508" providerId="LiveId" clId="{0CFB0F58-71E6-4057-8C2C-756F638B1CC4}" dt="2019-08-09T18:55:41.012" v="940" actId="1076"/>
          <ac:spMkLst>
            <pc:docMk/>
            <pc:sldMk cId="390938266" sldId="303"/>
            <ac:spMk id="13" creationId="{9B3D09EA-9DEB-44AE-A507-460CFD469FAC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4" creationId="{4F1EB258-D1FC-436E-B5CF-3D25DFCA07FF}"/>
          </ac:spMkLst>
        </pc:spChg>
        <pc:spChg chg="add del mod">
          <ac:chgData name="Joshua Rinaldo" userId="eeaa994f99e4e508" providerId="LiveId" clId="{0CFB0F58-71E6-4057-8C2C-756F638B1CC4}" dt="2019-08-09T18:52:38.561" v="881" actId="478"/>
          <ac:spMkLst>
            <pc:docMk/>
            <pc:sldMk cId="390938266" sldId="303"/>
            <ac:spMk id="15" creationId="{8777FA0E-75B8-4C59-8C20-95EA4E550E3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6" creationId="{11A69940-88BB-4BC6-9A66-BE70B507060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7" creationId="{1ED7AB06-2EE4-4C39-AE49-076194F625B3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8" creationId="{C4F133CC-6C91-464B-913E-252F60E3329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9" creationId="{55D5A723-A5A2-4290-9C57-2C4E369EE769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20" creationId="{0B5BB5ED-71C1-4D22-991B-DD5475D6232D}"/>
          </ac:spMkLst>
        </pc:spChg>
        <pc:grpChg chg="add mod">
          <ac:chgData name="Joshua Rinaldo" userId="eeaa994f99e4e508" providerId="LiveId" clId="{0CFB0F58-71E6-4057-8C2C-756F638B1CC4}" dt="2019-08-10T21:15:44.297" v="948" actId="1076"/>
          <ac:grpSpMkLst>
            <pc:docMk/>
            <pc:sldMk cId="390938266" sldId="303"/>
            <ac:grpSpMk id="21" creationId="{302EF815-7EAC-4079-8E80-D35C487A0B95}"/>
          </ac:grpSpMkLst>
        </pc:grpChg>
        <pc:grpChg chg="add mod">
          <ac:chgData name="Joshua Rinaldo" userId="eeaa994f99e4e508" providerId="LiveId" clId="{0CFB0F58-71E6-4057-8C2C-756F638B1CC4}" dt="2019-08-10T21:04:23.396" v="947" actId="1076"/>
          <ac:grpSpMkLst>
            <pc:docMk/>
            <pc:sldMk cId="390938266" sldId="303"/>
            <ac:grpSpMk id="22" creationId="{85D81F3E-7370-4106-B09D-EB85ECDE5B5E}"/>
          </ac:grpSpMkLst>
        </pc:grpChg>
        <pc:cxnChg chg="add mod">
          <ac:chgData name="Joshua Rinaldo" userId="eeaa994f99e4e508" providerId="LiveId" clId="{0CFB0F58-71E6-4057-8C2C-756F638B1CC4}" dt="2019-08-10T21:15:47.500" v="949" actId="1076"/>
          <ac:cxnSpMkLst>
            <pc:docMk/>
            <pc:sldMk cId="390938266" sldId="303"/>
            <ac:cxnSpMk id="7" creationId="{0E98FC0B-6658-4BF4-974E-BDB87561BFFD}"/>
          </ac:cxnSpMkLst>
        </pc:cxnChg>
        <pc:cxnChg chg="add mod">
          <ac:chgData name="Joshua Rinaldo" userId="eeaa994f99e4e508" providerId="LiveId" clId="{0CFB0F58-71E6-4057-8C2C-756F638B1CC4}" dt="2019-08-09T18:55:21.010" v="936" actId="164"/>
          <ac:cxnSpMkLst>
            <pc:docMk/>
            <pc:sldMk cId="390938266" sldId="303"/>
            <ac:cxnSpMk id="10" creationId="{C08B44A9-E0E5-40E1-846C-18C5611B7C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7.png"/><Relationship Id="rId7" Type="http://schemas.openxmlformats.org/officeDocument/2006/relationships/image" Target="../media/image9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102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33" Type="http://schemas.openxmlformats.org/officeDocument/2006/relationships/image" Target="../media/image4.png"/><Relationship Id="rId2" Type="http://schemas.openxmlformats.org/officeDocument/2006/relationships/image" Target="../media/image10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4" Type="http://schemas.openxmlformats.org/officeDocument/2006/relationships/image" Target="../media/image105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090.png"/><Relationship Id="rId7" Type="http://schemas.openxmlformats.org/officeDocument/2006/relationships/image" Target="../media/image117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34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32" Type="http://schemas.openxmlformats.org/officeDocument/2006/relationships/image" Target="../media/image22.png"/><Relationship Id="rId5" Type="http://schemas.openxmlformats.org/officeDocument/2006/relationships/image" Target="../media/image7.png"/><Relationship Id="rId28" Type="http://schemas.openxmlformats.org/officeDocument/2006/relationships/image" Target="../media/image62.png"/><Relationship Id="rId10" Type="http://schemas.openxmlformats.org/officeDocument/2006/relationships/image" Target="../media/image13.png"/><Relationship Id="rId31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49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2" Type="http://schemas.openxmlformats.org/officeDocument/2006/relationships/image" Target="../media/image48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1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56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34" Type="http://schemas.openxmlformats.org/officeDocument/2006/relationships/image" Target="../media/image710.png"/><Relationship Id="rId7" Type="http://schemas.openxmlformats.org/officeDocument/2006/relationships/image" Target="../media/image690.png"/><Relationship Id="rId33" Type="http://schemas.openxmlformats.org/officeDocument/2006/relationships/image" Target="../media/image70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32" Type="http://schemas.openxmlformats.org/officeDocument/2006/relationships/image" Target="../media/image220.png"/><Relationship Id="rId37" Type="http://schemas.openxmlformats.org/officeDocument/2006/relationships/image" Target="../media/image740.png"/><Relationship Id="rId5" Type="http://schemas.openxmlformats.org/officeDocument/2006/relationships/image" Target="../media/image670.png"/><Relationship Id="rId36" Type="http://schemas.openxmlformats.org/officeDocument/2006/relationships/image" Target="../media/image730.png"/><Relationship Id="rId4" Type="http://schemas.openxmlformats.org/officeDocument/2006/relationships/image" Target="../media/image660.png"/><Relationship Id="rId35" Type="http://schemas.openxmlformats.org/officeDocument/2006/relationships/image" Target="../media/image7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7" Type="http://schemas.openxmlformats.org/officeDocument/2006/relationships/image" Target="../media/image86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780.png"/><Relationship Id="rId4" Type="http://schemas.openxmlformats.org/officeDocument/2006/relationships/image" Target="../media/image770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5.png"/><Relationship Id="rId8" Type="http://schemas.openxmlformats.org/officeDocument/2006/relationships/image" Target="../media/image850.png"/><Relationship Id="rId13" Type="http://schemas.openxmlformats.org/officeDocument/2006/relationships/image" Target="../media/image90.png"/><Relationship Id="rId3" Type="http://schemas.openxmlformats.org/officeDocument/2006/relationships/image" Target="../media/image800.png"/><Relationship Id="rId7" Type="http://schemas.openxmlformats.org/officeDocument/2006/relationships/image" Target="../media/image840.png"/><Relationship Id="rId17" Type="http://schemas.openxmlformats.org/officeDocument/2006/relationships/image" Target="../media/image94.png"/><Relationship Id="rId12" Type="http://schemas.openxmlformats.org/officeDocument/2006/relationships/image" Target="../media/image89.png"/><Relationship Id="rId2" Type="http://schemas.openxmlformats.org/officeDocument/2006/relationships/image" Target="../media/image79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0.png"/><Relationship Id="rId14" Type="http://schemas.openxmlformats.org/officeDocument/2006/relationships/image" Target="../media/image91.png"/><Relationship Id="rId9" Type="http://schemas.openxmlformats.org/officeDocument/2006/relationships/image" Target="../media/image8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10095815" y="552075"/>
            <a:ext cx="213919" cy="1070458"/>
            <a:chOff x="8058637" y="981301"/>
            <a:chExt cx="213919" cy="107045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Multiply 5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10280123" y="550905"/>
            <a:ext cx="213919" cy="1070458"/>
            <a:chOff x="8058637" y="981301"/>
            <a:chExt cx="213919" cy="107045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10457312" y="553858"/>
            <a:ext cx="213919" cy="1070458"/>
            <a:chOff x="8058637" y="981301"/>
            <a:chExt cx="213919" cy="107045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Multiply 4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10630021" y="550904"/>
            <a:ext cx="213919" cy="1070458"/>
            <a:chOff x="8058637" y="981301"/>
            <a:chExt cx="213919" cy="107045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Multiply 4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10807210" y="553857"/>
            <a:ext cx="213919" cy="1070458"/>
            <a:chOff x="8058637" y="981301"/>
            <a:chExt cx="213919" cy="1070458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Multiply 3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0991518" y="552687"/>
            <a:ext cx="213919" cy="1070458"/>
            <a:chOff x="8058637" y="981301"/>
            <a:chExt cx="213919" cy="107045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Multiply 3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11168707" y="555640"/>
            <a:ext cx="213919" cy="1070458"/>
            <a:chOff x="8058637" y="981301"/>
            <a:chExt cx="213919" cy="107045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Multiply 2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9742584" y="1388140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704232" y="112900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2583" y="97564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42583" y="752608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blipFill>
                <a:blip r:embed="rId2"/>
                <a:stretch>
                  <a:fillRect l="-19512" r="-19512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298008" y="453364"/>
            <a:ext cx="705797" cy="124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9608" y="394210"/>
            <a:ext cx="7260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blipFill>
                <a:blip r:embed="rId3"/>
                <a:stretch>
                  <a:fillRect l="-33333" r="-259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blipFill>
                <a:blip r:embed="rId5"/>
                <a:stretch>
                  <a:fillRect l="-24000" r="-24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blipFill>
                <a:blip r:embed="rId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blipFill>
                <a:blip r:embed="rId7"/>
                <a:stretch>
                  <a:fillRect l="-9091" r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5" name="Group 334"/>
          <p:cNvGrpSpPr/>
          <p:nvPr/>
        </p:nvGrpSpPr>
        <p:grpSpPr>
          <a:xfrm>
            <a:off x="439328" y="1696079"/>
            <a:ext cx="4884840" cy="3872856"/>
            <a:chOff x="439328" y="1667509"/>
            <a:chExt cx="4884840" cy="3872856"/>
          </a:xfrm>
        </p:grpSpPr>
        <p:grpSp>
          <p:nvGrpSpPr>
            <p:cNvPr id="331" name="Group 330"/>
            <p:cNvGrpSpPr/>
            <p:nvPr/>
          </p:nvGrpSpPr>
          <p:grpSpPr>
            <a:xfrm>
              <a:off x="439328" y="1667509"/>
              <a:ext cx="4884840" cy="3872856"/>
              <a:chOff x="439328" y="1667509"/>
              <a:chExt cx="4884840" cy="3872856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439328" y="1667509"/>
                <a:ext cx="4884840" cy="3872856"/>
                <a:chOff x="439328" y="1667509"/>
                <a:chExt cx="4884840" cy="3872856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74558" y="2201779"/>
                  <a:ext cx="2803358" cy="280335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 rot="10800000">
                  <a:off x="2269276" y="166750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Multiply 75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2269275" y="446990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9" name="Multiply 88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rot="16200000">
                  <a:off x="3670956" y="306822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5" name="Multiply 94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rot="5400000">
                  <a:off x="867597" y="306822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Multiply 10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2529907" y="1693589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2" name="Multiply 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08" name="Oval 10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7" name="Multiply 10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3" name="Multiply 112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9" name="Multiply 1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6" name="Oval 12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Oval 12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5" name="Multiply 12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2" name="Oval 131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1" name="Multiply 130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Multiply 1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 rot="5400000">
                  <a:off x="2527969" y="3743340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24" name="Multiply 22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9" name="Multiply 2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3" name="Group 21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4" name="Multiply 21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9" name="Multiply 20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4" name="Multiply 20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9" name="Multiply 19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Multiply 19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7" name="Group 226"/>
                <p:cNvGrpSpPr/>
                <p:nvPr/>
              </p:nvGrpSpPr>
              <p:grpSpPr>
                <a:xfrm rot="10800000">
                  <a:off x="460824" y="3755991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28" name="Group 227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5" name="Straight Connector 26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6" name="Group 26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7" name="Multiply 26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2" name="Multiply 2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6" name="Group 25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7" name="Multiply 25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1" name="Group 25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2" name="Multiply 25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7" name="Multiply 24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2" name="Multiply 24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38" name="Oval 2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7" name="Multiply 2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70" name="Group 269"/>
                <p:cNvGrpSpPr/>
                <p:nvPr/>
              </p:nvGrpSpPr>
              <p:grpSpPr>
                <a:xfrm rot="16200000">
                  <a:off x="458177" y="1686585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11" name="Oval 31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" name="Oval 31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10" name="Multiply 30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4" name="Group 30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6" name="Oval 30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Oval 30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5" name="Multiply 30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" name="Group 272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9" name="Group 29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" name="Oval 30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Multiply 29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4" name="Group 273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oup 29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5" name="Multiply 29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8" name="Straight Connector 28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0" name="Multiply 28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6" name="Oval 28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5" name="Multiply 28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7" name="Group 276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0" name="Multiply 27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5" name="Freeform 314"/>
                <p:cNvSpPr/>
                <p:nvPr/>
              </p:nvSpPr>
              <p:spPr>
                <a:xfrm>
                  <a:off x="4092677" y="2942303"/>
                  <a:ext cx="1231491" cy="703602"/>
                </a:xfrm>
                <a:custGeom>
                  <a:avLst/>
                  <a:gdLst>
                    <a:gd name="connsiteX0" fmla="*/ 0 w 1231491"/>
                    <a:gd name="connsiteY0" fmla="*/ 0 h 703602"/>
                    <a:gd name="connsiteX1" fmla="*/ 634181 w 1231491"/>
                    <a:gd name="connsiteY1" fmla="*/ 140110 h 703602"/>
                    <a:gd name="connsiteX2" fmla="*/ 715297 w 1231491"/>
                    <a:gd name="connsiteY2" fmla="*/ 619432 h 703602"/>
                    <a:gd name="connsiteX3" fmla="*/ 1231491 w 1231491"/>
                    <a:gd name="connsiteY3" fmla="*/ 700549 h 703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1491" h="703602">
                      <a:moveTo>
                        <a:pt x="0" y="0"/>
                      </a:moveTo>
                      <a:cubicBezTo>
                        <a:pt x="257482" y="18435"/>
                        <a:pt x="514965" y="36871"/>
                        <a:pt x="634181" y="140110"/>
                      </a:cubicBezTo>
                      <a:cubicBezTo>
                        <a:pt x="753397" y="243349"/>
                        <a:pt x="615745" y="526025"/>
                        <a:pt x="715297" y="619432"/>
                      </a:cubicBezTo>
                      <a:cubicBezTo>
                        <a:pt x="814849" y="712839"/>
                        <a:pt x="1023170" y="706694"/>
                        <a:pt x="1231491" y="70054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Arrow Connector 320"/>
                <p:cNvCxnSpPr/>
                <p:nvPr/>
              </p:nvCxnSpPr>
              <p:spPr>
                <a:xfrm flipH="1" flipV="1">
                  <a:off x="5065038" y="3632675"/>
                  <a:ext cx="253343" cy="123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5090109" y="3891502"/>
                  <a:ext cx="222637" cy="4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034" r="-2413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6" name="TextBox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1034" r="-2413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9" name="Straight Arrow Connector 328"/>
              <p:cNvCxnSpPr>
                <a:stCxn id="72" idx="2"/>
              </p:cNvCxnSpPr>
              <p:nvPr/>
            </p:nvCxnSpPr>
            <p:spPr>
              <a:xfrm>
                <a:off x="974558" y="3603458"/>
                <a:ext cx="1473674" cy="989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0" name="TextBox 3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3" name="Freeform 332"/>
            <p:cNvSpPr/>
            <p:nvPr/>
          </p:nvSpPr>
          <p:spPr>
            <a:xfrm>
              <a:off x="3300648" y="3400553"/>
              <a:ext cx="1968910" cy="495375"/>
            </a:xfrm>
            <a:custGeom>
              <a:avLst/>
              <a:gdLst>
                <a:gd name="connsiteX0" fmla="*/ 0 w 1968910"/>
                <a:gd name="connsiteY0" fmla="*/ 0 h 495375"/>
                <a:gd name="connsiteX1" fmla="*/ 796413 w 1968910"/>
                <a:gd name="connsiteY1" fmla="*/ 88491 h 495375"/>
                <a:gd name="connsiteX2" fmla="*/ 1268361 w 1968910"/>
                <a:gd name="connsiteY2" fmla="*/ 103239 h 495375"/>
                <a:gd name="connsiteX3" fmla="*/ 1489587 w 1968910"/>
                <a:gd name="connsiteY3" fmla="*/ 435078 h 495375"/>
                <a:gd name="connsiteX4" fmla="*/ 1968910 w 1968910"/>
                <a:gd name="connsiteY4" fmla="*/ 494071 h 4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10" h="495375">
                  <a:moveTo>
                    <a:pt x="0" y="0"/>
                  </a:moveTo>
                  <a:cubicBezTo>
                    <a:pt x="292510" y="35642"/>
                    <a:pt x="585020" y="71285"/>
                    <a:pt x="796413" y="88491"/>
                  </a:cubicBezTo>
                  <a:cubicBezTo>
                    <a:pt x="1007806" y="105697"/>
                    <a:pt x="1152832" y="45475"/>
                    <a:pt x="1268361" y="103239"/>
                  </a:cubicBezTo>
                  <a:cubicBezTo>
                    <a:pt x="1383890" y="161003"/>
                    <a:pt x="1372829" y="369939"/>
                    <a:pt x="1489587" y="435078"/>
                  </a:cubicBezTo>
                  <a:cubicBezTo>
                    <a:pt x="1606345" y="500217"/>
                    <a:pt x="1787627" y="497144"/>
                    <a:pt x="1968910" y="4940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2EF815-7EAC-4079-8E80-D35C487A0B95}"/>
              </a:ext>
            </a:extLst>
          </p:cNvPr>
          <p:cNvGrpSpPr/>
          <p:nvPr/>
        </p:nvGrpSpPr>
        <p:grpSpPr>
          <a:xfrm>
            <a:off x="150337" y="1297951"/>
            <a:ext cx="3784255" cy="1552792"/>
            <a:chOff x="2247577" y="2069432"/>
            <a:chExt cx="3784255" cy="15527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9E9828-17EF-4C85-ABCA-25970A55742B}"/>
                </a:ext>
              </a:extLst>
            </p:cNvPr>
            <p:cNvSpPr/>
            <p:nvPr/>
          </p:nvSpPr>
          <p:spPr>
            <a:xfrm>
              <a:off x="2679032" y="2382253"/>
              <a:ext cx="3352800" cy="713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53CD14-909E-4291-9BED-37EFA313D30F}"/>
                </a:ext>
              </a:extLst>
            </p:cNvPr>
            <p:cNvSpPr/>
            <p:nvPr/>
          </p:nvSpPr>
          <p:spPr>
            <a:xfrm flipH="1">
              <a:off x="4323348" y="2707105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98FC0B-6658-4BF4-974E-BDB87561BFF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19" y="2737889"/>
              <a:ext cx="1676400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8B44A9-E0E5-40E1-846C-18C5611B7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032" y="2069432"/>
              <a:ext cx="0" cy="66975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2DFC31-2693-498C-8636-9D5A60D55AE8}"/>
                </a:ext>
              </a:extLst>
            </p:cNvPr>
            <p:cNvSpPr/>
            <p:nvPr/>
          </p:nvSpPr>
          <p:spPr>
            <a:xfrm flipH="1">
              <a:off x="2646948" y="2069432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/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/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1A69940-88BB-4BC6-9A66-BE70B5070601}"/>
                </a:ext>
              </a:extLst>
            </p:cNvPr>
            <p:cNvSpPr/>
            <p:nvPr/>
          </p:nvSpPr>
          <p:spPr>
            <a:xfrm rot="4757802">
              <a:off x="5196865" y="2964181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ED7AB06-2EE4-4C39-AE49-076194F625B3}"/>
                </a:ext>
              </a:extLst>
            </p:cNvPr>
            <p:cNvSpPr/>
            <p:nvPr/>
          </p:nvSpPr>
          <p:spPr>
            <a:xfrm rot="6186844">
              <a:off x="3521289" y="2966824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4F133CC-6C91-464B-913E-252F60E3329F}"/>
                </a:ext>
              </a:extLst>
            </p:cNvPr>
            <p:cNvSpPr/>
            <p:nvPr/>
          </p:nvSpPr>
          <p:spPr>
            <a:xfrm rot="15162038">
              <a:off x="3426560" y="2335473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5D5A723-A5A2-4290-9C57-2C4E369EE769}"/>
                </a:ext>
              </a:extLst>
            </p:cNvPr>
            <p:cNvSpPr/>
            <p:nvPr/>
          </p:nvSpPr>
          <p:spPr>
            <a:xfrm rot="17331174">
              <a:off x="5522102" y="2418038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/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D81F3E-7370-4106-B09D-EB85ECDE5B5E}"/>
              </a:ext>
            </a:extLst>
          </p:cNvPr>
          <p:cNvGrpSpPr/>
          <p:nvPr/>
        </p:nvGrpSpPr>
        <p:grpSpPr>
          <a:xfrm>
            <a:off x="4780304" y="1466859"/>
            <a:ext cx="3218173" cy="2322927"/>
            <a:chOff x="8248391" y="2564515"/>
            <a:chExt cx="983624" cy="7099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91085E-899D-45A9-A978-884CAE880E2E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1F60858-A4B5-4C1A-BC4D-F6E978CBAB23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CAD0557-ED91-4427-BEC9-B68AC5CC4DF6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9FCF12C-6AEB-46D8-94E8-BADE3266CF1C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F2926D3B-855F-4A02-A636-40436225F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B2E32F20-4834-48CC-BC3D-8A7232214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9ED6E0C6-2131-4206-86F2-B3CA7EE7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1E1FAC-CA86-4B0B-B98F-643E6D70538D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32B642-B2EF-4D55-9D50-840EBEFCA037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7E6BBB3-D92D-4178-9340-9EB4CDDFC367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3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62392" y="1111293"/>
            <a:ext cx="3677329" cy="3232885"/>
            <a:chOff x="1062392" y="1111293"/>
            <a:chExt cx="3677329" cy="3232885"/>
          </a:xfrm>
        </p:grpSpPr>
        <p:sp>
          <p:nvSpPr>
            <p:cNvPr id="2" name="Rectangle 1"/>
            <p:cNvSpPr/>
            <p:nvPr/>
          </p:nvSpPr>
          <p:spPr>
            <a:xfrm>
              <a:off x="1510748" y="1600978"/>
              <a:ext cx="2743200" cy="2743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96B3C85-BC21-4284-A6FD-8ED546688D10}"/>
                </a:ext>
              </a:extLst>
            </p:cNvPr>
            <p:cNvSpPr/>
            <p:nvPr/>
          </p:nvSpPr>
          <p:spPr>
            <a:xfrm>
              <a:off x="1432048" y="2796405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70328E-2C7A-48AE-BF13-E80AED125E41}"/>
                    </a:ext>
                  </a:extLst>
                </p:cNvPr>
                <p:cNvSpPr txBox="1"/>
                <p:nvPr/>
              </p:nvSpPr>
              <p:spPr>
                <a:xfrm>
                  <a:off x="1062392" y="2601797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70328E-2C7A-48AE-BF13-E80AED125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392" y="2601797"/>
                  <a:ext cx="43172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/>
            <p:cNvCxnSpPr/>
            <p:nvPr/>
          </p:nvCxnSpPr>
          <p:spPr>
            <a:xfrm flipH="1">
              <a:off x="4396564" y="1589879"/>
              <a:ext cx="9939" cy="272082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527676" y="2796405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676" y="2796405"/>
                  <a:ext cx="21204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1523860" y="1456942"/>
              <a:ext cx="27365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86099" y="1111293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099" y="1111293"/>
                  <a:ext cx="21204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855829" y="2927381"/>
              <a:ext cx="72584" cy="7258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34775" y="1276684"/>
            <a:ext cx="3902352" cy="3067494"/>
            <a:chOff x="5734775" y="1276684"/>
            <a:chExt cx="3902352" cy="3067494"/>
          </a:xfrm>
        </p:grpSpPr>
        <p:grpSp>
          <p:nvGrpSpPr>
            <p:cNvPr id="18" name="Group 17"/>
            <p:cNvGrpSpPr/>
            <p:nvPr/>
          </p:nvGrpSpPr>
          <p:grpSpPr>
            <a:xfrm>
              <a:off x="5734775" y="1276684"/>
              <a:ext cx="2113261" cy="3067494"/>
              <a:chOff x="5734775" y="1276684"/>
              <a:chExt cx="2113261" cy="306749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076682" y="1282001"/>
                <a:ext cx="504586" cy="3062177"/>
                <a:chOff x="9831571" y="1558741"/>
                <a:chExt cx="504586" cy="3062177"/>
              </a:xfrm>
            </p:grpSpPr>
            <p:sp>
              <p:nvSpPr>
                <p:cNvPr id="46" name="Arc 45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H="1">
                <a:off x="6317456" y="1282001"/>
                <a:ext cx="9940" cy="15814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7343450" y="1276684"/>
                <a:ext cx="504586" cy="3062177"/>
                <a:chOff x="9831571" y="1558741"/>
                <a:chExt cx="504586" cy="3062177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Arrow Connector 77"/>
              <p:cNvCxnSpPr/>
              <p:nvPr/>
            </p:nvCxnSpPr>
            <p:spPr>
              <a:xfrm flipH="1">
                <a:off x="6340494" y="2818406"/>
                <a:ext cx="12667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841589" y="2495315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589" y="2495315"/>
                    <a:ext cx="24154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6097465" y="1992681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7465" y="1992681"/>
                    <a:ext cx="24154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/>
              <p:cNvCxnSpPr/>
              <p:nvPr/>
            </p:nvCxnSpPr>
            <p:spPr>
              <a:xfrm>
                <a:off x="6082686" y="3397883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989502" y="3397883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34775" y="350770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4775" y="3507708"/>
                    <a:ext cx="21172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353" r="-26471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Straight Connector 83"/>
              <p:cNvCxnSpPr/>
              <p:nvPr/>
            </p:nvCxnSpPr>
            <p:spPr>
              <a:xfrm>
                <a:off x="7356960" y="3397663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7263776" y="3397663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7009049" y="350748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9049" y="3507488"/>
                    <a:ext cx="211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429" r="-2285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/>
            <p:nvPr/>
          </p:nvCxnSpPr>
          <p:spPr>
            <a:xfrm>
              <a:off x="6327396" y="2894035"/>
              <a:ext cx="33097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258299" y="2895847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299" y="2895847"/>
                  <a:ext cx="19832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625" r="-1250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V="1">
              <a:off x="6962359" y="2859500"/>
              <a:ext cx="0" cy="127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43044" y="2971983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044" y="2971983"/>
                  <a:ext cx="21320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770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ECB423-74CD-46F7-9A05-E52D00A7D272}"/>
              </a:ext>
            </a:extLst>
          </p:cNvPr>
          <p:cNvSpPr/>
          <p:nvPr/>
        </p:nvSpPr>
        <p:spPr>
          <a:xfrm>
            <a:off x="439759" y="193368"/>
            <a:ext cx="3985213" cy="398521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3CD84A-E9C5-4943-A72C-49DF8FC8905E}"/>
              </a:ext>
            </a:extLst>
          </p:cNvPr>
          <p:cNvSpPr/>
          <p:nvPr/>
        </p:nvSpPr>
        <p:spPr>
          <a:xfrm>
            <a:off x="1119086" y="870917"/>
            <a:ext cx="2630116" cy="26301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C89FA4-9AD6-4C76-8A5B-25A721D5EA37}"/>
              </a:ext>
            </a:extLst>
          </p:cNvPr>
          <p:cNvSpPr/>
          <p:nvPr/>
        </p:nvSpPr>
        <p:spPr>
          <a:xfrm>
            <a:off x="1655542" y="1407373"/>
            <a:ext cx="1557205" cy="155720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0B9442-F603-4E27-A1EC-3BAD92488734}"/>
                  </a:ext>
                </a:extLst>
              </p:cNvPr>
              <p:cNvSpPr txBox="1"/>
              <p:nvPr/>
            </p:nvSpPr>
            <p:spPr>
              <a:xfrm>
                <a:off x="2393863" y="923591"/>
                <a:ext cx="533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0B9442-F603-4E27-A1EC-3BAD9248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63" y="923591"/>
                <a:ext cx="533992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28E62-746C-40B8-8B72-D77E8B773E19}"/>
                  </a:ext>
                </a:extLst>
              </p:cNvPr>
              <p:cNvSpPr txBox="1"/>
              <p:nvPr/>
            </p:nvSpPr>
            <p:spPr>
              <a:xfrm>
                <a:off x="1269179" y="549467"/>
                <a:ext cx="533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28E62-746C-40B8-8B72-D77E8B773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79" y="549467"/>
                <a:ext cx="533992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7DDE7FA-BD9D-4CD8-BB3F-5E799E9A2E09}"/>
              </a:ext>
            </a:extLst>
          </p:cNvPr>
          <p:cNvGrpSpPr/>
          <p:nvPr/>
        </p:nvGrpSpPr>
        <p:grpSpPr>
          <a:xfrm>
            <a:off x="1768805" y="1955511"/>
            <a:ext cx="438755" cy="438755"/>
            <a:chOff x="1902621" y="2265895"/>
            <a:chExt cx="438755" cy="43875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326E2D-E7EC-4838-AE46-F00FBB878D92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10C24C-715C-41AB-AB2A-55AD4A58BE57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24B4741-5B01-4D5E-B4AF-401289A730A2}"/>
              </a:ext>
            </a:extLst>
          </p:cNvPr>
          <p:cNvSpPr/>
          <p:nvPr/>
        </p:nvSpPr>
        <p:spPr>
          <a:xfrm>
            <a:off x="2393863" y="2147472"/>
            <a:ext cx="77003" cy="770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A8D2B5-BC9A-4403-983A-01BD09F19271}"/>
              </a:ext>
            </a:extLst>
          </p:cNvPr>
          <p:cNvGrpSpPr/>
          <p:nvPr/>
        </p:nvGrpSpPr>
        <p:grpSpPr>
          <a:xfrm>
            <a:off x="2217379" y="2350356"/>
            <a:ext cx="438755" cy="438755"/>
            <a:chOff x="1902621" y="2265895"/>
            <a:chExt cx="438755" cy="43875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BABE0B-856B-47C6-BCA6-DB8B99B151B6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99BFE5-6BC3-4CE2-89B9-D13EC5A32059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50E87E-E542-4F12-B1F2-9F1B727DAF21}"/>
              </a:ext>
            </a:extLst>
          </p:cNvPr>
          <p:cNvGrpSpPr/>
          <p:nvPr/>
        </p:nvGrpSpPr>
        <p:grpSpPr>
          <a:xfrm>
            <a:off x="2647766" y="1966256"/>
            <a:ext cx="438755" cy="438755"/>
            <a:chOff x="1902621" y="2265895"/>
            <a:chExt cx="438755" cy="43875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C2A9A80-7CF2-424C-83BE-3E465FFA4301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509322C-A0D0-41A0-ABF9-ED4A2037E013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3CF762-D6AD-4613-A219-DD4C93B780D5}"/>
              </a:ext>
            </a:extLst>
          </p:cNvPr>
          <p:cNvGrpSpPr/>
          <p:nvPr/>
        </p:nvGrpSpPr>
        <p:grpSpPr>
          <a:xfrm>
            <a:off x="2212986" y="1533420"/>
            <a:ext cx="438755" cy="438755"/>
            <a:chOff x="1902621" y="2265895"/>
            <a:chExt cx="438755" cy="43875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C71B66-419D-4D1F-9D3D-B05F3254D11B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23C945-9382-479A-A87B-BCF1E83C0438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217E04-88F7-412F-9C6D-1EC28C2BE657}"/>
                  </a:ext>
                </a:extLst>
              </p:cNvPr>
              <p:cNvSpPr txBox="1"/>
              <p:nvPr/>
            </p:nvSpPr>
            <p:spPr>
              <a:xfrm>
                <a:off x="2672043" y="1579312"/>
                <a:ext cx="528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217E04-88F7-412F-9C6D-1EC28C2B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43" y="1579312"/>
                <a:ext cx="52803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F6C9B9-BBAE-463B-AC8E-48773BA40906}"/>
              </a:ext>
            </a:extLst>
          </p:cNvPr>
          <p:cNvCxnSpPr>
            <a:cxnSpLocks/>
          </p:cNvCxnSpPr>
          <p:nvPr/>
        </p:nvCxnSpPr>
        <p:spPr>
          <a:xfrm flipV="1">
            <a:off x="2432364" y="1533420"/>
            <a:ext cx="464035" cy="652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35314B-7210-4F2F-969E-C6C3278C05C1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2432364" y="870917"/>
            <a:ext cx="1780" cy="1276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EF8C4-50EC-4243-8DE0-A5FF1AA43D9D}"/>
              </a:ext>
            </a:extLst>
          </p:cNvPr>
          <p:cNvCxnSpPr>
            <a:cxnSpLocks/>
          </p:cNvCxnSpPr>
          <p:nvPr/>
        </p:nvCxnSpPr>
        <p:spPr>
          <a:xfrm flipH="1" flipV="1">
            <a:off x="1173978" y="628126"/>
            <a:ext cx="1258386" cy="15467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8DF9D4-EABB-4E61-B076-F4E89D67A121}"/>
              </a:ext>
            </a:extLst>
          </p:cNvPr>
          <p:cNvGrpSpPr/>
          <p:nvPr/>
        </p:nvGrpSpPr>
        <p:grpSpPr>
          <a:xfrm>
            <a:off x="2207560" y="282122"/>
            <a:ext cx="438755" cy="438755"/>
            <a:chOff x="1649113" y="3352831"/>
            <a:chExt cx="438755" cy="438755"/>
          </a:xfrm>
        </p:grpSpPr>
        <p:sp>
          <p:nvSpPr>
            <p:cNvPr id="42" name="Multiply 57">
              <a:extLst>
                <a:ext uri="{FF2B5EF4-FFF2-40B4-BE49-F238E27FC236}">
                  <a16:creationId xmlns:a16="http://schemas.microsoft.com/office/drawing/2014/main" id="{67282652-43E5-456E-8D40-C65633FB8012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66D0E9-661F-4C51-AA65-80EBB1B83CDC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8C5BFF-D5BC-4C49-90BE-EB6EA55D6804}"/>
              </a:ext>
            </a:extLst>
          </p:cNvPr>
          <p:cNvGrpSpPr/>
          <p:nvPr/>
        </p:nvGrpSpPr>
        <p:grpSpPr>
          <a:xfrm>
            <a:off x="3892392" y="1966256"/>
            <a:ext cx="438755" cy="438755"/>
            <a:chOff x="1649113" y="3352831"/>
            <a:chExt cx="438755" cy="438755"/>
          </a:xfrm>
        </p:grpSpPr>
        <p:sp>
          <p:nvSpPr>
            <p:cNvPr id="45" name="Multiply 57">
              <a:extLst>
                <a:ext uri="{FF2B5EF4-FFF2-40B4-BE49-F238E27FC236}">
                  <a16:creationId xmlns:a16="http://schemas.microsoft.com/office/drawing/2014/main" id="{18816410-7D72-4EE2-B769-2258E03116C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475ACED-A1D1-4069-9DCB-C4D35E2D0422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EB178-D126-4820-B0C5-61135ED1116D}"/>
              </a:ext>
            </a:extLst>
          </p:cNvPr>
          <p:cNvGrpSpPr/>
          <p:nvPr/>
        </p:nvGrpSpPr>
        <p:grpSpPr>
          <a:xfrm>
            <a:off x="3451302" y="849953"/>
            <a:ext cx="438755" cy="438755"/>
            <a:chOff x="1649113" y="3352831"/>
            <a:chExt cx="438755" cy="438755"/>
          </a:xfrm>
        </p:grpSpPr>
        <p:sp>
          <p:nvSpPr>
            <p:cNvPr id="48" name="Multiply 57">
              <a:extLst>
                <a:ext uri="{FF2B5EF4-FFF2-40B4-BE49-F238E27FC236}">
                  <a16:creationId xmlns:a16="http://schemas.microsoft.com/office/drawing/2014/main" id="{A4993E8C-C6AC-4225-93C2-FF9CEA904D6E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06B5BD-DDBB-4026-9A6F-3A0C189F5E17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1AAEDB-138F-4DDE-BEBC-58FA4E427BBE}"/>
              </a:ext>
            </a:extLst>
          </p:cNvPr>
          <p:cNvGrpSpPr/>
          <p:nvPr/>
        </p:nvGrpSpPr>
        <p:grpSpPr>
          <a:xfrm>
            <a:off x="2230413" y="3638472"/>
            <a:ext cx="438755" cy="438755"/>
            <a:chOff x="1649113" y="3352831"/>
            <a:chExt cx="438755" cy="438755"/>
          </a:xfrm>
        </p:grpSpPr>
        <p:sp>
          <p:nvSpPr>
            <p:cNvPr id="51" name="Multiply 57">
              <a:extLst>
                <a:ext uri="{FF2B5EF4-FFF2-40B4-BE49-F238E27FC236}">
                  <a16:creationId xmlns:a16="http://schemas.microsoft.com/office/drawing/2014/main" id="{3023DCF4-87E0-4AB8-B224-4625824B1F9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F3306CC-6688-4FC7-BAEA-BFF0AE44B451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2BB509-9809-46CB-A166-43A85EBCECE8}"/>
              </a:ext>
            </a:extLst>
          </p:cNvPr>
          <p:cNvGrpSpPr/>
          <p:nvPr/>
        </p:nvGrpSpPr>
        <p:grpSpPr>
          <a:xfrm>
            <a:off x="3451300" y="3082559"/>
            <a:ext cx="438755" cy="438755"/>
            <a:chOff x="1649113" y="3352831"/>
            <a:chExt cx="438755" cy="438755"/>
          </a:xfrm>
        </p:grpSpPr>
        <p:sp>
          <p:nvSpPr>
            <p:cNvPr id="54" name="Multiply 57">
              <a:extLst>
                <a:ext uri="{FF2B5EF4-FFF2-40B4-BE49-F238E27FC236}">
                  <a16:creationId xmlns:a16="http://schemas.microsoft.com/office/drawing/2014/main" id="{181772E9-49D6-416F-8E18-0B0E756E30B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5C8EEE-8708-428D-A28E-88F1782BFB4F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45AFDF-E622-4D26-9684-BE7F9E8A5437}"/>
              </a:ext>
            </a:extLst>
          </p:cNvPr>
          <p:cNvGrpSpPr/>
          <p:nvPr/>
        </p:nvGrpSpPr>
        <p:grpSpPr>
          <a:xfrm>
            <a:off x="967551" y="3078565"/>
            <a:ext cx="438755" cy="438755"/>
            <a:chOff x="1649113" y="3352831"/>
            <a:chExt cx="438755" cy="438755"/>
          </a:xfrm>
        </p:grpSpPr>
        <p:sp>
          <p:nvSpPr>
            <p:cNvPr id="57" name="Multiply 57">
              <a:extLst>
                <a:ext uri="{FF2B5EF4-FFF2-40B4-BE49-F238E27FC236}">
                  <a16:creationId xmlns:a16="http://schemas.microsoft.com/office/drawing/2014/main" id="{87F4DBB7-8FE9-4B84-806B-0F173DAA9AEA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E2DBF5C-5404-47A8-86E1-C67A660227FE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33AC82-BCF2-49F3-B85B-CB381106DB8E}"/>
              </a:ext>
            </a:extLst>
          </p:cNvPr>
          <p:cNvGrpSpPr/>
          <p:nvPr/>
        </p:nvGrpSpPr>
        <p:grpSpPr>
          <a:xfrm>
            <a:off x="537141" y="1966256"/>
            <a:ext cx="438755" cy="438755"/>
            <a:chOff x="1649113" y="3352831"/>
            <a:chExt cx="438755" cy="438755"/>
          </a:xfrm>
        </p:grpSpPr>
        <p:sp>
          <p:nvSpPr>
            <p:cNvPr id="60" name="Multiply 57">
              <a:extLst>
                <a:ext uri="{FF2B5EF4-FFF2-40B4-BE49-F238E27FC236}">
                  <a16:creationId xmlns:a16="http://schemas.microsoft.com/office/drawing/2014/main" id="{967D1B43-222F-4BCC-A54E-4EC415EBE757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1DED4B-E043-408E-8FD4-A1BC69474C2A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117BE7-47AA-4D4F-9576-EC215D6E61DF}"/>
              </a:ext>
            </a:extLst>
          </p:cNvPr>
          <p:cNvGrpSpPr/>
          <p:nvPr/>
        </p:nvGrpSpPr>
        <p:grpSpPr>
          <a:xfrm>
            <a:off x="964085" y="849595"/>
            <a:ext cx="438755" cy="438755"/>
            <a:chOff x="1649113" y="3352831"/>
            <a:chExt cx="438755" cy="438755"/>
          </a:xfrm>
        </p:grpSpPr>
        <p:sp>
          <p:nvSpPr>
            <p:cNvPr id="63" name="Multiply 57">
              <a:extLst>
                <a:ext uri="{FF2B5EF4-FFF2-40B4-BE49-F238E27FC236}">
                  <a16:creationId xmlns:a16="http://schemas.microsoft.com/office/drawing/2014/main" id="{F2F0A414-657A-4654-846E-8A4DEB4677B7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4AD1D10-3D7F-452A-A5DC-92C9E431DB9C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3FD24-6398-483E-B876-7A574EEA9D35}"/>
                  </a:ext>
                </a:extLst>
              </p:cNvPr>
              <p:cNvSpPr txBox="1"/>
              <p:nvPr/>
            </p:nvSpPr>
            <p:spPr>
              <a:xfrm>
                <a:off x="2546132" y="2318196"/>
                <a:ext cx="558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3FD24-6398-483E-B876-7A574EEA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32" y="2318196"/>
                <a:ext cx="5581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5F083E-95FB-46F1-9CF7-9658AC88BCE7}"/>
                  </a:ext>
                </a:extLst>
              </p:cNvPr>
              <p:cNvSpPr txBox="1"/>
              <p:nvPr/>
            </p:nvSpPr>
            <p:spPr>
              <a:xfrm>
                <a:off x="3705956" y="2500044"/>
                <a:ext cx="566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5F083E-95FB-46F1-9CF7-9658AC88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56" y="2500044"/>
                <a:ext cx="5664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087977" y="4216911"/>
            <a:ext cx="1696900" cy="2203092"/>
            <a:chOff x="7540528" y="1859698"/>
            <a:chExt cx="1696900" cy="2203092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05D7BF3-ED8A-45F2-AA4F-5CDD71EFC904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33" y="1859698"/>
              <a:ext cx="0" cy="2203092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3979767-E8F8-49D7-AD43-1867E7624BD6}"/>
                </a:ext>
              </a:extLst>
            </p:cNvPr>
            <p:cNvCxnSpPr/>
            <p:nvPr/>
          </p:nvCxnSpPr>
          <p:spPr>
            <a:xfrm flipH="1" flipV="1">
              <a:off x="8059633" y="3078565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67D3AD-F9D0-4B8E-8070-0A0215CAD341}"/>
                    </a:ext>
                  </a:extLst>
                </p:cNvPr>
                <p:cNvSpPr txBox="1"/>
                <p:nvPr/>
              </p:nvSpPr>
              <p:spPr>
                <a:xfrm>
                  <a:off x="7540528" y="2990163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67D3AD-F9D0-4B8E-8070-0A0215CA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528" y="2990163"/>
                  <a:ext cx="357547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9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5A46F6F-FE4D-4A5E-ACA3-42F1A60F5D9A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37" y="1859698"/>
              <a:ext cx="0" cy="2203092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BB9D608F-B98F-471F-BE88-7479A2FC2E4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37" y="2896056"/>
              <a:ext cx="0" cy="4018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8A21F88-8FBB-4C12-9D51-9D70A62909BF}"/>
                    </a:ext>
                  </a:extLst>
                </p:cNvPr>
                <p:cNvSpPr txBox="1"/>
                <p:nvPr/>
              </p:nvSpPr>
              <p:spPr>
                <a:xfrm>
                  <a:off x="8879881" y="2990163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8A21F88-8FBB-4C12-9D51-9D70A629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881" y="2990163"/>
                  <a:ext cx="35754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44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009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7EFDBB7F-5C0E-7E42-B3D7-E827B3FE749B}"/>
              </a:ext>
            </a:extLst>
          </p:cNvPr>
          <p:cNvGrpSpPr/>
          <p:nvPr/>
        </p:nvGrpSpPr>
        <p:grpSpPr>
          <a:xfrm>
            <a:off x="1326860" y="2176085"/>
            <a:ext cx="5760000" cy="3623761"/>
            <a:chOff x="1326860" y="2176085"/>
            <a:chExt cx="5760000" cy="36237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59E79C-FFFC-EF4A-A894-FF8972EF8480}"/>
                </a:ext>
              </a:extLst>
            </p:cNvPr>
            <p:cNvSpPr/>
            <p:nvPr/>
          </p:nvSpPr>
          <p:spPr>
            <a:xfrm>
              <a:off x="4560125" y="2612571"/>
              <a:ext cx="2520000" cy="25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8D4DE0-8643-3543-9DE7-68E36B3CA216}"/>
                </a:ext>
              </a:extLst>
            </p:cNvPr>
            <p:cNvSpPr/>
            <p:nvPr/>
          </p:nvSpPr>
          <p:spPr>
            <a:xfrm>
              <a:off x="5280125" y="3332571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557E00-1D68-B647-B24C-A32C1A122BB9}"/>
                </a:ext>
              </a:extLst>
            </p:cNvPr>
            <p:cNvSpPr/>
            <p:nvPr/>
          </p:nvSpPr>
          <p:spPr>
            <a:xfrm>
              <a:off x="5640125" y="3692571"/>
              <a:ext cx="360000" cy="36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5F07F5-82A2-0B4B-8FA9-351F57FBBE1E}"/>
                </a:ext>
              </a:extLst>
            </p:cNvPr>
            <p:cNvSpPr/>
            <p:nvPr/>
          </p:nvSpPr>
          <p:spPr>
            <a:xfrm>
              <a:off x="5801623" y="3854069"/>
              <a:ext cx="36000" cy="36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AC05D3-1AAB-B941-B035-400574E70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623" y="3332571"/>
              <a:ext cx="720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7DDFE6-8875-CD46-8E8F-C341917E3807}"/>
                </a:ext>
              </a:extLst>
            </p:cNvPr>
            <p:cNvCxnSpPr>
              <a:cxnSpLocks/>
            </p:cNvCxnSpPr>
            <p:nvPr/>
          </p:nvCxnSpPr>
          <p:spPr>
            <a:xfrm>
              <a:off x="5819623" y="4412571"/>
              <a:ext cx="720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E3111ED-2CBA-A64A-8183-73121581F4A0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25" y="3872069"/>
              <a:ext cx="0" cy="720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22DCC5-8D54-744A-9862-0175E8223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125" y="3170069"/>
              <a:ext cx="0" cy="720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9C5583-D17E-F642-AB68-D26384792FA0}"/>
                </a:ext>
              </a:extLst>
            </p:cNvPr>
            <p:cNvCxnSpPr/>
            <p:nvPr/>
          </p:nvCxnSpPr>
          <p:spPr>
            <a:xfrm flipH="1">
              <a:off x="5459623" y="2612571"/>
              <a:ext cx="3600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167008-FC09-3D49-BD1F-4818D7C93697}"/>
                </a:ext>
              </a:extLst>
            </p:cNvPr>
            <p:cNvCxnSpPr>
              <a:cxnSpLocks/>
            </p:cNvCxnSpPr>
            <p:nvPr/>
          </p:nvCxnSpPr>
          <p:spPr>
            <a:xfrm>
              <a:off x="5837623" y="5132571"/>
              <a:ext cx="3600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431871-4300-E149-BA16-E1095867E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125" y="3530069"/>
              <a:ext cx="0" cy="360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21B123-6A75-FB47-95CB-CB5BC28E53E5}"/>
                </a:ext>
              </a:extLst>
            </p:cNvPr>
            <p:cNvCxnSpPr>
              <a:cxnSpLocks/>
            </p:cNvCxnSpPr>
            <p:nvPr/>
          </p:nvCxnSpPr>
          <p:spPr>
            <a:xfrm>
              <a:off x="4560125" y="3872069"/>
              <a:ext cx="0" cy="360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A3AED78-2636-5248-A09D-507B7F545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7493" y="3044069"/>
              <a:ext cx="252000" cy="252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FE2FD6-3CFC-FD46-AEBC-15BC31D99831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55" y="4793257"/>
              <a:ext cx="252000" cy="25641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99672AD-50DB-2943-9AAA-CDE1D00ED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1874" y="4412571"/>
              <a:ext cx="252000" cy="252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3FF454-94C7-124A-9D3E-102BEF7981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3497" y="2688609"/>
              <a:ext cx="252251" cy="252413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219AD8-834D-5248-BE77-E4A2E285056F}"/>
                </a:ext>
              </a:extLst>
            </p:cNvPr>
            <p:cNvSpPr/>
            <p:nvPr/>
          </p:nvSpPr>
          <p:spPr>
            <a:xfrm>
              <a:off x="1326861" y="2612069"/>
              <a:ext cx="2520000" cy="25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5F0FC4-4287-C744-95CF-027B63A565DF}"/>
                </a:ext>
              </a:extLst>
            </p:cNvPr>
            <p:cNvSpPr/>
            <p:nvPr/>
          </p:nvSpPr>
          <p:spPr>
            <a:xfrm>
              <a:off x="2046861" y="3332069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852BDD-5CA0-2E4C-A533-B0C011489075}"/>
                </a:ext>
              </a:extLst>
            </p:cNvPr>
            <p:cNvSpPr/>
            <p:nvPr/>
          </p:nvSpPr>
          <p:spPr>
            <a:xfrm>
              <a:off x="2406861" y="3692069"/>
              <a:ext cx="360000" cy="36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BA6E37-6588-C74D-AE01-2D60086C9810}"/>
                </a:ext>
              </a:extLst>
            </p:cNvPr>
            <p:cNvSpPr/>
            <p:nvPr/>
          </p:nvSpPr>
          <p:spPr>
            <a:xfrm>
              <a:off x="2568359" y="3853567"/>
              <a:ext cx="36000" cy="36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E77F69-362A-2048-8EA7-11E3A5B57EA6}"/>
                    </a:ext>
                  </a:extLst>
                </p:cNvPr>
                <p:cNvSpPr txBox="1"/>
                <p:nvPr/>
              </p:nvSpPr>
              <p:spPr>
                <a:xfrm>
                  <a:off x="2156419" y="2972069"/>
                  <a:ext cx="8238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𝐿𝑜𝑜𝑝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E77F69-362A-2048-8EA7-11E3A5B57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419" y="2972069"/>
                  <a:ext cx="82388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576" t="-4000" r="-4545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AF0BEB-8549-E142-B2B0-E5061BA55C9B}"/>
                    </a:ext>
                  </a:extLst>
                </p:cNvPr>
                <p:cNvSpPr txBox="1"/>
                <p:nvPr/>
              </p:nvSpPr>
              <p:spPr>
                <a:xfrm>
                  <a:off x="2156419" y="2260827"/>
                  <a:ext cx="8238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𝐿𝑜𝑜𝑝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AF0BEB-8549-E142-B2B0-E5061BA55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419" y="2260827"/>
                  <a:ext cx="82388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t="-4000" r="-4545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4F7A65F-2B2E-344B-8367-BB1B3775F70F}"/>
                    </a:ext>
                  </a:extLst>
                </p:cNvPr>
                <p:cNvSpPr txBox="1"/>
                <p:nvPr/>
              </p:nvSpPr>
              <p:spPr>
                <a:xfrm>
                  <a:off x="2370819" y="5492069"/>
                  <a:ext cx="4310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4F7A65F-2B2E-344B-8367-BB1B3775F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819" y="5492069"/>
                  <a:ext cx="43108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7143" r="-1714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2949361-C289-8649-A8A4-DFB3E38667A0}"/>
                    </a:ext>
                  </a:extLst>
                </p:cNvPr>
                <p:cNvSpPr txBox="1"/>
                <p:nvPr/>
              </p:nvSpPr>
              <p:spPr>
                <a:xfrm>
                  <a:off x="5604083" y="5492068"/>
                  <a:ext cx="4256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2949361-C289-8649-A8A4-DFB3E3866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083" y="5492068"/>
                  <a:ext cx="42562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143" r="-14286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DE9CF87-F622-3D49-B290-8C629DCF76AA}"/>
                    </a:ext>
                  </a:extLst>
                </p:cNvPr>
                <p:cNvSpPr txBox="1"/>
                <p:nvPr/>
              </p:nvSpPr>
              <p:spPr>
                <a:xfrm>
                  <a:off x="5591915" y="217608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DE9CF87-F622-3D49-B290-8C629DCF7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915" y="2176085"/>
                  <a:ext cx="245708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4286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922B61F-5F4F-3045-A091-A6BB74C13D1C}"/>
                    </a:ext>
                  </a:extLst>
                </p:cNvPr>
                <p:cNvSpPr txBox="1"/>
                <p:nvPr/>
              </p:nvSpPr>
              <p:spPr>
                <a:xfrm>
                  <a:off x="5421321" y="2918407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922B61F-5F4F-3045-A091-A6BB74C13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321" y="2918407"/>
                  <a:ext cx="245708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5000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B7BB696-57CA-5745-8426-5B26BCADC4B7}"/>
                    </a:ext>
                  </a:extLst>
                </p:cNvPr>
                <p:cNvSpPr txBox="1"/>
                <p:nvPr/>
              </p:nvSpPr>
              <p:spPr>
                <a:xfrm>
                  <a:off x="2806276" y="3710069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B7BB696-57CA-5745-8426-5B26BCADC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276" y="3710069"/>
                  <a:ext cx="1764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0000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7019B0C-538F-324F-BE4B-4809D30DE2ED}"/>
                    </a:ext>
                  </a:extLst>
                </p:cNvPr>
                <p:cNvSpPr txBox="1"/>
                <p:nvPr/>
              </p:nvSpPr>
              <p:spPr>
                <a:xfrm>
                  <a:off x="6021818" y="3699678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7019B0C-538F-324F-BE4B-4809D30DE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818" y="3699678"/>
                  <a:ext cx="1764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000" r="-20000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1872BD67-DB30-694D-A9BF-B74E0982620B}"/>
                </a:ext>
              </a:extLst>
            </p:cNvPr>
            <p:cNvSpPr/>
            <p:nvPr/>
          </p:nvSpPr>
          <p:spPr>
            <a:xfrm>
              <a:off x="1326860" y="2611567"/>
              <a:ext cx="2520000" cy="2520000"/>
            </a:xfrm>
            <a:prstGeom prst="arc">
              <a:avLst>
                <a:gd name="adj1" fmla="val 16200000"/>
                <a:gd name="adj2" fmla="val 1735968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5B2DCA12-B598-BC42-A8DC-767DAE215A2B}"/>
                </a:ext>
              </a:extLst>
            </p:cNvPr>
            <p:cNvSpPr/>
            <p:nvPr/>
          </p:nvSpPr>
          <p:spPr>
            <a:xfrm>
              <a:off x="2049593" y="3332069"/>
              <a:ext cx="1080000" cy="1080000"/>
            </a:xfrm>
            <a:prstGeom prst="arc">
              <a:avLst>
                <a:gd name="adj1" fmla="val 16200000"/>
                <a:gd name="adj2" fmla="val 1852894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C3B71DE6-FDDE-8443-8290-3846B3810695}"/>
                </a:ext>
              </a:extLst>
            </p:cNvPr>
            <p:cNvSpPr/>
            <p:nvPr/>
          </p:nvSpPr>
          <p:spPr>
            <a:xfrm>
              <a:off x="4566860" y="2616872"/>
              <a:ext cx="2520000" cy="2520000"/>
            </a:xfrm>
            <a:prstGeom prst="arc">
              <a:avLst>
                <a:gd name="adj1" fmla="val 16200000"/>
                <a:gd name="adj2" fmla="val 17186753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EE7647D-507A-924B-B2F8-8AFF1635CC47}"/>
                </a:ext>
              </a:extLst>
            </p:cNvPr>
            <p:cNvSpPr/>
            <p:nvPr/>
          </p:nvSpPr>
          <p:spPr>
            <a:xfrm>
              <a:off x="5279622" y="3332777"/>
              <a:ext cx="1080000" cy="1080000"/>
            </a:xfrm>
            <a:prstGeom prst="arc">
              <a:avLst>
                <a:gd name="adj1" fmla="val 16592807"/>
                <a:gd name="adj2" fmla="val 1852894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1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833781" y="233870"/>
            <a:ext cx="6140217" cy="3677844"/>
            <a:chOff x="5833781" y="233870"/>
            <a:chExt cx="6140217" cy="3677844"/>
          </a:xfrm>
        </p:grpSpPr>
        <p:grpSp>
          <p:nvGrpSpPr>
            <p:cNvPr id="135" name="Group 134"/>
            <p:cNvGrpSpPr/>
            <p:nvPr/>
          </p:nvGrpSpPr>
          <p:grpSpPr>
            <a:xfrm>
              <a:off x="6743937" y="233870"/>
              <a:ext cx="5230061" cy="3677844"/>
              <a:chOff x="6210537" y="695852"/>
              <a:chExt cx="5230061" cy="3677844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7006727" y="707371"/>
                <a:ext cx="0" cy="366632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 flipH="1" flipV="1">
                <a:off x="7006726" y="383582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742037" y="403104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2037" y="4031040"/>
                    <a:ext cx="17645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V="1">
                <a:off x="7034268" y="2540533"/>
                <a:ext cx="2263968" cy="88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/>
              <p:nvPr/>
            </p:nvCxnSpPr>
            <p:spPr>
              <a:xfrm flipV="1">
                <a:off x="7006726" y="1400739"/>
                <a:ext cx="0" cy="374921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6601853" y="1414525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1853" y="1414525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308" t="-32759" r="-103846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/>
              <p:nvPr/>
            </p:nvCxnSpPr>
            <p:spPr>
              <a:xfrm>
                <a:off x="7006726" y="1767827"/>
                <a:ext cx="2291510" cy="7727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7966256" y="172468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6256" y="1724688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250" t="-36000" r="-96875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7" name="Multiply 246"/>
              <p:cNvSpPr/>
              <p:nvPr/>
            </p:nvSpPr>
            <p:spPr>
              <a:xfrm>
                <a:off x="9136243" y="2327312"/>
                <a:ext cx="42783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9178889" y="2019040"/>
                    <a:ext cx="226170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𝑡h𝑒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8" name="TextBox 2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8889" y="2019040"/>
                    <a:ext cx="226170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56" r="-323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26586" y="2603686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6586" y="2603686"/>
                    <a:ext cx="21756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Arc 124"/>
              <p:cNvSpPr/>
              <p:nvPr/>
            </p:nvSpPr>
            <p:spPr>
              <a:xfrm>
                <a:off x="8509865" y="2270881"/>
                <a:ext cx="308278" cy="561338"/>
              </a:xfrm>
              <a:prstGeom prst="arc">
                <a:avLst>
                  <a:gd name="adj1" fmla="val 11309349"/>
                  <a:gd name="adj2" fmla="val 1524374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8238823" y="2237174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8823" y="2237174"/>
                    <a:ext cx="22230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555899" y="695852"/>
                <a:ext cx="11017" cy="3666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210537" y="244979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0537" y="2449797"/>
                    <a:ext cx="21204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Connector 248"/>
              <p:cNvCxnSpPr/>
              <p:nvPr/>
            </p:nvCxnSpPr>
            <p:spPr>
              <a:xfrm flipH="1">
                <a:off x="7006725" y="2535519"/>
                <a:ext cx="2253120" cy="182665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Arc 249"/>
              <p:cNvSpPr/>
              <p:nvPr/>
            </p:nvSpPr>
            <p:spPr>
              <a:xfrm>
                <a:off x="8683200" y="2422572"/>
                <a:ext cx="308278" cy="561338"/>
              </a:xfrm>
              <a:prstGeom prst="arc">
                <a:avLst>
                  <a:gd name="adj1" fmla="val 6989760"/>
                  <a:gd name="adj2" fmla="val 1352034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8262246" y="2695762"/>
                    <a:ext cx="34006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1" name="TextBox 2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2246" y="2695762"/>
                    <a:ext cx="3400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" r="-48214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2" name="Group 251"/>
            <p:cNvGrpSpPr/>
            <p:nvPr/>
          </p:nvGrpSpPr>
          <p:grpSpPr>
            <a:xfrm>
              <a:off x="5833781" y="1523785"/>
              <a:ext cx="877523" cy="709995"/>
              <a:chOff x="758520" y="708040"/>
              <a:chExt cx="2534677" cy="2135605"/>
            </a:xfrm>
          </p:grpSpPr>
          <p:grpSp>
            <p:nvGrpSpPr>
              <p:cNvPr id="253" name="Group 252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5" name="Straight Arrow Connector 254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Rectangle 25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4" name="Rectangle 2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>
              <a:off x="7444472" y="1315252"/>
              <a:ext cx="7424" cy="7198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7187154" y="1481481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154" y="1481481"/>
                  <a:ext cx="21916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>
              <a:off x="7362510" y="1134351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813650" y="1005901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3650" y="1005901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blipFill>
                <a:blip r:embed="rId32"/>
                <a:stretch>
                  <a:fillRect l="-20000" r="-22500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9654989" y="4577262"/>
            <a:ext cx="882650" cy="247348"/>
            <a:chOff x="9055100" y="3993844"/>
            <a:chExt cx="882650" cy="247348"/>
          </a:xfrm>
        </p:grpSpPr>
        <p:sp>
          <p:nvSpPr>
            <p:cNvPr id="86" name="Oval 85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9703011" y="420542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9364344" y="4504542"/>
            <a:ext cx="1426482" cy="399748"/>
            <a:chOff x="9055100" y="3993844"/>
            <a:chExt cx="882650" cy="247348"/>
          </a:xfrm>
        </p:grpSpPr>
        <p:sp>
          <p:nvSpPr>
            <p:cNvPr id="93" name="Oval 9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9713401" y="4207939"/>
              <a:ext cx="58035" cy="19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871793" y="4642375"/>
            <a:ext cx="442783" cy="124086"/>
            <a:chOff x="9055100" y="3993838"/>
            <a:chExt cx="882650" cy="247354"/>
          </a:xfrm>
        </p:grpSpPr>
        <p:sp>
          <p:nvSpPr>
            <p:cNvPr id="99" name="Oval 98"/>
            <p:cNvSpPr/>
            <p:nvPr/>
          </p:nvSpPr>
          <p:spPr>
            <a:xfrm>
              <a:off x="9055100" y="3993838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711199" y="2972743"/>
            <a:ext cx="4017629" cy="3237524"/>
            <a:chOff x="1711199" y="2972743"/>
            <a:chExt cx="4017629" cy="32375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691966" y="5329632"/>
              <a:ext cx="0" cy="88063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Parallelogram 4"/>
            <p:cNvSpPr/>
            <p:nvPr/>
          </p:nvSpPr>
          <p:spPr>
            <a:xfrm>
              <a:off x="1711199" y="4423133"/>
              <a:ext cx="4017629" cy="980840"/>
            </a:xfrm>
            <a:prstGeom prst="parallelogram">
              <a:avLst>
                <a:gd name="adj" fmla="val 52573"/>
              </a:avLst>
            </a:prstGeom>
            <a:solidFill>
              <a:srgbClr val="D4CACA"/>
            </a:solidFill>
            <a:ln w="381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3691862" y="5667859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427227" y="562249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227" y="5622497"/>
                  <a:ext cx="176459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>
              <a:off x="3691863" y="4402480"/>
              <a:ext cx="0" cy="122001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4E49DE-F317-4BAA-8220-8B668045D82F}"/>
                </a:ext>
              </a:extLst>
            </p:cNvPr>
            <p:cNvSpPr/>
            <p:nvPr/>
          </p:nvSpPr>
          <p:spPr>
            <a:xfrm>
              <a:off x="2376449" y="4487474"/>
              <a:ext cx="2626263" cy="8421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0E8A6-750F-475F-9DD8-21D3DBBC1A92}"/>
                </a:ext>
              </a:extLst>
            </p:cNvPr>
            <p:cNvSpPr/>
            <p:nvPr/>
          </p:nvSpPr>
          <p:spPr>
            <a:xfrm>
              <a:off x="2655342" y="4593015"/>
              <a:ext cx="2068471" cy="6632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99180B6-19C8-44D2-B4E3-114DB267FC4E}"/>
                </a:ext>
              </a:extLst>
            </p:cNvPr>
            <p:cNvSpPr/>
            <p:nvPr/>
          </p:nvSpPr>
          <p:spPr>
            <a:xfrm>
              <a:off x="2943272" y="4700936"/>
              <a:ext cx="1487623" cy="4770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A494FD-DE2C-4256-BC50-0FA61AEED08D}"/>
                </a:ext>
              </a:extLst>
            </p:cNvPr>
            <p:cNvSpPr/>
            <p:nvPr/>
          </p:nvSpPr>
          <p:spPr>
            <a:xfrm>
              <a:off x="3187379" y="4775462"/>
              <a:ext cx="992115" cy="31813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BAA7FBA1-4106-4E06-8A7F-2A704B2B8A74}"/>
                </a:ext>
              </a:extLst>
            </p:cNvPr>
            <p:cNvSpPr/>
            <p:nvPr/>
          </p:nvSpPr>
          <p:spPr>
            <a:xfrm rot="10800000">
              <a:off x="2354019" y="4875202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5AD22054-4DA4-4B8D-A38D-62E73884B9B2}"/>
                </a:ext>
              </a:extLst>
            </p:cNvPr>
            <p:cNvSpPr/>
            <p:nvPr/>
          </p:nvSpPr>
          <p:spPr>
            <a:xfrm rot="10800000">
              <a:off x="2632914" y="4875202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2F152942-69C6-414C-86D9-B89C08FDEEC8}"/>
                </a:ext>
              </a:extLst>
            </p:cNvPr>
            <p:cNvSpPr/>
            <p:nvPr/>
          </p:nvSpPr>
          <p:spPr>
            <a:xfrm rot="10800000">
              <a:off x="2927561" y="4883166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AF1B2269-06E4-440E-BD0A-BB4BB32C6CF7}"/>
                </a:ext>
              </a:extLst>
            </p:cNvPr>
            <p:cNvSpPr/>
            <p:nvPr/>
          </p:nvSpPr>
          <p:spPr>
            <a:xfrm rot="10800000">
              <a:off x="3160863" y="4883165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691966" y="2972743"/>
              <a:ext cx="291" cy="188846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56632" y="448747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32" y="4487474"/>
                  <a:ext cx="245708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205F28F-228A-764E-9F6A-15EDC64560A4}"/>
              </a:ext>
            </a:extLst>
          </p:cNvPr>
          <p:cNvGrpSpPr/>
          <p:nvPr/>
        </p:nvGrpSpPr>
        <p:grpSpPr>
          <a:xfrm>
            <a:off x="62283" y="415411"/>
            <a:ext cx="17217269" cy="5476237"/>
            <a:chOff x="62283" y="415411"/>
            <a:chExt cx="17217269" cy="54762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4286A4-EB0B-674B-999A-499AEB36931E}"/>
                </a:ext>
              </a:extLst>
            </p:cNvPr>
            <p:cNvGrpSpPr/>
            <p:nvPr/>
          </p:nvGrpSpPr>
          <p:grpSpPr>
            <a:xfrm>
              <a:off x="62283" y="415411"/>
              <a:ext cx="4174195" cy="5016082"/>
              <a:chOff x="62283" y="415411"/>
              <a:chExt cx="4174195" cy="5016082"/>
            </a:xfrm>
          </p:grpSpPr>
          <p:cxnSp>
            <p:nvCxnSpPr>
              <p:cNvPr id="115" name="Straight Arrow Connector 114"/>
              <p:cNvCxnSpPr>
                <a:cxnSpLocks/>
              </p:cNvCxnSpPr>
              <p:nvPr/>
            </p:nvCxnSpPr>
            <p:spPr>
              <a:xfrm flipH="1">
                <a:off x="2070045" y="3359750"/>
                <a:ext cx="583021" cy="712777"/>
              </a:xfrm>
              <a:prstGeom prst="straightConnector1">
                <a:avLst/>
              </a:prstGeom>
              <a:ln w="1016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/>
              <p:cNvGrpSpPr/>
              <p:nvPr/>
            </p:nvGrpSpPr>
            <p:grpSpPr>
              <a:xfrm>
                <a:off x="284538" y="1319547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117" name="Arc 116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Arc 11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820722" y="3360921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851427" y="430434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858905" y="2341326"/>
                <a:ext cx="1327721" cy="10270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852152" y="1938785"/>
                    <a:ext cx="344260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152" y="1938785"/>
                    <a:ext cx="344260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714"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Arrow Connector 122"/>
              <p:cNvCxnSpPr/>
              <p:nvPr/>
            </p:nvCxnSpPr>
            <p:spPr>
              <a:xfrm flipV="1">
                <a:off x="829393" y="430434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3916903" y="3328266"/>
                    <a:ext cx="31957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6903" y="3328266"/>
                    <a:ext cx="31957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407" r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75750" y="415411"/>
                    <a:ext cx="3500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750" y="415411"/>
                    <a:ext cx="350032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690" r="-20690" b="-282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>
                <a:cxnSpLocks/>
              </p:cNvCxnSpPr>
              <p:nvPr/>
            </p:nvCxnSpPr>
            <p:spPr>
              <a:xfrm flipV="1">
                <a:off x="837645" y="947826"/>
                <a:ext cx="892233" cy="399391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858905" y="1349795"/>
                <a:ext cx="1794160" cy="2053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62283" y="3372524"/>
                <a:ext cx="801878" cy="6084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5B6A5B6-DF12-9442-AC3F-2C25BEFEF928}"/>
                  </a:ext>
                </a:extLst>
              </p:cNvPr>
              <p:cNvGrpSpPr/>
              <p:nvPr/>
            </p:nvGrpSpPr>
            <p:grpSpPr>
              <a:xfrm>
                <a:off x="1723126" y="2637604"/>
                <a:ext cx="653186" cy="1400149"/>
                <a:chOff x="9831571" y="1558741"/>
                <a:chExt cx="504586" cy="3062177"/>
              </a:xfrm>
            </p:grpSpPr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632287E7-13AA-4D4F-9A86-02904E5A9954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EE673542-9F00-6D41-9D93-176201CBFD4C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F43F8C-B991-7C4A-9242-A9314069627D}"/>
                </a:ext>
              </a:extLst>
            </p:cNvPr>
            <p:cNvGrpSpPr/>
            <p:nvPr/>
          </p:nvGrpSpPr>
          <p:grpSpPr>
            <a:xfrm>
              <a:off x="8766412" y="415411"/>
              <a:ext cx="4128614" cy="5476237"/>
              <a:chOff x="8766412" y="415411"/>
              <a:chExt cx="4128614" cy="547623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A3416DC-0A2F-1749-8DD4-B4A37DDA1760}"/>
                  </a:ext>
                </a:extLst>
              </p:cNvPr>
              <p:cNvCxnSpPr>
                <a:cxnSpLocks/>
                <a:endCxn id="86" idx="0"/>
              </p:cNvCxnSpPr>
              <p:nvPr/>
            </p:nvCxnSpPr>
            <p:spPr>
              <a:xfrm flipH="1" flipV="1">
                <a:off x="10802423" y="2644746"/>
                <a:ext cx="530672" cy="759904"/>
              </a:xfrm>
              <a:prstGeom prst="straightConnector1">
                <a:avLst/>
              </a:prstGeom>
              <a:ln w="1016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567536B-7E07-A046-8069-00A5BE27AA05}"/>
                  </a:ext>
                </a:extLst>
              </p:cNvPr>
              <p:cNvGrpSpPr/>
              <p:nvPr/>
            </p:nvGrpSpPr>
            <p:grpSpPr>
              <a:xfrm>
                <a:off x="8988667" y="1331463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6ED41851-B0C9-A145-92B1-34508C218214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25328C61-19FF-CE45-AC7B-412CE4B36EBD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590CD3F-7602-3442-B86D-C5AC417C8979}"/>
                  </a:ext>
                </a:extLst>
              </p:cNvPr>
              <p:cNvCxnSpPr/>
              <p:nvPr/>
            </p:nvCxnSpPr>
            <p:spPr>
              <a:xfrm flipV="1">
                <a:off x="9524851" y="3372837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A9D030B-E3FB-9240-9D9B-E0BAEBE79DF8}"/>
                  </a:ext>
                </a:extLst>
              </p:cNvPr>
              <p:cNvCxnSpPr/>
              <p:nvPr/>
            </p:nvCxnSpPr>
            <p:spPr>
              <a:xfrm flipV="1">
                <a:off x="9555556" y="442350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B256A1F-2D5F-5941-96DD-C76F163050CC}"/>
                  </a:ext>
                </a:extLst>
              </p:cNvPr>
              <p:cNvCxnSpPr/>
              <p:nvPr/>
            </p:nvCxnSpPr>
            <p:spPr>
              <a:xfrm flipV="1">
                <a:off x="9563034" y="2353242"/>
                <a:ext cx="1327721" cy="10270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B903A73-EFFA-3D4F-9E45-1D06D63640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380" y="2019766"/>
                    <a:ext cx="34426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B903A73-EFFA-3D4F-9E45-1D06D63640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380" y="2019766"/>
                    <a:ext cx="344261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714"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976A1DC-A358-8644-BD40-15E2DF562C84}"/>
                  </a:ext>
                </a:extLst>
              </p:cNvPr>
              <p:cNvCxnSpPr/>
              <p:nvPr/>
            </p:nvCxnSpPr>
            <p:spPr>
              <a:xfrm flipV="1">
                <a:off x="9533522" y="442350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E148FDF-EE0B-6746-8181-3C5BC3493440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5451" y="3344821"/>
                    <a:ext cx="31957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E148FDF-EE0B-6746-8181-3C5BC3493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75451" y="3344821"/>
                    <a:ext cx="319575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538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D6A2B0E-4525-0E44-A5F8-9EAE328447D8}"/>
                      </a:ext>
                    </a:extLst>
                  </p:cNvPr>
                  <p:cNvSpPr txBox="1"/>
                  <p:nvPr/>
                </p:nvSpPr>
                <p:spPr>
                  <a:xfrm>
                    <a:off x="9131561" y="415411"/>
                    <a:ext cx="3500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D6A2B0E-4525-0E44-A5F8-9EAE328447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1561" y="415411"/>
                    <a:ext cx="350032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690" r="-17241" b="-282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1BC4A52-9717-7D48-A779-46D2D3D30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4705" y="5443409"/>
                <a:ext cx="679025" cy="448239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C1AD6D-34E8-694E-B00E-C93C7CE28676}"/>
                  </a:ext>
                </a:extLst>
              </p:cNvPr>
              <p:cNvCxnSpPr>
                <a:stCxn id="40" idx="2"/>
              </p:cNvCxnSpPr>
              <p:nvPr/>
            </p:nvCxnSpPr>
            <p:spPr>
              <a:xfrm flipV="1">
                <a:off x="9560137" y="3415122"/>
                <a:ext cx="1797057" cy="20089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13E940C-10E6-7E4C-B40E-4F6BFB18087C}"/>
                  </a:ext>
                </a:extLst>
              </p:cNvPr>
              <p:cNvCxnSpPr/>
              <p:nvPr/>
            </p:nvCxnSpPr>
            <p:spPr>
              <a:xfrm flipH="1">
                <a:off x="8766412" y="3384440"/>
                <a:ext cx="801878" cy="6084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B547286-4929-1747-B675-2B467F2348EB}"/>
                  </a:ext>
                </a:extLst>
              </p:cNvPr>
              <p:cNvGrpSpPr/>
              <p:nvPr/>
            </p:nvGrpSpPr>
            <p:grpSpPr>
              <a:xfrm>
                <a:off x="10460920" y="2644746"/>
                <a:ext cx="653186" cy="1400149"/>
                <a:chOff x="9831571" y="1558741"/>
                <a:chExt cx="504586" cy="3062177"/>
              </a:xfrm>
            </p:grpSpPr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26BFCF13-D2DE-1A46-B939-22E033B94312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98D2248A-ED3F-AB4D-AD3C-5CB751F45D47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8BE9989-0F3E-3F4F-BA6D-ABE839F32E01}"/>
                </a:ext>
              </a:extLst>
            </p:cNvPr>
            <p:cNvGrpSpPr/>
            <p:nvPr/>
          </p:nvGrpSpPr>
          <p:grpSpPr>
            <a:xfrm>
              <a:off x="13132412" y="467685"/>
              <a:ext cx="4147140" cy="5010547"/>
              <a:chOff x="13132412" y="467685"/>
              <a:chExt cx="4147140" cy="5010547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D833359-9353-C64E-AF97-EDC662A40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81571" y="3075219"/>
                <a:ext cx="317524" cy="364255"/>
              </a:xfrm>
              <a:prstGeom prst="straightConnector1">
                <a:avLst/>
              </a:prstGeom>
              <a:ln w="1016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908B816-166E-B34C-9119-5CF93DB6FA15}"/>
                  </a:ext>
                </a:extLst>
              </p:cNvPr>
              <p:cNvGrpSpPr/>
              <p:nvPr/>
            </p:nvGrpSpPr>
            <p:grpSpPr>
              <a:xfrm>
                <a:off x="13354667" y="1366286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4DF12946-4E51-B942-AF60-88F6AF991323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7C669A21-05C8-F14E-82E1-A69BEF2728AC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53CD39A-16B1-0947-B98B-19CA0B200208}"/>
                  </a:ext>
                </a:extLst>
              </p:cNvPr>
              <p:cNvCxnSpPr/>
              <p:nvPr/>
            </p:nvCxnSpPr>
            <p:spPr>
              <a:xfrm flipV="1">
                <a:off x="13890851" y="3407660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EBA74D7-63DE-C141-A947-ABA1BBCFDF8E}"/>
                  </a:ext>
                </a:extLst>
              </p:cNvPr>
              <p:cNvCxnSpPr/>
              <p:nvPr/>
            </p:nvCxnSpPr>
            <p:spPr>
              <a:xfrm flipV="1">
                <a:off x="13921556" y="477173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E29F5D2-65FA-BF47-8A89-B4DD7EA8FC75}"/>
                  </a:ext>
                </a:extLst>
              </p:cNvPr>
              <p:cNvCxnSpPr/>
              <p:nvPr/>
            </p:nvCxnSpPr>
            <p:spPr>
              <a:xfrm flipV="1">
                <a:off x="13929034" y="2388065"/>
                <a:ext cx="1327721" cy="10270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39A4CBC-4485-B340-8921-DFC503A53636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2494" y="1959921"/>
                    <a:ext cx="34426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39A4CBC-4485-B340-8921-DFC503A53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2494" y="1959921"/>
                    <a:ext cx="344261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053CA1A-6D73-7947-B349-94E185805936}"/>
                  </a:ext>
                </a:extLst>
              </p:cNvPr>
              <p:cNvCxnSpPr/>
              <p:nvPr/>
            </p:nvCxnSpPr>
            <p:spPr>
              <a:xfrm flipV="1">
                <a:off x="13899522" y="477173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1193DF0-6B22-2649-85EE-3DB1BEA418F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59977" y="3368157"/>
                    <a:ext cx="31957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1193DF0-6B22-2649-85EE-3DB1BEA41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59977" y="3368157"/>
                    <a:ext cx="31957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407" r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E00CFB8-3DD4-A749-A3FD-993CF26E6191}"/>
                      </a:ext>
                    </a:extLst>
                  </p:cNvPr>
                  <p:cNvSpPr txBox="1"/>
                  <p:nvPr/>
                </p:nvSpPr>
                <p:spPr>
                  <a:xfrm>
                    <a:off x="13508162" y="467685"/>
                    <a:ext cx="3500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E00CFB8-3DD4-A749-A3FD-993CF26E6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8162" y="467685"/>
                    <a:ext cx="350032" cy="49244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5000" r="-21429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E806B14-C644-D742-8C7E-940A92E4BD5B}"/>
                  </a:ext>
                </a:extLst>
              </p:cNvPr>
              <p:cNvCxnSpPr/>
              <p:nvPr/>
            </p:nvCxnSpPr>
            <p:spPr>
              <a:xfrm flipV="1">
                <a:off x="13337419" y="3449946"/>
                <a:ext cx="2385775" cy="4290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3185160-DB01-5A44-BE0A-E23ED2EB892A}"/>
                  </a:ext>
                </a:extLst>
              </p:cNvPr>
              <p:cNvCxnSpPr/>
              <p:nvPr/>
            </p:nvCxnSpPr>
            <p:spPr>
              <a:xfrm flipH="1">
                <a:off x="13132412" y="3419263"/>
                <a:ext cx="801878" cy="6084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FFB6714-D9A8-C84C-BEE3-8893F3A75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5317" y="3075219"/>
                <a:ext cx="20395" cy="785382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FB945AF-F354-2A41-9F9A-7071903A53FC}"/>
                  </a:ext>
                </a:extLst>
              </p:cNvPr>
              <p:cNvGrpSpPr/>
              <p:nvPr/>
            </p:nvGrpSpPr>
            <p:grpSpPr>
              <a:xfrm>
                <a:off x="14804885" y="2694500"/>
                <a:ext cx="653186" cy="1400149"/>
                <a:chOff x="9831571" y="1558741"/>
                <a:chExt cx="504586" cy="3062177"/>
              </a:xfrm>
            </p:grpSpPr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D99F57FE-0954-C943-B725-1981A9A2BF1C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84741870-10AA-9547-B0F2-99129F599D06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780000-8939-B14D-AB50-EDDD2635D875}"/>
                </a:ext>
              </a:extLst>
            </p:cNvPr>
            <p:cNvGrpSpPr/>
            <p:nvPr/>
          </p:nvGrpSpPr>
          <p:grpSpPr>
            <a:xfrm>
              <a:off x="4326450" y="466701"/>
              <a:ext cx="4155680" cy="5001059"/>
              <a:chOff x="4326450" y="466701"/>
              <a:chExt cx="4155680" cy="5001059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4548705" y="1355814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135" name="Arc 13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Arc 135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5084889" y="3397188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5115594" y="466701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5123072" y="2377593"/>
                <a:ext cx="1327721" cy="10270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087903" y="2019766"/>
                    <a:ext cx="34426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903" y="2019766"/>
                    <a:ext cx="344261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5093560" y="466701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8162555" y="3384887"/>
                    <a:ext cx="31957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2555" y="3384887"/>
                    <a:ext cx="319575" cy="49244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538" r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4702200" y="508082"/>
                    <a:ext cx="3500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3" name="TextBox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00" y="508082"/>
                    <a:ext cx="350032" cy="4924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690" r="-1724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Arrow Connector 143"/>
              <p:cNvCxnSpPr>
                <a:cxnSpLocks/>
              </p:cNvCxnSpPr>
              <p:nvPr/>
            </p:nvCxnSpPr>
            <p:spPr>
              <a:xfrm>
                <a:off x="5575885" y="3078435"/>
                <a:ext cx="13646" cy="949234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>
                <a:off x="5604883" y="3075219"/>
                <a:ext cx="1312349" cy="3642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4326450" y="3408791"/>
                <a:ext cx="801878" cy="6084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/>
              <p:cNvGrpSpPr/>
              <p:nvPr/>
            </p:nvGrpSpPr>
            <p:grpSpPr>
              <a:xfrm>
                <a:off x="6002545" y="2702621"/>
                <a:ext cx="653186" cy="1400149"/>
                <a:chOff x="9831571" y="1558741"/>
                <a:chExt cx="504586" cy="3062177"/>
              </a:xfrm>
            </p:grpSpPr>
            <p:sp>
              <p:nvSpPr>
                <p:cNvPr id="148" name="Arc 14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4A31383-6DC6-8F43-B8DF-BD95D73EAD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70280" y="3437939"/>
                <a:ext cx="822901" cy="261750"/>
              </a:xfrm>
              <a:prstGeom prst="straightConnector1">
                <a:avLst/>
              </a:prstGeom>
              <a:ln w="1016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-35819" y="201121"/>
            <a:ext cx="3832697" cy="3341913"/>
            <a:chOff x="318395" y="778632"/>
            <a:chExt cx="3832697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832697" cy="3341913"/>
              <a:chOff x="2400583" y="1836252"/>
              <a:chExt cx="3832697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61982" y="2320446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" y="4150267"/>
            <a:ext cx="2032221" cy="25410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59" y="4149445"/>
            <a:ext cx="2029280" cy="2543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29" y="4149445"/>
            <a:ext cx="2029280" cy="2643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36" y="4095218"/>
            <a:ext cx="2029280" cy="2543952"/>
          </a:xfrm>
          <a:prstGeom prst="rect">
            <a:avLst/>
          </a:prstGeom>
        </p:spPr>
      </p:pic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A14BE77-64D3-0448-BDB8-86499AC7AFF0}"/>
              </a:ext>
            </a:extLst>
          </p:cNvPr>
          <p:cNvGrpSpPr/>
          <p:nvPr/>
        </p:nvGrpSpPr>
        <p:grpSpPr>
          <a:xfrm>
            <a:off x="4811624" y="459216"/>
            <a:ext cx="2221955" cy="3855590"/>
            <a:chOff x="4811624" y="459216"/>
            <a:chExt cx="2221955" cy="385559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9B5C37F-7D20-194C-8558-279C3CC925D5}"/>
                </a:ext>
              </a:extLst>
            </p:cNvPr>
            <p:cNvGrpSpPr/>
            <p:nvPr/>
          </p:nvGrpSpPr>
          <p:grpSpPr>
            <a:xfrm>
              <a:off x="4811624" y="459216"/>
              <a:ext cx="2221955" cy="3346798"/>
              <a:chOff x="6096000" y="331983"/>
              <a:chExt cx="2221955" cy="33467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3217267-54BD-DA42-A843-29B6A307D4B8}"/>
                  </a:ext>
                </a:extLst>
              </p:cNvPr>
              <p:cNvGrpSpPr/>
              <p:nvPr/>
            </p:nvGrpSpPr>
            <p:grpSpPr>
              <a:xfrm>
                <a:off x="6130131" y="331983"/>
                <a:ext cx="2187824" cy="3346798"/>
                <a:chOff x="716610" y="773747"/>
                <a:chExt cx="2187824" cy="334679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7DCA480-F737-DB46-9F68-E74F9669653B}"/>
                    </a:ext>
                  </a:extLst>
                </p:cNvPr>
                <p:cNvGrpSpPr/>
                <p:nvPr/>
              </p:nvGrpSpPr>
              <p:grpSpPr>
                <a:xfrm>
                  <a:off x="716610" y="773747"/>
                  <a:ext cx="2187824" cy="3346798"/>
                  <a:chOff x="2798798" y="1831367"/>
                  <a:chExt cx="2187824" cy="3346798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5DE1BDCA-41AC-5A44-89EF-43F19553C6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9648" y="1843768"/>
                    <a:ext cx="0" cy="3334397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EED92EC1-0F61-8647-8BB7-9337744365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98798" y="2443075"/>
                        <a:ext cx="3575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EED92EC1-0F61-8647-8BB7-9337744365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8798" y="2443075"/>
                        <a:ext cx="357547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4432C7EE-0434-D74A-80FA-95F43312CD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45375" y="3391472"/>
                        <a:ext cx="34124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4432C7EE-0434-D74A-80FA-95F43312CD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45375" y="3391472"/>
                        <a:ext cx="341247" cy="34515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0714" b="-10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2939562-E852-3F4F-8BBD-7400A7E8F1C8}"/>
                      </a:ext>
                    </a:extLst>
                  </p:cNvPr>
                  <p:cNvCxnSpPr/>
                  <p:nvPr/>
                </p:nvCxnSpPr>
                <p:spPr>
                  <a:xfrm>
                    <a:off x="4390878" y="1831367"/>
                    <a:ext cx="0" cy="3333600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06B8699-DBF1-4249-A0DF-79859AD91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09688" y="4063904"/>
                  <a:ext cx="958468" cy="55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A80F217E-1031-5745-9A23-7BFE95D3A9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0142" y="3716875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A80F217E-1031-5745-9A23-7BFE95D3A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0142" y="3716875"/>
                      <a:ext cx="217560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789" r="-1578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2" name="Picture 4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12CC85F-4E40-5D40-BBF5-5B4BA965AF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730"/>
              <a:stretch/>
            </p:blipFill>
            <p:spPr>
              <a:xfrm>
                <a:off x="6096000" y="943691"/>
                <a:ext cx="1821480" cy="2182980"/>
              </a:xfrm>
              <a:prstGeom prst="rect">
                <a:avLst/>
              </a:prstGeom>
            </p:spPr>
          </p:pic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F53F58A4-B502-6542-84EC-9978A2ED6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6062" y="540425"/>
                <a:ext cx="1" cy="660231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Multiply 104">
                <a:extLst>
                  <a:ext uri="{FF2B5EF4-FFF2-40B4-BE49-F238E27FC236}">
                    <a16:creationId xmlns:a16="http://schemas.microsoft.com/office/drawing/2014/main" id="{ABAC6E4F-C861-CC4B-B74F-EC94CFA3CCC5}"/>
                  </a:ext>
                </a:extLst>
              </p:cNvPr>
              <p:cNvSpPr/>
              <p:nvPr/>
            </p:nvSpPr>
            <p:spPr>
              <a:xfrm>
                <a:off x="7722211" y="1938668"/>
                <a:ext cx="252000" cy="252000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67A06EA-3852-9C45-86F4-E6E11104D11C}"/>
                    </a:ext>
                  </a:extLst>
                </p:cNvPr>
                <p:cNvSpPr txBox="1"/>
                <p:nvPr/>
              </p:nvSpPr>
              <p:spPr>
                <a:xfrm>
                  <a:off x="5722364" y="4007029"/>
                  <a:ext cx="4310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67A06EA-3852-9C45-86F4-E6E11104D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364" y="4007029"/>
                  <a:ext cx="431080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7143" r="-1714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92BC970-A78F-0C45-8455-98D21D0A92B1}"/>
              </a:ext>
            </a:extLst>
          </p:cNvPr>
          <p:cNvGrpSpPr/>
          <p:nvPr/>
        </p:nvGrpSpPr>
        <p:grpSpPr>
          <a:xfrm>
            <a:off x="9789591" y="478000"/>
            <a:ext cx="1889118" cy="3797983"/>
            <a:chOff x="9155844" y="516823"/>
            <a:chExt cx="1889118" cy="379798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3DFA5EB-E908-0D4C-A105-43D5903C88F1}"/>
                </a:ext>
              </a:extLst>
            </p:cNvPr>
            <p:cNvGrpSpPr/>
            <p:nvPr/>
          </p:nvGrpSpPr>
          <p:grpSpPr>
            <a:xfrm>
              <a:off x="9155844" y="516823"/>
              <a:ext cx="1889118" cy="3346798"/>
              <a:chOff x="9563672" y="354785"/>
              <a:chExt cx="1889118" cy="334679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8965FCE-A4B4-3749-87B5-A0AC13078E69}"/>
                  </a:ext>
                </a:extLst>
              </p:cNvPr>
              <p:cNvGrpSpPr/>
              <p:nvPr/>
            </p:nvGrpSpPr>
            <p:grpSpPr>
              <a:xfrm>
                <a:off x="9586809" y="354785"/>
                <a:ext cx="1865981" cy="3346798"/>
                <a:chOff x="9466123" y="312751"/>
                <a:chExt cx="1865981" cy="334679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C77C883F-990E-3940-9A06-793FE4B01EB8}"/>
                    </a:ext>
                  </a:extLst>
                </p:cNvPr>
                <p:cNvGrpSpPr/>
                <p:nvPr/>
              </p:nvGrpSpPr>
              <p:grpSpPr>
                <a:xfrm>
                  <a:off x="9853164" y="312751"/>
                  <a:ext cx="1422330" cy="3346798"/>
                  <a:chOff x="3349648" y="1831367"/>
                  <a:chExt cx="1422330" cy="3346798"/>
                </a:xfrm>
              </p:grpSpPr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94458A1C-C09D-9C40-BB0A-5D9B319424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9648" y="1843768"/>
                    <a:ext cx="0" cy="3334397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3" name="TextBox 152">
                        <a:extLst>
                          <a:ext uri="{FF2B5EF4-FFF2-40B4-BE49-F238E27FC236}">
                            <a16:creationId xmlns:a16="http://schemas.microsoft.com/office/drawing/2014/main" id="{5005757E-ED0C-C941-A920-BB13AE24C7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4431" y="2333777"/>
                        <a:ext cx="3575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20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3" name="TextBox 152">
                        <a:extLst>
                          <a:ext uri="{FF2B5EF4-FFF2-40B4-BE49-F238E27FC236}">
                            <a16:creationId xmlns:a16="http://schemas.microsoft.com/office/drawing/2014/main" id="{5005757E-ED0C-C941-A920-BB13AE24C7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14431" y="2333777"/>
                        <a:ext cx="357547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1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43B6D9A1-C404-784F-B572-9E47A15116BB}"/>
                      </a:ext>
                    </a:extLst>
                  </p:cNvPr>
                  <p:cNvCxnSpPr/>
                  <p:nvPr/>
                </p:nvCxnSpPr>
                <p:spPr>
                  <a:xfrm>
                    <a:off x="4390878" y="1831367"/>
                    <a:ext cx="0" cy="3333600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A10AC774-3B49-DC41-A295-35B370FD0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95392" y="3602908"/>
                  <a:ext cx="958468" cy="55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04B646E3-1DD3-6B46-9F29-B13AD8ACAB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65846" y="3255879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04B646E3-1DD3-6B46-9F29-B13AD8ACAB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65846" y="3255879"/>
                      <a:ext cx="217560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2222" r="-16667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69" name="Picture 168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F175941-9D92-B841-A554-9B30DF5451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75" r="19679"/>
                <a:stretch/>
              </p:blipFill>
              <p:spPr>
                <a:xfrm rot="5400000">
                  <a:off x="9537050" y="1021613"/>
                  <a:ext cx="1980925" cy="160918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0F847316-DDD0-7A41-A597-34E2318662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6123" y="1636746"/>
                      <a:ext cx="34721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0F847316-DDD0-7A41-A597-34E2318662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6123" y="1636746"/>
                      <a:ext cx="347210" cy="34515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4286" r="-3571" b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2A77468A-B26E-A040-8458-658630111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92390" y="566584"/>
                  <a:ext cx="1" cy="660231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082DB44-DDBE-9C4E-9972-12124B96476F}"/>
                  </a:ext>
                </a:extLst>
              </p:cNvPr>
              <p:cNvSpPr/>
              <p:nvPr/>
            </p:nvSpPr>
            <p:spPr>
              <a:xfrm rot="1694804">
                <a:off x="9563672" y="204871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DE88FA5-3AD8-F54C-A7C5-2FE5357AADCD}"/>
                  </a:ext>
                </a:extLst>
              </p:cNvPr>
              <p:cNvSpPr/>
              <p:nvPr/>
            </p:nvSpPr>
            <p:spPr>
              <a:xfrm rot="1694804">
                <a:off x="9700328" y="21838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EE91661-5019-9D4F-9642-503D6639CA70}"/>
                    </a:ext>
                  </a:extLst>
                </p:cNvPr>
                <p:cNvSpPr txBox="1"/>
                <p:nvPr/>
              </p:nvSpPr>
              <p:spPr>
                <a:xfrm>
                  <a:off x="10082876" y="4007029"/>
                  <a:ext cx="408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EE91661-5019-9D4F-9642-503D6639C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876" y="4007029"/>
                  <a:ext cx="408894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8182" r="-18182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FFFCFA8-CF25-0A41-84AE-FEBEBEF42777}"/>
              </a:ext>
            </a:extLst>
          </p:cNvPr>
          <p:cNvGrpSpPr/>
          <p:nvPr/>
        </p:nvGrpSpPr>
        <p:grpSpPr>
          <a:xfrm>
            <a:off x="7593022" y="492230"/>
            <a:ext cx="2204987" cy="3855590"/>
            <a:chOff x="7474844" y="459216"/>
            <a:chExt cx="2204987" cy="385559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C0C68-6A81-6B4C-83A2-A0D0D46AF644}"/>
                </a:ext>
              </a:extLst>
            </p:cNvPr>
            <p:cNvGrpSpPr/>
            <p:nvPr/>
          </p:nvGrpSpPr>
          <p:grpSpPr>
            <a:xfrm>
              <a:off x="7474844" y="459216"/>
              <a:ext cx="1041230" cy="3346798"/>
              <a:chOff x="1267460" y="773747"/>
              <a:chExt cx="1041230" cy="3346798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D6523EE1-22BA-C742-B763-DDF205497460}"/>
                  </a:ext>
                </a:extLst>
              </p:cNvPr>
              <p:cNvGrpSpPr/>
              <p:nvPr/>
            </p:nvGrpSpPr>
            <p:grpSpPr>
              <a:xfrm>
                <a:off x="1267460" y="773747"/>
                <a:ext cx="1041230" cy="3346798"/>
                <a:chOff x="3349648" y="1831367"/>
                <a:chExt cx="1041230" cy="3346798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5876A437-24F8-EA41-88ED-17BA4BDDC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9648" y="1843768"/>
                  <a:ext cx="0" cy="3334397"/>
                </a:xfrm>
                <a:prstGeom prst="line">
                  <a:avLst/>
                </a:prstGeom>
                <a:ln w="476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8A252C61-9ABB-F443-82C7-8CFAE70F8030}"/>
                    </a:ext>
                  </a:extLst>
                </p:cNvPr>
                <p:cNvCxnSpPr/>
                <p:nvPr/>
              </p:nvCxnSpPr>
              <p:spPr>
                <a:xfrm>
                  <a:off x="4390878" y="1831367"/>
                  <a:ext cx="0" cy="3333600"/>
                </a:xfrm>
                <a:prstGeom prst="line">
                  <a:avLst/>
                </a:prstGeom>
                <a:ln w="476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DFEF5665-DF67-5F47-8CCD-F0A8C193A4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9688" y="4063904"/>
                <a:ext cx="958468" cy="55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AC1E10C-4889-F842-BA54-B38AACA68D3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0142" y="3716875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AC1E10C-4889-F842-BA54-B38AACA68D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0142" y="3716875"/>
                    <a:ext cx="217560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1053" r="-15789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A3B0B71-8680-C44D-880E-20B5F935CE20}"/>
                    </a:ext>
                  </a:extLst>
                </p:cNvPr>
                <p:cNvSpPr txBox="1"/>
                <p:nvPr/>
              </p:nvSpPr>
              <p:spPr>
                <a:xfrm>
                  <a:off x="7780766" y="4007029"/>
                  <a:ext cx="4256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A3B0B71-8680-C44D-880E-20B5F935C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766" y="4007029"/>
                  <a:ext cx="425629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7647" r="-17647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3" name="Picture 172" descr="A close up of a logo&#10;&#10;Description automatically generated">
              <a:extLst>
                <a:ext uri="{FF2B5EF4-FFF2-40B4-BE49-F238E27FC236}">
                  <a16:creationId xmlns:a16="http://schemas.microsoft.com/office/drawing/2014/main" id="{7A2CAC09-C5F7-E849-8B05-D5C172FED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3" t="11961" b="10103"/>
            <a:stretch/>
          </p:blipFill>
          <p:spPr>
            <a:xfrm>
              <a:off x="7519834" y="903162"/>
              <a:ext cx="2159997" cy="21619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7A91F09-3172-B44C-8FCD-E9F7C1B064EC}"/>
                    </a:ext>
                  </a:extLst>
                </p:cNvPr>
                <p:cNvSpPr txBox="1"/>
                <p:nvPr/>
              </p:nvSpPr>
              <p:spPr>
                <a:xfrm>
                  <a:off x="8628830" y="1086355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A" sz="2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7A91F09-3172-B44C-8FCD-E9F7C1B06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8830" y="1086355"/>
                  <a:ext cx="357547" cy="307777"/>
                </a:xfrm>
                <a:prstGeom prst="rect">
                  <a:avLst/>
                </a:prstGeom>
                <a:blipFill>
                  <a:blip r:embed="rId2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CFE3EE3-6560-8046-B102-859BB5BEE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3600" y="910129"/>
              <a:ext cx="1" cy="66023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Multiply 194">
              <a:extLst>
                <a:ext uri="{FF2B5EF4-FFF2-40B4-BE49-F238E27FC236}">
                  <a16:creationId xmlns:a16="http://schemas.microsoft.com/office/drawing/2014/main" id="{BD43D4AB-99AB-A14C-A6C9-077D199B250B}"/>
                </a:ext>
              </a:extLst>
            </p:cNvPr>
            <p:cNvSpPr/>
            <p:nvPr/>
          </p:nvSpPr>
          <p:spPr>
            <a:xfrm>
              <a:off x="8072930" y="1322531"/>
              <a:ext cx="252000" cy="252000"/>
            </a:xfrm>
            <a:prstGeom prst="mathMultiply">
              <a:avLst>
                <a:gd name="adj1" fmla="val 2689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7F033354-43CF-2742-A4E4-4F3E0421B43F}"/>
                    </a:ext>
                  </a:extLst>
                </p:cNvPr>
                <p:cNvSpPr txBox="1"/>
                <p:nvPr/>
              </p:nvSpPr>
              <p:spPr>
                <a:xfrm>
                  <a:off x="7788896" y="1133588"/>
                  <a:ext cx="34124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7F033354-43CF-2742-A4E4-4F3E0421B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896" y="1133588"/>
                  <a:ext cx="341247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14815" r="-3704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B65B871-5D6F-0A41-9506-87E427B4DB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9178" y="2046525"/>
              <a:ext cx="64654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FDD1C55-81ED-0C43-91C9-2D922DAAB8D3}"/>
                    </a:ext>
                  </a:extLst>
                </p:cNvPr>
                <p:cNvSpPr txBox="1"/>
                <p:nvPr/>
              </p:nvSpPr>
              <p:spPr>
                <a:xfrm>
                  <a:off x="7758879" y="157529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FDD1C55-81ED-0C43-91C9-2D922DAAB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879" y="1575293"/>
                  <a:ext cx="319254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11538" t="-35714" r="-3846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65F3B44-B6C8-2948-B54A-43B77553760C}"/>
              </a:ext>
            </a:extLst>
          </p:cNvPr>
          <p:cNvGrpSpPr/>
          <p:nvPr/>
        </p:nvGrpSpPr>
        <p:grpSpPr>
          <a:xfrm>
            <a:off x="12132675" y="487965"/>
            <a:ext cx="1730763" cy="3868788"/>
            <a:chOff x="12504137" y="-125653"/>
            <a:chExt cx="1730763" cy="386878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3F4E7A65-10E9-DC4F-8C92-6C2DF92ED13E}"/>
                </a:ext>
              </a:extLst>
            </p:cNvPr>
            <p:cNvGrpSpPr/>
            <p:nvPr/>
          </p:nvGrpSpPr>
          <p:grpSpPr>
            <a:xfrm>
              <a:off x="12504137" y="-125653"/>
              <a:ext cx="1730763" cy="3868788"/>
              <a:chOff x="11287523" y="446018"/>
              <a:chExt cx="1730763" cy="3868788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5BDF1CA4-F841-F540-92C8-1AF02D32AF35}"/>
                  </a:ext>
                </a:extLst>
              </p:cNvPr>
              <p:cNvGrpSpPr/>
              <p:nvPr/>
            </p:nvGrpSpPr>
            <p:grpSpPr>
              <a:xfrm>
                <a:off x="11977056" y="446018"/>
                <a:ext cx="1041230" cy="3346798"/>
                <a:chOff x="1267460" y="773747"/>
                <a:chExt cx="1041230" cy="3346798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5970E392-9F88-CC49-927B-A678888BB83C}"/>
                    </a:ext>
                  </a:extLst>
                </p:cNvPr>
                <p:cNvGrpSpPr/>
                <p:nvPr/>
              </p:nvGrpSpPr>
              <p:grpSpPr>
                <a:xfrm>
                  <a:off x="1267460" y="773747"/>
                  <a:ext cx="1041230" cy="3346798"/>
                  <a:chOff x="3349648" y="1831367"/>
                  <a:chExt cx="1041230" cy="3346798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1EB2EF4B-92DE-1F4B-9013-A33B1D5F30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9648" y="1843768"/>
                    <a:ext cx="0" cy="3334397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8D0C8D6B-9CAD-B34B-B3E9-B39BF42D7D00}"/>
                      </a:ext>
                    </a:extLst>
                  </p:cNvPr>
                  <p:cNvCxnSpPr/>
                  <p:nvPr/>
                </p:nvCxnSpPr>
                <p:spPr>
                  <a:xfrm>
                    <a:off x="4390878" y="1831367"/>
                    <a:ext cx="0" cy="3333600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00FDCF3C-F6E8-7347-B564-D547E465A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09688" y="4063904"/>
                  <a:ext cx="958468" cy="55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TextBox 164">
                      <a:extLst>
                        <a:ext uri="{FF2B5EF4-FFF2-40B4-BE49-F238E27FC236}">
                          <a16:creationId xmlns:a16="http://schemas.microsoft.com/office/drawing/2014/main" id="{5118E502-11C3-094A-B9CD-527DCCDBE3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0142" y="3716875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5" name="TextBox 164">
                      <a:extLst>
                        <a:ext uri="{FF2B5EF4-FFF2-40B4-BE49-F238E27FC236}">
                          <a16:creationId xmlns:a16="http://schemas.microsoft.com/office/drawing/2014/main" id="{5118E502-11C3-094A-B9CD-527DCCDBE3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0142" y="3716875"/>
                      <a:ext cx="21756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2222" r="-22222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98E69F6-EAB9-1C42-A68E-6FF44327B43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81267" y="4007029"/>
                    <a:ext cx="43935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98E69F6-EAB9-1C42-A68E-6FF44327B4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81267" y="4007029"/>
                    <a:ext cx="439351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7143" r="-1714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9" name="Picture 19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FF25965-A49C-434F-8A7A-D4F4C5BAD4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03" t="5741" r="29601" b="8630"/>
              <a:stretch/>
            </p:blipFill>
            <p:spPr>
              <a:xfrm>
                <a:off x="11364674" y="590113"/>
                <a:ext cx="1462467" cy="218949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67C945EE-E092-4A42-A66B-CF475759AE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5255" y="783055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0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67C945EE-E092-4A42-A66B-CF475759AE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5255" y="783055"/>
                    <a:ext cx="357547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EFB232A2-85CC-FB44-8962-F98DBC3A6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98169" y="662300"/>
                <a:ext cx="1" cy="660231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546A0BCA-051C-A045-9D51-9F790A37D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53876" y="1181523"/>
                    <a:ext cx="34721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546A0BCA-051C-A045-9D51-9F790A37D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53876" y="1181523"/>
                    <a:ext cx="347210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0345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D2C6F88-76F7-7D42-8A12-5B2F8D517FC3}"/>
                  </a:ext>
                </a:extLst>
              </p:cNvPr>
              <p:cNvSpPr/>
              <p:nvPr/>
            </p:nvSpPr>
            <p:spPr>
              <a:xfrm rot="1694804">
                <a:off x="11287523" y="145285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6CB7D7E-6EC2-5444-9591-78934E364074}"/>
                  </a:ext>
                </a:extLst>
              </p:cNvPr>
              <p:cNvSpPr/>
              <p:nvPr/>
            </p:nvSpPr>
            <p:spPr>
              <a:xfrm rot="1694804">
                <a:off x="11424179" y="15879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7BBFF4E1-4728-AB42-B22C-7BA5A62A3CA1}"/>
                </a:ext>
              </a:extLst>
            </p:cNvPr>
            <p:cNvCxnSpPr>
              <a:cxnSpLocks/>
            </p:cNvCxnSpPr>
            <p:nvPr/>
          </p:nvCxnSpPr>
          <p:spPr>
            <a:xfrm>
              <a:off x="13171117" y="1510410"/>
              <a:ext cx="6971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EE350AF-119D-494A-AA62-7E88EA1EAE80}"/>
                    </a:ext>
                  </a:extLst>
                </p:cNvPr>
                <p:cNvSpPr txBox="1"/>
                <p:nvPr/>
              </p:nvSpPr>
              <p:spPr>
                <a:xfrm>
                  <a:off x="13497881" y="164869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EE350AF-119D-494A-AA62-7E88EA1EA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7881" y="1648693"/>
                  <a:ext cx="313291" cy="345159"/>
                </a:xfrm>
                <a:prstGeom prst="rect">
                  <a:avLst/>
                </a:prstGeom>
                <a:blipFill>
                  <a:blip r:embed="rId36"/>
                  <a:stretch>
                    <a:fillRect l="-16000" t="-32143" r="-400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83983" y="525838"/>
            <a:ext cx="4828057" cy="2052791"/>
            <a:chOff x="1483231" y="1553320"/>
            <a:chExt cx="4828057" cy="2052791"/>
          </a:xfrm>
        </p:grpSpPr>
        <p:grpSp>
          <p:nvGrpSpPr>
            <p:cNvPr id="64" name="Group 63"/>
            <p:cNvGrpSpPr/>
            <p:nvPr/>
          </p:nvGrpSpPr>
          <p:grpSpPr>
            <a:xfrm>
              <a:off x="1483231" y="1553320"/>
              <a:ext cx="4828057" cy="2052791"/>
              <a:chOff x="1483231" y="1553320"/>
              <a:chExt cx="4828057" cy="205279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287678" y="2358211"/>
                <a:ext cx="319032" cy="315970"/>
                <a:chOff x="7185162" y="2695668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/>
              <p:cNvSpPr/>
              <p:nvPr/>
            </p:nvSpPr>
            <p:spPr>
              <a:xfrm>
                <a:off x="1810400" y="1891375"/>
                <a:ext cx="1249640" cy="12496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3231" y="1553320"/>
                <a:ext cx="1927926" cy="192792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411157" y="24182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060040" y="24257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5026329" y="2362902"/>
                <a:ext cx="319032" cy="315970"/>
                <a:chOff x="7185162" y="2695668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5185845" y="2797428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673166" y="2715057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0807" y="2516195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4673166" y="2010451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185845" y="1798092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387044" y="2010451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470384" y="2517811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87044" y="2715057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22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/>
              <p:cNvSpPr/>
              <p:nvPr/>
            </p:nvSpPr>
            <p:spPr>
              <a:xfrm>
                <a:off x="1636469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94088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219197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308" t="-32759" r="-105769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 flipV="1">
                <a:off x="5975359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981" t="-35088" r="-10188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231691" y="574407"/>
            <a:ext cx="5520002" cy="3318125"/>
            <a:chOff x="5279498" y="1154286"/>
            <a:chExt cx="5520002" cy="3318125"/>
          </a:xfrm>
        </p:grpSpPr>
        <p:grpSp>
          <p:nvGrpSpPr>
            <p:cNvPr id="67" name="Group 66"/>
            <p:cNvGrpSpPr/>
            <p:nvPr/>
          </p:nvGrpSpPr>
          <p:grpSpPr>
            <a:xfrm>
              <a:off x="5279498" y="1154286"/>
              <a:ext cx="5520002" cy="3318125"/>
              <a:chOff x="991518" y="2972743"/>
              <a:chExt cx="5520002" cy="33181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89581" y="5410233"/>
                <a:ext cx="0" cy="88063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694485" y="5732498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Parallelogram 70"/>
              <p:cNvSpPr/>
              <p:nvPr/>
            </p:nvSpPr>
            <p:spPr>
              <a:xfrm>
                <a:off x="991518" y="4310443"/>
                <a:ext cx="5520002" cy="1076805"/>
              </a:xfrm>
              <a:prstGeom prst="parallelogram">
                <a:avLst>
                  <a:gd name="adj" fmla="val 182083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691966" y="4629940"/>
                <a:ext cx="0" cy="1220017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Oval 82"/>
              <p:cNvSpPr/>
              <p:nvPr/>
            </p:nvSpPr>
            <p:spPr>
              <a:xfrm>
                <a:off x="2973211" y="4694384"/>
                <a:ext cx="1426482" cy="3997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3691966" y="2972743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>
              <a:stCxn id="83" idx="2"/>
            </p:cNvCxnSpPr>
            <p:nvPr/>
          </p:nvCxnSpPr>
          <p:spPr>
            <a:xfrm>
              <a:off x="7261191" y="3075801"/>
              <a:ext cx="7212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V="1">
              <a:off x="8478770" y="2978944"/>
              <a:ext cx="513916" cy="248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83" idx="5"/>
            </p:cNvCxnSpPr>
            <p:nvPr/>
          </p:nvCxnSpPr>
          <p:spPr>
            <a:xfrm>
              <a:off x="7974432" y="3075802"/>
              <a:ext cx="504338" cy="14133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476252" y="3103289"/>
              <a:ext cx="278514" cy="124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/>
          <p:cNvGrpSpPr/>
          <p:nvPr/>
        </p:nvGrpSpPr>
        <p:grpSpPr>
          <a:xfrm>
            <a:off x="451441" y="3787136"/>
            <a:ext cx="2216786" cy="1927926"/>
            <a:chOff x="451441" y="3787136"/>
            <a:chExt cx="2216786" cy="1927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31034" r="-24138" b="-9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904676" y="4251843"/>
              <a:ext cx="983515" cy="983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1441" y="3787136"/>
              <a:ext cx="1927926" cy="19279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4679" y="3965189"/>
              <a:ext cx="1583511" cy="15835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9938" y="3976929"/>
              <a:ext cx="232060" cy="229833"/>
              <a:chOff x="7185162" y="2695668"/>
              <a:chExt cx="319032" cy="31597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9056" y="4907580"/>
              <a:ext cx="232060" cy="229833"/>
              <a:chOff x="7185162" y="2695668"/>
              <a:chExt cx="319032" cy="31597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628732" y="4628216"/>
              <a:ext cx="232060" cy="229833"/>
              <a:chOff x="7185162" y="2695668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94208" y="4628683"/>
              <a:ext cx="232060" cy="229833"/>
              <a:chOff x="7185162" y="2695668"/>
              <a:chExt cx="319032" cy="31597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51996" y="4628216"/>
              <a:ext cx="232060" cy="229833"/>
              <a:chOff x="7185162" y="2695668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448664" y="4907580"/>
              <a:ext cx="232060" cy="229833"/>
              <a:chOff x="7185162" y="2695668"/>
              <a:chExt cx="319032" cy="31597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476753" y="4347404"/>
              <a:ext cx="232060" cy="229833"/>
              <a:chOff x="7185162" y="2695668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109056" y="4347402"/>
              <a:ext cx="232060" cy="229833"/>
              <a:chOff x="7185162" y="2695668"/>
              <a:chExt cx="319032" cy="31597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00238" y="4150583"/>
              <a:ext cx="232060" cy="229833"/>
              <a:chOff x="7185162" y="2695668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64575" y="4445767"/>
              <a:ext cx="232060" cy="229833"/>
              <a:chOff x="7185162" y="2695668"/>
              <a:chExt cx="319032" cy="31597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65602" y="4828478"/>
              <a:ext cx="232060" cy="229833"/>
              <a:chOff x="7185162" y="2695668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69791" y="5138639"/>
              <a:ext cx="232060" cy="229833"/>
              <a:chOff x="7185162" y="2695668"/>
              <a:chExt cx="319032" cy="315970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1234296" y="5284422"/>
              <a:ext cx="232060" cy="229833"/>
              <a:chOff x="7185162" y="2695668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7012" y="5160106"/>
              <a:ext cx="232060" cy="229833"/>
              <a:chOff x="7185162" y="2695668"/>
              <a:chExt cx="319032" cy="31597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890926" y="4845107"/>
              <a:ext cx="232060" cy="229833"/>
              <a:chOff x="7185162" y="2695668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901273" y="4472590"/>
              <a:ext cx="232060" cy="229833"/>
              <a:chOff x="7185162" y="2695668"/>
              <a:chExt cx="319032" cy="31597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910376" y="4102898"/>
              <a:ext cx="232060" cy="229833"/>
              <a:chOff x="7185162" y="2695668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endCxn id="130" idx="6"/>
            </p:cNvCxnSpPr>
            <p:nvPr/>
          </p:nvCxnSpPr>
          <p:spPr>
            <a:xfrm>
              <a:off x="1366953" y="4751099"/>
              <a:ext cx="821237" cy="584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37409" y="151995"/>
            <a:ext cx="4865031" cy="2647997"/>
            <a:chOff x="2894884" y="1133070"/>
            <a:chExt cx="4865031" cy="2647997"/>
          </a:xfrm>
        </p:grpSpPr>
        <p:grpSp>
          <p:nvGrpSpPr>
            <p:cNvPr id="137" name="Group 136"/>
            <p:cNvGrpSpPr/>
            <p:nvPr/>
          </p:nvGrpSpPr>
          <p:grpSpPr>
            <a:xfrm>
              <a:off x="5465121" y="1133070"/>
              <a:ext cx="2294794" cy="2294794"/>
              <a:chOff x="5465121" y="1133070"/>
              <a:chExt cx="2294794" cy="229479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577397" y="2561701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4718" y="2479330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852359" y="2280468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064718" y="1774724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77397" y="1562365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778596" y="1774724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861936" y="2282084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78596" y="2479330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785640" y="149564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7010150" y="1733499"/>
                <a:ext cx="678066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038686" y="2429265"/>
                <a:ext cx="721229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799719" y="2708588"/>
                <a:ext cx="359767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238649" y="2737124"/>
                <a:ext cx="194582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536820" y="2498157"/>
                <a:ext cx="617088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465121" y="1906598"/>
                <a:ext cx="660251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6065550" y="1204769"/>
                <a:ext cx="298789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730827" y="1133070"/>
                <a:ext cx="255560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894884" y="1407919"/>
              <a:ext cx="2021726" cy="2019945"/>
              <a:chOff x="2894884" y="1407919"/>
              <a:chExt cx="2021726" cy="201994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29427" y="162111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478394" y="2141631"/>
                <a:ext cx="0" cy="271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4135560" y="1855658"/>
                <a:ext cx="179630" cy="1632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3678360" y="1855658"/>
                <a:ext cx="24282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363968" y="2018862"/>
                <a:ext cx="163205" cy="189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3363968" y="2412871"/>
                <a:ext cx="1" cy="271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3527173" y="2806879"/>
                <a:ext cx="151187" cy="1584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21182" y="2965321"/>
                <a:ext cx="304193" cy="47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315190" y="2617881"/>
                <a:ext cx="153007" cy="1889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3534194" y="1407919"/>
                <a:ext cx="379638" cy="4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2966220" y="1705974"/>
                <a:ext cx="238542" cy="3128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2894884" y="2415046"/>
                <a:ext cx="16170" cy="3918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204760" y="3124117"/>
                <a:ext cx="240810" cy="2600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913832" y="3417824"/>
                <a:ext cx="401358" cy="100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4622903" y="2886100"/>
                <a:ext cx="234201" cy="2380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916610" y="2018862"/>
                <a:ext cx="0" cy="3961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391693" y="1441590"/>
                <a:ext cx="231210" cy="2643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509" r="-307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56" r="-245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/>
          <p:cNvGrpSpPr/>
          <p:nvPr/>
        </p:nvGrpSpPr>
        <p:grpSpPr>
          <a:xfrm>
            <a:off x="92209" y="3331217"/>
            <a:ext cx="2758737" cy="1434381"/>
            <a:chOff x="436147" y="3567757"/>
            <a:chExt cx="2758737" cy="1434381"/>
          </a:xfrm>
        </p:grpSpPr>
        <p:grpSp>
          <p:nvGrpSpPr>
            <p:cNvPr id="222" name="Group 221"/>
            <p:cNvGrpSpPr/>
            <p:nvPr/>
          </p:nvGrpSpPr>
          <p:grpSpPr>
            <a:xfrm>
              <a:off x="436147" y="3567757"/>
              <a:ext cx="2758737" cy="1434381"/>
              <a:chOff x="2448232" y="3613262"/>
              <a:chExt cx="2758737" cy="1434381"/>
            </a:xfrm>
          </p:grpSpPr>
          <p:grpSp>
            <p:nvGrpSpPr>
              <p:cNvPr id="153" name="Group 152"/>
              <p:cNvGrpSpPr/>
              <p:nvPr/>
            </p:nvGrpSpPr>
            <p:grpSpPr>
              <a:xfrm rot="10800000">
                <a:off x="3720859" y="38155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Multiply 158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>
                <a:off x="2471577" y="4343400"/>
                <a:ext cx="2697733" cy="737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/>
              <p:cNvSpPr/>
              <p:nvPr/>
            </p:nvSpPr>
            <p:spPr>
              <a:xfrm>
                <a:off x="2448232" y="3989439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 rot="10800000">
                <a:off x="2471143" y="4430422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2890684" y="3737717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0800000">
                <a:off x="2905727" y="4512106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92430" y="3613262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07079" y="4600526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707057" y="406037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699358" y="460052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3706864" y="451210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 flipH="1">
                <a:off x="3706371" y="4430422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3707056" y="4347164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>
                <a:off x="3705793" y="424643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3707058" y="4150693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/>
          <p:cNvGrpSpPr/>
          <p:nvPr/>
        </p:nvGrpSpPr>
        <p:grpSpPr>
          <a:xfrm>
            <a:off x="120608" y="5173158"/>
            <a:ext cx="2758737" cy="1434381"/>
            <a:chOff x="120608" y="5173158"/>
            <a:chExt cx="2758737" cy="1434381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43953" y="5903296"/>
              <a:ext cx="2697733" cy="73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Freeform 317"/>
            <p:cNvSpPr/>
            <p:nvPr/>
          </p:nvSpPr>
          <p:spPr>
            <a:xfrm>
              <a:off x="120608" y="5549335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 318"/>
            <p:cNvSpPr/>
            <p:nvPr/>
          </p:nvSpPr>
          <p:spPr>
            <a:xfrm rot="10800000">
              <a:off x="143519" y="5990318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563060" y="5297613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 rot="10800000">
              <a:off x="578103" y="6072002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064806" y="5173158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079455" y="6160422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1379433" y="562027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>
              <a:off x="1371734" y="616042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1379240" y="607200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378747" y="599031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379432" y="590706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H="1">
              <a:off x="1378169" y="580633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1379434" y="5710589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CAEB17B-4A42-5B4E-8789-00DBAA098DDD}"/>
              </a:ext>
            </a:extLst>
          </p:cNvPr>
          <p:cNvGrpSpPr/>
          <p:nvPr/>
        </p:nvGrpSpPr>
        <p:grpSpPr>
          <a:xfrm>
            <a:off x="6975273" y="1374268"/>
            <a:ext cx="1720316" cy="3318128"/>
            <a:chOff x="2359888" y="1860037"/>
            <a:chExt cx="1720316" cy="331812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61B4DC9-D017-514C-9C23-A07E344BAC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0092" y="1860037"/>
              <a:ext cx="0" cy="3318128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5F0B4F-7E48-E847-B5AA-E56A4FAE1E29}"/>
                </a:ext>
              </a:extLst>
            </p:cNvPr>
            <p:cNvCxnSpPr/>
            <p:nvPr/>
          </p:nvCxnSpPr>
          <p:spPr>
            <a:xfrm flipH="1" flipV="1">
              <a:off x="3362770" y="4619795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2196DDD-0678-CB44-9824-80F4C728BF11}"/>
                    </a:ext>
                  </a:extLst>
                </p:cNvPr>
                <p:cNvSpPr txBox="1"/>
                <p:nvPr/>
              </p:nvSpPr>
              <p:spPr>
                <a:xfrm>
                  <a:off x="2928767" y="4781322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767" y="4781322"/>
                  <a:ext cx="35754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39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079323C-B39E-6745-AC4C-15D4CD783F63}"/>
                    </a:ext>
                  </a:extLst>
                </p:cNvPr>
                <p:cNvSpPr txBox="1"/>
                <p:nvPr/>
              </p:nvSpPr>
              <p:spPr>
                <a:xfrm>
                  <a:off x="2359888" y="3037018"/>
                  <a:ext cx="34124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079323C-B39E-6745-AC4C-15D4CD783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888" y="3037018"/>
                  <a:ext cx="341247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10714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E96919F-9414-334D-AD04-FAE5B063D3E1}"/>
                </a:ext>
              </a:extLst>
            </p:cNvPr>
            <p:cNvGrpSpPr/>
            <p:nvPr/>
          </p:nvGrpSpPr>
          <p:grpSpPr>
            <a:xfrm>
              <a:off x="3062610" y="3665658"/>
              <a:ext cx="614963" cy="188811"/>
              <a:chOff x="9188943" y="4008239"/>
              <a:chExt cx="614963" cy="188811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4F4A9030-D2C4-EE43-A731-434D7494C9C5}"/>
                  </a:ext>
                </a:extLst>
              </p:cNvPr>
              <p:cNvSpPr/>
              <p:nvPr/>
            </p:nvSpPr>
            <p:spPr>
              <a:xfrm>
                <a:off x="9188943" y="4008239"/>
                <a:ext cx="614963" cy="18881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E39A437D-D445-F947-8717-F5C133C34142}"/>
                  </a:ext>
                </a:extLst>
              </p:cNvPr>
              <p:cNvCxnSpPr/>
              <p:nvPr/>
            </p:nvCxnSpPr>
            <p:spPr>
              <a:xfrm flipV="1">
                <a:off x="9672749" y="4148828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B0EFCEA-4FAC-AB49-A173-075489503A68}"/>
                </a:ext>
              </a:extLst>
            </p:cNvPr>
            <p:cNvGrpSpPr/>
            <p:nvPr/>
          </p:nvGrpSpPr>
          <p:grpSpPr>
            <a:xfrm>
              <a:off x="2653722" y="3581681"/>
              <a:ext cx="1426482" cy="399748"/>
              <a:chOff x="9055100" y="3993844"/>
              <a:chExt cx="882650" cy="24734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9349C8B-5F67-3A44-B3AB-F9A77724DC11}"/>
                  </a:ext>
                </a:extLst>
              </p:cNvPr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FA9E49F-6F30-8E45-A891-26A7E3475824}"/>
                  </a:ext>
                </a:extLst>
              </p:cNvPr>
              <p:cNvCxnSpPr/>
              <p:nvPr/>
            </p:nvCxnSpPr>
            <p:spPr>
              <a:xfrm flipV="1">
                <a:off x="9713401" y="4207939"/>
                <a:ext cx="58035" cy="191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9D4CD9B-0FF2-BC4A-AD84-7BE87F5D2147}"/>
                </a:ext>
              </a:extLst>
            </p:cNvPr>
            <p:cNvGrpSpPr/>
            <p:nvPr/>
          </p:nvGrpSpPr>
          <p:grpSpPr>
            <a:xfrm>
              <a:off x="3229642" y="3720162"/>
              <a:ext cx="304108" cy="79804"/>
              <a:chOff x="9222687" y="4001361"/>
              <a:chExt cx="606213" cy="159081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F35F406-A81C-D64F-8C3E-4FB636DB04F6}"/>
                  </a:ext>
                </a:extLst>
              </p:cNvPr>
              <p:cNvSpPr/>
              <p:nvPr/>
            </p:nvSpPr>
            <p:spPr>
              <a:xfrm>
                <a:off x="9222687" y="4001361"/>
                <a:ext cx="606213" cy="15908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57011EDF-C5EC-2040-8906-9A45D82C42C8}"/>
                  </a:ext>
                </a:extLst>
              </p:cNvPr>
              <p:cNvCxnSpPr/>
              <p:nvPr/>
            </p:nvCxnSpPr>
            <p:spPr>
              <a:xfrm flipV="1">
                <a:off x="9631681" y="4108677"/>
                <a:ext cx="116204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05384C2A-E20F-5E43-A68F-C32FBA0EEDC1}"/>
              </a:ext>
            </a:extLst>
          </p:cNvPr>
          <p:cNvSpPr/>
          <p:nvPr/>
        </p:nvSpPr>
        <p:spPr>
          <a:xfrm>
            <a:off x="6647563" y="2866451"/>
            <a:ext cx="2699035" cy="8954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FC3A9A6-47B3-2B4A-84EB-4EC65828C150}"/>
              </a:ext>
            </a:extLst>
          </p:cNvPr>
          <p:cNvCxnSpPr/>
          <p:nvPr/>
        </p:nvCxnSpPr>
        <p:spPr>
          <a:xfrm flipV="1">
            <a:off x="8456053" y="3709635"/>
            <a:ext cx="93792" cy="30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485015" y="522677"/>
            <a:ext cx="4606012" cy="1445441"/>
            <a:chOff x="385889" y="2504280"/>
            <a:chExt cx="4606012" cy="1445441"/>
          </a:xfrm>
        </p:grpSpPr>
        <p:grpSp>
          <p:nvGrpSpPr>
            <p:cNvPr id="89" name="Group 88"/>
            <p:cNvGrpSpPr/>
            <p:nvPr/>
          </p:nvGrpSpPr>
          <p:grpSpPr>
            <a:xfrm rot="10800000">
              <a:off x="1521589" y="2717623"/>
              <a:ext cx="213919" cy="1070458"/>
              <a:chOff x="8058637" y="981301"/>
              <a:chExt cx="213919" cy="107045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Multiply 13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85889" y="3231248"/>
              <a:ext cx="4603086" cy="64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193160" y="251534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207809" y="350260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499258" y="350260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 rot="10800000">
              <a:off x="2525517" y="2706563"/>
              <a:ext cx="213919" cy="1070458"/>
              <a:chOff x="8058637" y="981301"/>
              <a:chExt cx="213919" cy="107045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Multiply 127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197088" y="250428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11737" y="349154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2511137" y="349154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/>
            <p:cNvGrpSpPr/>
            <p:nvPr/>
          </p:nvGrpSpPr>
          <p:grpSpPr>
            <a:xfrm rot="10800000">
              <a:off x="3527577" y="2710249"/>
              <a:ext cx="213919" cy="1070458"/>
              <a:chOff x="8058637" y="981301"/>
              <a:chExt cx="213919" cy="107045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Multiply 1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3199148" y="2507966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13797" y="349523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Freeform 106"/>
            <p:cNvSpPr/>
            <p:nvPr/>
          </p:nvSpPr>
          <p:spPr>
            <a:xfrm>
              <a:off x="523268" y="2960395"/>
              <a:ext cx="4468633" cy="201256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508992" y="3340352"/>
              <a:ext cx="4468633" cy="232459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3503376" y="349496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3507782" y="334351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3514699" y="315648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503077" y="314509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513497" y="324234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499369" y="3349743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517533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3510380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1512343" y="2951071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1499149" y="337174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08300" y="323122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1507209" y="313179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411434" y="465532"/>
            <a:ext cx="3844380" cy="1824973"/>
            <a:chOff x="5193719" y="2293803"/>
            <a:chExt cx="3844380" cy="1824973"/>
          </a:xfrm>
        </p:grpSpPr>
        <p:grpSp>
          <p:nvGrpSpPr>
            <p:cNvPr id="2" name="Group 1"/>
            <p:cNvGrpSpPr/>
            <p:nvPr/>
          </p:nvGrpSpPr>
          <p:grpSpPr>
            <a:xfrm rot="10800000">
              <a:off x="6426416" y="2655417"/>
              <a:ext cx="213919" cy="1070458"/>
              <a:chOff x="8058637" y="981301"/>
              <a:chExt cx="213919" cy="1070458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Multiply 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603605" y="2658370"/>
              <a:ext cx="213919" cy="1070458"/>
              <a:chOff x="8058637" y="981301"/>
              <a:chExt cx="213919" cy="107045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ultiply 1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800000">
              <a:off x="6787913" y="2657200"/>
              <a:ext cx="213919" cy="1070458"/>
              <a:chOff x="8058637" y="981301"/>
              <a:chExt cx="213919" cy="107045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Multiply 1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6965102" y="2660153"/>
              <a:ext cx="213919" cy="1070458"/>
              <a:chOff x="8058637" y="981301"/>
              <a:chExt cx="213919" cy="107045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Multiply 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7137811" y="2657199"/>
              <a:ext cx="213919" cy="1070458"/>
              <a:chOff x="8058637" y="981301"/>
              <a:chExt cx="213919" cy="107045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Multiply 2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7315000" y="2660152"/>
              <a:ext cx="213919" cy="1070458"/>
              <a:chOff x="8058637" y="981301"/>
              <a:chExt cx="213919" cy="107045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Multiply 3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0800000">
              <a:off x="7499308" y="2658982"/>
              <a:ext cx="213919" cy="1070458"/>
              <a:chOff x="8058637" y="981301"/>
              <a:chExt cx="213919" cy="107045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Multiply 4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0800000">
              <a:off x="7676497" y="2661935"/>
              <a:ext cx="213919" cy="1070458"/>
              <a:chOff x="8058637" y="981301"/>
              <a:chExt cx="213919" cy="107045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Multiply 4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193721" y="3229910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193721" y="2862916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>
              <a:off x="5193721" y="3303899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193719" y="2611194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5193723" y="3385583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73986" y="34740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6858090" y="293385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42099" y="347400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857689" y="338558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856665" y="3303899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50137" y="3220641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855465" y="311991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858092" y="3024170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834534" y="2797421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11596" y="2999717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5811596" y="3224092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815729" y="3401485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831606" y="3543043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6095875" y="2710701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6091602" y="3625648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073986" y="22938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3112" y="3079569"/>
            <a:ext cx="3844380" cy="1824973"/>
            <a:chOff x="533112" y="3079569"/>
            <a:chExt cx="3844380" cy="18249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33114" y="4015676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reeform 163"/>
            <p:cNvSpPr/>
            <p:nvPr/>
          </p:nvSpPr>
          <p:spPr>
            <a:xfrm>
              <a:off x="533114" y="3648682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 rot="10800000">
              <a:off x="533114" y="4089665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33112" y="3396960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rot="10800000">
              <a:off x="533116" y="4171349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413379" y="42597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flipH="1" flipV="1">
              <a:off x="1173927" y="3583187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 flipV="1">
              <a:off x="1150989" y="3785483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1150989" y="4009858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1155122" y="4187251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1170999" y="4328809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435268" y="3496467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>
              <a:off x="1430995" y="4411414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413379" y="30795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8629150" y="3031297"/>
            <a:ext cx="2075069" cy="1750433"/>
            <a:chOff x="7722730" y="3189698"/>
            <a:chExt cx="2075069" cy="1750433"/>
          </a:xfrm>
        </p:grpSpPr>
        <p:grpSp>
          <p:nvGrpSpPr>
            <p:cNvPr id="252" name="Group 251"/>
            <p:cNvGrpSpPr/>
            <p:nvPr/>
          </p:nvGrpSpPr>
          <p:grpSpPr>
            <a:xfrm rot="10800000">
              <a:off x="7898773" y="3638527"/>
              <a:ext cx="213919" cy="1070458"/>
              <a:chOff x="8058637" y="981301"/>
              <a:chExt cx="213919" cy="1070458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Multiply 30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0800000">
              <a:off x="8075962" y="3641480"/>
              <a:ext cx="213919" cy="1070458"/>
              <a:chOff x="8058637" y="981301"/>
              <a:chExt cx="213919" cy="1070458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Multiply 30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0800000">
              <a:off x="8260270" y="3640310"/>
              <a:ext cx="213919" cy="1070458"/>
              <a:chOff x="8058637" y="981301"/>
              <a:chExt cx="213919" cy="1070458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 29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Multiply 29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8437459" y="3643263"/>
              <a:ext cx="213919" cy="1070458"/>
              <a:chOff x="8058637" y="981301"/>
              <a:chExt cx="213919" cy="1070458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Multiply 29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8610168" y="3640309"/>
              <a:ext cx="213919" cy="1070458"/>
              <a:chOff x="8058637" y="981301"/>
              <a:chExt cx="213919" cy="1070458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Multiply 28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8787357" y="3643262"/>
              <a:ext cx="213919" cy="1070458"/>
              <a:chOff x="8058637" y="981301"/>
              <a:chExt cx="213919" cy="1070458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" name="Group 28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5" name="Oval 28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4" name="Multiply 28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8971665" y="3642092"/>
              <a:ext cx="213919" cy="1070458"/>
              <a:chOff x="8058637" y="981301"/>
              <a:chExt cx="213919" cy="1070458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Multiply 27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9148854" y="3645045"/>
              <a:ext cx="213919" cy="1070458"/>
              <a:chOff x="8058637" y="981301"/>
              <a:chExt cx="213919" cy="1070458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4" name="Multiply 27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 flipV="1">
              <a:off x="7722731" y="4477545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7722731" y="4267259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7722730" y="4065047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7722730" y="3842013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Rectangle 264"/>
            <p:cNvSpPr/>
            <p:nvPr/>
          </p:nvSpPr>
          <p:spPr>
            <a:xfrm>
              <a:off x="8278155" y="3542769"/>
              <a:ext cx="705797" cy="124271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8259755" y="3483615"/>
              <a:ext cx="726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923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48392" y="3148683"/>
            <a:ext cx="2075069" cy="1525805"/>
            <a:chOff x="6348392" y="3148683"/>
            <a:chExt cx="2075069" cy="1525805"/>
          </a:xfrm>
        </p:grpSpPr>
        <p:grpSp>
          <p:nvGrpSpPr>
            <p:cNvPr id="250" name="Group 249"/>
            <p:cNvGrpSpPr/>
            <p:nvPr/>
          </p:nvGrpSpPr>
          <p:grpSpPr>
            <a:xfrm>
              <a:off x="6348392" y="3148683"/>
              <a:ext cx="2075069" cy="1525805"/>
              <a:chOff x="7722730" y="3189698"/>
              <a:chExt cx="2075069" cy="1525805"/>
            </a:xfrm>
          </p:grpSpPr>
          <p:grpSp>
            <p:nvGrpSpPr>
              <p:cNvPr id="155" name="Group 154"/>
              <p:cNvGrpSpPr/>
              <p:nvPr/>
            </p:nvGrpSpPr>
            <p:grpSpPr>
              <a:xfrm rot="10800000">
                <a:off x="7898773" y="3638527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Multiply 22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 rot="10800000">
                <a:off x="8075962" y="364148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6" name="Multiply 21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10800000">
                <a:off x="8260270" y="364031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Group 20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1" name="Multiply 21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0800000">
                <a:off x="8437459" y="3643263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20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6" name="Multiply 20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0800000">
                <a:off x="8610168" y="3640309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1" name="Multiply 20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8787357" y="364326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Group 19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6" name="Multiply 19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rot="10800000">
                <a:off x="8971665" y="364209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1" name="Multiply 19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10800000">
                <a:off x="9148854" y="36450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Group 18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6" name="Multiply 18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 flipV="1">
                <a:off x="7722731" y="4477545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 flipH="1" flipV="1">
                <a:off x="7722731" y="4267259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 flipV="1">
                <a:off x="7722730" y="4065047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 flipV="1">
                <a:off x="7722730" y="3842013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512" r="-1951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Rectangle 239"/>
              <p:cNvSpPr/>
              <p:nvPr/>
            </p:nvSpPr>
            <p:spPr>
              <a:xfrm>
                <a:off x="8278155" y="3542769"/>
                <a:ext cx="705797" cy="529367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Arrow Connector 241"/>
              <p:cNvCxnSpPr/>
              <p:nvPr/>
            </p:nvCxnSpPr>
            <p:spPr>
              <a:xfrm>
                <a:off x="8259755" y="3483615"/>
                <a:ext cx="7260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615" r="-3076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5" name="TextBox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077" r="-1923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810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7" name="TextBox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077" r="-2307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/>
            <p:cNvCxnSpPr/>
            <p:nvPr/>
          </p:nvCxnSpPr>
          <p:spPr>
            <a:xfrm flipH="1">
              <a:off x="7181470" y="4031121"/>
              <a:ext cx="2891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blipFill>
                  <a:blip r:embed="rId19"/>
                  <a:stretch>
                    <a:fillRect l="-16667" t="-31707" r="-105556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39272</TotalTime>
  <Words>209</Words>
  <Application>Microsoft Macintosh PowerPoint</Application>
  <PresentationFormat>Widescreen</PresentationFormat>
  <Paragraphs>168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724</cp:revision>
  <dcterms:created xsi:type="dcterms:W3CDTF">2017-07-11T12:03:09Z</dcterms:created>
  <dcterms:modified xsi:type="dcterms:W3CDTF">2020-07-27T22:28:09Z</dcterms:modified>
</cp:coreProperties>
</file>