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7979" autoAdjust="0"/>
  </p:normalViewPr>
  <p:slideViewPr>
    <p:cSldViewPr snapToGrid="0">
      <p:cViewPr varScale="1">
        <p:scale>
          <a:sx n="89" d="100"/>
          <a:sy n="89" d="100"/>
        </p:scale>
        <p:origin x="912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6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90.png"/><Relationship Id="rId39" Type="http://schemas.openxmlformats.org/officeDocument/2006/relationships/image" Target="../media/image11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6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5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3.png"/><Relationship Id="rId43" Type="http://schemas.openxmlformats.org/officeDocument/2006/relationships/image" Target="../media/image108.png"/><Relationship Id="rId3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1067109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1067109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598714" y="699406"/>
            <a:ext cx="4852935" cy="5078187"/>
            <a:chOff x="598714" y="699406"/>
            <a:chExt cx="4852935" cy="50781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98714" y="3380013"/>
              <a:ext cx="3668486" cy="10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979715" y="2547256"/>
              <a:ext cx="2264229" cy="598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6543" y="2982686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34343" y="2977242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42662" y="2977241"/>
              <a:ext cx="308987" cy="11647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23467" y="3214006"/>
              <a:ext cx="137328" cy="6912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8684" y="3407233"/>
              <a:ext cx="46894" cy="2775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02867" y="699406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4"/>
            </p:cNvCxnSpPr>
            <p:nvPr/>
          </p:nvCxnSpPr>
          <p:spPr>
            <a:xfrm>
              <a:off x="1969555" y="1027337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79042" y="2537731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3842" y="2547256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55267" y="1476372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93367" y="1476372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25" idx="2"/>
            </p:cNvCxnSpPr>
            <p:nvPr/>
          </p:nvCxnSpPr>
          <p:spPr>
            <a:xfrm>
              <a:off x="2460092" y="976987"/>
              <a:ext cx="14712" cy="1007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>
              <a:off x="2131479" y="976987"/>
              <a:ext cx="657225" cy="1008294"/>
            </a:xfrm>
            <a:prstGeom prst="arc">
              <a:avLst>
                <a:gd name="adj1" fmla="val 16200000"/>
                <a:gd name="adj2" fmla="val 52996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669307" y="1472294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774292" y="3482068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>
              <a:off x="1940980" y="3809999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650467" y="5320393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55267" y="5329918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926692" y="4259034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964792" y="4259034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4" idx="2"/>
            </p:cNvCxnSpPr>
            <p:nvPr/>
          </p:nvCxnSpPr>
          <p:spPr>
            <a:xfrm>
              <a:off x="2431517" y="3759649"/>
              <a:ext cx="14712" cy="1007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2102904" y="3759649"/>
              <a:ext cx="657225" cy="1008294"/>
            </a:xfrm>
            <a:prstGeom prst="arc">
              <a:avLst>
                <a:gd name="adj1" fmla="val 16200000"/>
                <a:gd name="adj2" fmla="val 52996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2669307" y="4265842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3"/>
            </p:cNvCxnSpPr>
            <p:nvPr/>
          </p:nvCxnSpPr>
          <p:spPr>
            <a:xfrm>
              <a:off x="3243944" y="2846614"/>
              <a:ext cx="699406" cy="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484899" y="253530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899" y="2535308"/>
                  <a:ext cx="2174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208629" y="1078789"/>
                  <a:ext cx="330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29" y="1078789"/>
                  <a:ext cx="3306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154296" y="4355188"/>
                  <a:ext cx="330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96" y="4355188"/>
                  <a:ext cx="3306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727" t="-33333" r="-600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130539" y="688520"/>
            <a:ext cx="4852935" cy="5078187"/>
            <a:chOff x="6130539" y="688520"/>
            <a:chExt cx="4852935" cy="507818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130539" y="3369127"/>
              <a:ext cx="3668486" cy="10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511540" y="2536370"/>
              <a:ext cx="2264229" cy="598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718368" y="2971800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166168" y="2966356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0674487" y="2966355"/>
              <a:ext cx="308987" cy="11647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755292" y="3203120"/>
              <a:ext cx="137328" cy="6912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800509" y="3396347"/>
              <a:ext cx="46894" cy="2775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334692" y="688520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4"/>
            </p:cNvCxnSpPr>
            <p:nvPr/>
          </p:nvCxnSpPr>
          <p:spPr>
            <a:xfrm>
              <a:off x="7501380" y="1016451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210867" y="2526845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515667" y="2536370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487092" y="1465486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525192" y="1465486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306117" y="3471182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</p:cNvCxnSpPr>
            <p:nvPr/>
          </p:nvCxnSpPr>
          <p:spPr>
            <a:xfrm>
              <a:off x="7472805" y="3799113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7182292" y="5309507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87092" y="5319032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58517" y="4248148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496617" y="4248148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0" idx="3"/>
            </p:cNvCxnSpPr>
            <p:nvPr/>
          </p:nvCxnSpPr>
          <p:spPr>
            <a:xfrm>
              <a:off x="8775769" y="2835728"/>
              <a:ext cx="699406" cy="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9016724" y="2524422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724" y="2524422"/>
                  <a:ext cx="21749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/>
            <p:cNvGrpSpPr/>
            <p:nvPr/>
          </p:nvGrpSpPr>
          <p:grpSpPr>
            <a:xfrm>
              <a:off x="7890283" y="1235528"/>
              <a:ext cx="317569" cy="349701"/>
              <a:chOff x="8458199" y="1333500"/>
              <a:chExt cx="317569" cy="349701"/>
            </a:xfrm>
          </p:grpSpPr>
          <p:sp>
            <p:nvSpPr>
              <p:cNvPr id="76" name="Rectangle 75"/>
              <p:cNvSpPr/>
              <p:nvPr/>
            </p:nvSpPr>
            <p:spPr>
              <a:xfrm flipH="1">
                <a:off x="8458199" y="1333500"/>
                <a:ext cx="317569" cy="1319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 flipV="1">
                <a:off x="8458199" y="1491337"/>
                <a:ext cx="45719" cy="19186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861708" y="4005487"/>
              <a:ext cx="317569" cy="349701"/>
              <a:chOff x="8458199" y="1333500"/>
              <a:chExt cx="317569" cy="349701"/>
            </a:xfrm>
          </p:grpSpPr>
          <p:sp>
            <p:nvSpPr>
              <p:cNvPr id="80" name="Rectangle 79"/>
              <p:cNvSpPr/>
              <p:nvPr/>
            </p:nvSpPr>
            <p:spPr>
              <a:xfrm flipH="1">
                <a:off x="8458199" y="1333500"/>
                <a:ext cx="317569" cy="1319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 flipV="1">
                <a:off x="8458199" y="1491337"/>
                <a:ext cx="45719" cy="19186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8375305" y="1302198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8344975" y="4105267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677120" y="4158086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120" y="4158086"/>
                  <a:ext cx="19729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608801" y="1393365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801" y="1393365"/>
                  <a:ext cx="1972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242" t="-36000" r="-9697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12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452648" y="675675"/>
            <a:ext cx="9171281" cy="2505577"/>
            <a:chOff x="452648" y="675675"/>
            <a:chExt cx="9171281" cy="2505577"/>
          </a:xfrm>
        </p:grpSpPr>
        <p:grpSp>
          <p:nvGrpSpPr>
            <p:cNvPr id="19" name="Group 18"/>
            <p:cNvGrpSpPr/>
            <p:nvPr/>
          </p:nvGrpSpPr>
          <p:grpSpPr>
            <a:xfrm>
              <a:off x="4678247" y="1169534"/>
              <a:ext cx="625930" cy="1404258"/>
              <a:chOff x="10738756" y="2536371"/>
              <a:chExt cx="625930" cy="140425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7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/>
            <p:cNvCxnSpPr/>
            <p:nvPr/>
          </p:nvCxnSpPr>
          <p:spPr>
            <a:xfrm flipH="1">
              <a:off x="5069658" y="971551"/>
              <a:ext cx="60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30598" y="971551"/>
              <a:ext cx="5987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452648" y="675675"/>
              <a:ext cx="9171281" cy="2464980"/>
              <a:chOff x="510955" y="675675"/>
              <a:chExt cx="9171281" cy="246498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74914" y="675675"/>
                <a:ext cx="8951840" cy="2121954"/>
                <a:chOff x="674914" y="675675"/>
                <a:chExt cx="8951840" cy="2121954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892629" y="2623458"/>
                  <a:ext cx="8501743" cy="17417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892629" y="1817915"/>
                  <a:ext cx="185057" cy="8055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9209315" y="1817914"/>
                  <a:ext cx="185057" cy="8055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04460" y="768804"/>
                  <a:ext cx="141514" cy="39188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674914" y="1172936"/>
                  <a:ext cx="620486" cy="620486"/>
                  <a:chOff x="5660571" y="5170714"/>
                  <a:chExt cx="620486" cy="620486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5660571" y="5170714"/>
                    <a:ext cx="620486" cy="6204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>
                    <a:endCxn id="20" idx="0"/>
                  </p:cNvCxnSpPr>
                  <p:nvPr/>
                </p:nvCxnSpPr>
                <p:spPr>
                  <a:xfrm flipV="1">
                    <a:off x="5970814" y="5170714"/>
                    <a:ext cx="0" cy="1959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endCxn id="20" idx="7"/>
                  </p:cNvCxnSpPr>
                  <p:nvPr/>
                </p:nvCxnSpPr>
                <p:spPr>
                  <a:xfrm flipV="1">
                    <a:off x="6092448" y="5261582"/>
                    <a:ext cx="97741" cy="64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>
                    <a:endCxn id="20" idx="6"/>
                  </p:cNvCxnSpPr>
                  <p:nvPr/>
                </p:nvCxnSpPr>
                <p:spPr>
                  <a:xfrm>
                    <a:off x="6141318" y="5480957"/>
                    <a:ext cx="139739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>
                    <a:endCxn id="20" idx="5"/>
                  </p:cNvCxnSpPr>
                  <p:nvPr/>
                </p:nvCxnSpPr>
                <p:spPr>
                  <a:xfrm>
                    <a:off x="6092448" y="5636078"/>
                    <a:ext cx="97741" cy="642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endCxn id="20" idx="4"/>
                  </p:cNvCxnSpPr>
                  <p:nvPr/>
                </p:nvCxnSpPr>
                <p:spPr>
                  <a:xfrm>
                    <a:off x="5970814" y="5634717"/>
                    <a:ext cx="0" cy="15648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20" idx="3"/>
                  </p:cNvCxnSpPr>
                  <p:nvPr/>
                </p:nvCxnSpPr>
                <p:spPr>
                  <a:xfrm flipV="1">
                    <a:off x="5751439" y="5624132"/>
                    <a:ext cx="94189" cy="762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>
                    <a:endCxn id="20" idx="2"/>
                  </p:cNvCxnSpPr>
                  <p:nvPr/>
                </p:nvCxnSpPr>
                <p:spPr>
                  <a:xfrm flipH="1">
                    <a:off x="5660571" y="5480957"/>
                    <a:ext cx="1251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stCxn id="20" idx="1"/>
                  </p:cNvCxnSpPr>
                  <p:nvPr/>
                </p:nvCxnSpPr>
                <p:spPr>
                  <a:xfrm>
                    <a:off x="5751439" y="5261582"/>
                    <a:ext cx="124239" cy="10507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5970814" y="5170714"/>
                    <a:ext cx="121634" cy="31024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Oval 48"/>
                <p:cNvSpPr/>
                <p:nvPr/>
              </p:nvSpPr>
              <p:spPr>
                <a:xfrm>
                  <a:off x="9235814" y="769865"/>
                  <a:ext cx="141514" cy="39188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9006268" y="1173997"/>
                  <a:ext cx="620486" cy="620486"/>
                  <a:chOff x="5660571" y="5170714"/>
                  <a:chExt cx="620486" cy="620486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5660571" y="5170714"/>
                    <a:ext cx="620486" cy="6204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/>
                  <p:cNvCxnSpPr>
                    <a:endCxn id="51" idx="0"/>
                  </p:cNvCxnSpPr>
                  <p:nvPr/>
                </p:nvCxnSpPr>
                <p:spPr>
                  <a:xfrm flipV="1">
                    <a:off x="5970814" y="5170714"/>
                    <a:ext cx="0" cy="1959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>
                    <a:endCxn id="51" idx="7"/>
                  </p:cNvCxnSpPr>
                  <p:nvPr/>
                </p:nvCxnSpPr>
                <p:spPr>
                  <a:xfrm flipV="1">
                    <a:off x="6092448" y="5261582"/>
                    <a:ext cx="97741" cy="64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>
                    <a:endCxn id="51" idx="6"/>
                  </p:cNvCxnSpPr>
                  <p:nvPr/>
                </p:nvCxnSpPr>
                <p:spPr>
                  <a:xfrm>
                    <a:off x="6141318" y="5480957"/>
                    <a:ext cx="139739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1" idx="5"/>
                  </p:cNvCxnSpPr>
                  <p:nvPr/>
                </p:nvCxnSpPr>
                <p:spPr>
                  <a:xfrm>
                    <a:off x="6092448" y="5636078"/>
                    <a:ext cx="97741" cy="642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endCxn id="51" idx="4"/>
                  </p:cNvCxnSpPr>
                  <p:nvPr/>
                </p:nvCxnSpPr>
                <p:spPr>
                  <a:xfrm>
                    <a:off x="5970814" y="5634717"/>
                    <a:ext cx="0" cy="15648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V="1">
                    <a:off x="5751439" y="5624132"/>
                    <a:ext cx="94189" cy="762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51" idx="2"/>
                  </p:cNvCxnSpPr>
                  <p:nvPr/>
                </p:nvCxnSpPr>
                <p:spPr>
                  <a:xfrm flipH="1">
                    <a:off x="5660571" y="5480957"/>
                    <a:ext cx="1251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stCxn id="51" idx="1"/>
                  </p:cNvCxnSpPr>
                  <p:nvPr/>
                </p:nvCxnSpPr>
                <p:spPr>
                  <a:xfrm>
                    <a:off x="5751439" y="5261582"/>
                    <a:ext cx="124239" cy="10507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5970814" y="5170714"/>
                    <a:ext cx="121634" cy="31024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1295400" y="971551"/>
                  <a:ext cx="59871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8519090" y="964747"/>
                  <a:ext cx="60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 flipV="1">
                  <a:off x="9131454" y="675675"/>
                  <a:ext cx="103644" cy="9838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9085135" y="858260"/>
                  <a:ext cx="90591" cy="438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9100887" y="1112995"/>
                  <a:ext cx="116735" cy="462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 flipV="1">
                  <a:off x="9068861" y="1016440"/>
                  <a:ext cx="110664" cy="14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Group 81"/>
                <p:cNvGrpSpPr/>
                <p:nvPr/>
              </p:nvGrpSpPr>
              <p:grpSpPr>
                <a:xfrm flipH="1">
                  <a:off x="1102263" y="683227"/>
                  <a:ext cx="200096" cy="483586"/>
                  <a:chOff x="2087935" y="2086923"/>
                  <a:chExt cx="166237" cy="483586"/>
                </a:xfrm>
              </p:grpSpPr>
              <p:cxnSp>
                <p:nvCxnSpPr>
                  <p:cNvPr id="78" name="Straight Connector 77"/>
                  <p:cNvCxnSpPr/>
                  <p:nvPr/>
                </p:nvCxnSpPr>
                <p:spPr>
                  <a:xfrm flipH="1" flipV="1">
                    <a:off x="2150528" y="2086923"/>
                    <a:ext cx="103644" cy="9838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2104209" y="2269508"/>
                    <a:ext cx="90591" cy="438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119961" y="2524243"/>
                    <a:ext cx="116735" cy="4626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flipH="1" flipV="1">
                    <a:off x="2087935" y="2427688"/>
                    <a:ext cx="110664" cy="14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10955" y="2832878"/>
                    <a:ext cx="9285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𝐶𝑙𝑜𝑐𝑘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55" y="2832878"/>
                    <a:ext cx="9285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52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42941" y="2779526"/>
                    <a:ext cx="9392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𝐶𝑙𝑜𝑐𝑘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941" y="2779526"/>
                    <a:ext cx="9392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44" r="-454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25365" y="2873475"/>
                  <a:ext cx="646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365" y="2873475"/>
                  <a:ext cx="64684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491" r="-754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/>
          <p:cNvGrpSpPr/>
          <p:nvPr/>
        </p:nvGrpSpPr>
        <p:grpSpPr>
          <a:xfrm>
            <a:off x="552718" y="4147327"/>
            <a:ext cx="9204446" cy="2476034"/>
            <a:chOff x="552718" y="4147327"/>
            <a:chExt cx="9204446" cy="2476034"/>
          </a:xfrm>
        </p:grpSpPr>
        <p:grpSp>
          <p:nvGrpSpPr>
            <p:cNvPr id="84" name="Group 83"/>
            <p:cNvGrpSpPr/>
            <p:nvPr/>
          </p:nvGrpSpPr>
          <p:grpSpPr>
            <a:xfrm>
              <a:off x="645920" y="4147327"/>
              <a:ext cx="8951840" cy="2121954"/>
              <a:chOff x="674914" y="675675"/>
              <a:chExt cx="8951840" cy="212195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892629" y="2623458"/>
                <a:ext cx="8501743" cy="1741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92629" y="1817915"/>
                <a:ext cx="185057" cy="8055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209315" y="1817914"/>
                <a:ext cx="185057" cy="8055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904460" y="768804"/>
                <a:ext cx="141514" cy="3918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674914" y="1172936"/>
                <a:ext cx="620486" cy="620486"/>
                <a:chOff x="5660571" y="5170714"/>
                <a:chExt cx="620486" cy="62048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5660571" y="5170714"/>
                  <a:ext cx="620486" cy="620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Straight Connector 113"/>
                <p:cNvCxnSpPr>
                  <a:endCxn id="113" idx="0"/>
                </p:cNvCxnSpPr>
                <p:nvPr/>
              </p:nvCxnSpPr>
              <p:spPr>
                <a:xfrm flipV="1">
                  <a:off x="5970814" y="5170714"/>
                  <a:ext cx="0" cy="1959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endCxn id="113" idx="7"/>
                </p:cNvCxnSpPr>
                <p:nvPr/>
              </p:nvCxnSpPr>
              <p:spPr>
                <a:xfrm flipV="1">
                  <a:off x="6092448" y="5261582"/>
                  <a:ext cx="97741" cy="64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endCxn id="113" idx="6"/>
                </p:cNvCxnSpPr>
                <p:nvPr/>
              </p:nvCxnSpPr>
              <p:spPr>
                <a:xfrm>
                  <a:off x="6141318" y="5480957"/>
                  <a:ext cx="1397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endCxn id="113" idx="5"/>
                </p:cNvCxnSpPr>
                <p:nvPr/>
              </p:nvCxnSpPr>
              <p:spPr>
                <a:xfrm>
                  <a:off x="6092448" y="5636078"/>
                  <a:ext cx="97741" cy="642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endCxn id="113" idx="4"/>
                </p:cNvCxnSpPr>
                <p:nvPr/>
              </p:nvCxnSpPr>
              <p:spPr>
                <a:xfrm>
                  <a:off x="5970814" y="5634717"/>
                  <a:ext cx="0" cy="15648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13" idx="3"/>
                </p:cNvCxnSpPr>
                <p:nvPr/>
              </p:nvCxnSpPr>
              <p:spPr>
                <a:xfrm flipV="1">
                  <a:off x="5751439" y="5624132"/>
                  <a:ext cx="94189" cy="76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endCxn id="113" idx="2"/>
                </p:cNvCxnSpPr>
                <p:nvPr/>
              </p:nvCxnSpPr>
              <p:spPr>
                <a:xfrm flipH="1">
                  <a:off x="5660571" y="5480957"/>
                  <a:ext cx="1251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3" idx="1"/>
                </p:cNvCxnSpPr>
                <p:nvPr/>
              </p:nvCxnSpPr>
              <p:spPr>
                <a:xfrm>
                  <a:off x="5751439" y="5261582"/>
                  <a:ext cx="124239" cy="1050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>
                  <a:endCxn id="113" idx="5"/>
                </p:cNvCxnSpPr>
                <p:nvPr/>
              </p:nvCxnSpPr>
              <p:spPr>
                <a:xfrm>
                  <a:off x="5970814" y="5480958"/>
                  <a:ext cx="219375" cy="21937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/>
              <p:cNvSpPr/>
              <p:nvPr/>
            </p:nvSpPr>
            <p:spPr>
              <a:xfrm>
                <a:off x="9235814" y="769865"/>
                <a:ext cx="141514" cy="3918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9006268" y="1173997"/>
                <a:ext cx="620486" cy="620486"/>
                <a:chOff x="5660571" y="5170714"/>
                <a:chExt cx="620486" cy="620486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60571" y="5170714"/>
                  <a:ext cx="620486" cy="620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endCxn id="103" idx="0"/>
                </p:cNvCxnSpPr>
                <p:nvPr/>
              </p:nvCxnSpPr>
              <p:spPr>
                <a:xfrm flipV="1">
                  <a:off x="5970814" y="5170714"/>
                  <a:ext cx="0" cy="1959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V="1">
                  <a:off x="6092448" y="5261582"/>
                  <a:ext cx="97741" cy="64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3" idx="6"/>
                </p:cNvCxnSpPr>
                <p:nvPr/>
              </p:nvCxnSpPr>
              <p:spPr>
                <a:xfrm>
                  <a:off x="6141318" y="5480957"/>
                  <a:ext cx="1397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endCxn id="103" idx="5"/>
                </p:cNvCxnSpPr>
                <p:nvPr/>
              </p:nvCxnSpPr>
              <p:spPr>
                <a:xfrm>
                  <a:off x="6092448" y="5636078"/>
                  <a:ext cx="97741" cy="642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3" idx="4"/>
                </p:cNvCxnSpPr>
                <p:nvPr/>
              </p:nvCxnSpPr>
              <p:spPr>
                <a:xfrm>
                  <a:off x="5970814" y="5634717"/>
                  <a:ext cx="0" cy="15648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3" idx="3"/>
                </p:cNvCxnSpPr>
                <p:nvPr/>
              </p:nvCxnSpPr>
              <p:spPr>
                <a:xfrm flipV="1">
                  <a:off x="5751439" y="5624132"/>
                  <a:ext cx="94189" cy="76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3" idx="2"/>
                </p:cNvCxnSpPr>
                <p:nvPr/>
              </p:nvCxnSpPr>
              <p:spPr>
                <a:xfrm flipH="1">
                  <a:off x="5660571" y="5480957"/>
                  <a:ext cx="1251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3" idx="1"/>
                </p:cNvCxnSpPr>
                <p:nvPr/>
              </p:nvCxnSpPr>
              <p:spPr>
                <a:xfrm>
                  <a:off x="5751439" y="5261582"/>
                  <a:ext cx="124239" cy="1050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5970814" y="5170714"/>
                  <a:ext cx="121634" cy="31024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9131454" y="675675"/>
                <a:ext cx="103644" cy="9838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 flipV="1">
                <a:off x="9085135" y="858260"/>
                <a:ext cx="90591" cy="438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9100887" y="1112995"/>
                <a:ext cx="116735" cy="462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9068861" y="1016440"/>
                <a:ext cx="110664" cy="14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/>
              <p:cNvGrpSpPr/>
              <p:nvPr/>
            </p:nvGrpSpPr>
            <p:grpSpPr>
              <a:xfrm flipH="1">
                <a:off x="1102263" y="683227"/>
                <a:ext cx="200096" cy="483586"/>
                <a:chOff x="2087935" y="2086923"/>
                <a:chExt cx="166237" cy="483586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flipH="1" flipV="1">
                  <a:off x="2150528" y="2086923"/>
                  <a:ext cx="103644" cy="9838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 flipV="1">
                  <a:off x="2104209" y="2269508"/>
                  <a:ext cx="90591" cy="438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119961" y="2524243"/>
                  <a:ext cx="116735" cy="462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2087935" y="2427688"/>
                  <a:ext cx="110664" cy="14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2630081" y="5265074"/>
              <a:ext cx="298176" cy="614749"/>
              <a:chOff x="10738756" y="2536371"/>
              <a:chExt cx="625930" cy="1404258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>
                <a:stCxn id="124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/>
            <p:nvPr/>
          </p:nvCxnSpPr>
          <p:spPr>
            <a:xfrm flipH="1">
              <a:off x="5133668" y="4565598"/>
              <a:ext cx="60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4494608" y="4565598"/>
              <a:ext cx="5987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1926031" y="5150835"/>
              <a:ext cx="2022603" cy="934523"/>
              <a:chOff x="2574471" y="5366775"/>
              <a:chExt cx="4887685" cy="1391686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574471" y="5366775"/>
                <a:ext cx="4887685" cy="1116316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225371" y="6332258"/>
                <a:ext cx="426203" cy="42620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209224" y="6332257"/>
                <a:ext cx="426203" cy="42620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52718" y="6315584"/>
                  <a:ext cx="9285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18" y="6315584"/>
                  <a:ext cx="9285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921" r="-526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817869" y="6315584"/>
                  <a:ext cx="9392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869" y="6315584"/>
                  <a:ext cx="93929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44" r="-454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142"/>
            <p:cNvGrpSpPr/>
            <p:nvPr/>
          </p:nvGrpSpPr>
          <p:grpSpPr>
            <a:xfrm>
              <a:off x="4756693" y="4664478"/>
              <a:ext cx="625930" cy="1404258"/>
              <a:chOff x="10738756" y="2536371"/>
              <a:chExt cx="625930" cy="1404258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>
                <a:stCxn id="144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4839240" y="6302198"/>
                  <a:ext cx="646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240" y="6302198"/>
                  <a:ext cx="64684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491" r="-754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922579" y="5147807"/>
                  <a:ext cx="6933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𝐵𝑟𝑖𝑐𝑒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579" y="5147807"/>
                  <a:ext cx="69333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7018" r="-70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/>
            <p:cNvCxnSpPr>
              <a:stCxn id="134" idx="3"/>
            </p:cNvCxnSpPr>
            <p:nvPr/>
          </p:nvCxnSpPr>
          <p:spPr>
            <a:xfrm flipV="1">
              <a:off x="3948634" y="5525642"/>
              <a:ext cx="72961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4197871" y="523475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71" y="5234753"/>
                  <a:ext cx="21749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48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454566" y="3635829"/>
            <a:ext cx="8630802" cy="2193944"/>
            <a:chOff x="454566" y="3635829"/>
            <a:chExt cx="8630802" cy="2193944"/>
          </a:xfrm>
        </p:grpSpPr>
        <p:sp>
          <p:nvSpPr>
            <p:cNvPr id="57" name="Oval 56"/>
            <p:cNvSpPr/>
            <p:nvPr/>
          </p:nvSpPr>
          <p:spPr>
            <a:xfrm>
              <a:off x="1054416" y="4382737"/>
              <a:ext cx="370114" cy="370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92123" y="4224894"/>
              <a:ext cx="685800" cy="6858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1405531" y="4132366"/>
              <a:ext cx="17634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922558" y="3795887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558" y="3795887"/>
                  <a:ext cx="117160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/>
            <p:cNvSpPr/>
            <p:nvPr/>
          </p:nvSpPr>
          <p:spPr>
            <a:xfrm>
              <a:off x="1609586" y="4486151"/>
              <a:ext cx="163286" cy="16328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2" idx="6"/>
            </p:cNvCxnSpPr>
            <p:nvPr/>
          </p:nvCxnSpPr>
          <p:spPr>
            <a:xfrm>
              <a:off x="1772872" y="4567794"/>
              <a:ext cx="4463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817468" y="4695444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468" y="4695444"/>
                  <a:ext cx="115999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579" r="-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5943947" y="4408714"/>
              <a:ext cx="370114" cy="370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323072" y="4202865"/>
              <a:ext cx="685800" cy="6858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6295062" y="4158343"/>
              <a:ext cx="1073777" cy="493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695695" y="3837211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695" y="3837211"/>
                  <a:ext cx="27251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6499117" y="4512128"/>
              <a:ext cx="163286" cy="16328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6899337" y="4578422"/>
              <a:ext cx="423735" cy="9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792049" y="4836936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049" y="4836936"/>
                  <a:ext cx="11599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579" r="-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54566" y="4071005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66" y="4071005"/>
                  <a:ext cx="74334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377" r="-65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37825" y="4124196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825" y="4124196"/>
                  <a:ext cx="74334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377" r="-65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430090" y="4924269"/>
                  <a:ext cx="10690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090" y="4924269"/>
                  <a:ext cx="1069075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4571" r="-4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560772" y="5514341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772" y="5514341"/>
                  <a:ext cx="1608197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136" r="-303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295062" y="5521996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062" y="5521996"/>
                  <a:ext cx="1455591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361" r="-546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016293" y="4755057"/>
                  <a:ext cx="10690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293" y="4755057"/>
                  <a:ext cx="106907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000" r="-45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4874050" y="3635829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388314"/>
              <a:ext cx="849442" cy="934800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1" h="751114">
                  <a:moveTo>
                    <a:pt x="0" y="751114"/>
                  </a:moveTo>
                  <a:cubicBezTo>
                    <a:pt x="2721" y="607785"/>
                    <a:pt x="5443" y="464457"/>
                    <a:pt x="32657" y="370114"/>
                  </a:cubicBezTo>
                  <a:cubicBezTo>
                    <a:pt x="59871" y="275771"/>
                    <a:pt x="114299" y="246743"/>
                    <a:pt x="163285" y="185057"/>
                  </a:cubicBezTo>
                  <a:cubicBezTo>
                    <a:pt x="212271" y="123371"/>
                    <a:pt x="269421" y="61685"/>
                    <a:pt x="32657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 smtClean="0"/>
                        <a:t>’</a:t>
                      </a:r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2976" y="1581374"/>
            <a:ext cx="4396915" cy="4145472"/>
            <a:chOff x="1042976" y="1581374"/>
            <a:chExt cx="4396915" cy="4145472"/>
          </a:xfrm>
        </p:grpSpPr>
        <p:sp>
          <p:nvSpPr>
            <p:cNvPr id="40" name="Arc 39"/>
            <p:cNvSpPr/>
            <p:nvPr/>
          </p:nvSpPr>
          <p:spPr>
            <a:xfrm>
              <a:off x="1478664" y="4706674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2976" y="1581374"/>
              <a:ext cx="4396915" cy="4037443"/>
              <a:chOff x="1042976" y="1581374"/>
              <a:chExt cx="4396915" cy="403744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" name="Rectangle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2" name="Rectangle 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 flipV="1">
                <a:off x="3377236" y="2499852"/>
                <a:ext cx="892422" cy="9388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361153" y="2499851"/>
                <a:ext cx="1908505" cy="69594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63738" y="2499851"/>
                <a:ext cx="700993" cy="2028035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537866" y="2523208"/>
                <a:ext cx="2685310" cy="2008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4239129" y="2453221"/>
                <a:ext cx="15900" cy="28428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875" t="-23529" r="-78125" b="-50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/>
                <p:cNvSpPr/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086466" y="1311530"/>
            <a:ext cx="4803436" cy="4168213"/>
            <a:chOff x="6086466" y="1311530"/>
            <a:chExt cx="4803436" cy="4168213"/>
          </a:xfrm>
        </p:grpSpPr>
        <p:grpSp>
          <p:nvGrpSpPr>
            <p:cNvPr id="81" name="Group 80"/>
            <p:cNvGrpSpPr/>
            <p:nvPr/>
          </p:nvGrpSpPr>
          <p:grpSpPr>
            <a:xfrm>
              <a:off x="6086466" y="1311530"/>
              <a:ext cx="4803436" cy="4037443"/>
              <a:chOff x="636455" y="1581374"/>
              <a:chExt cx="4803436" cy="403744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5" name="Rectangle 1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6" name="Rectangle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3377236" y="3432889"/>
                <a:ext cx="1101091" cy="5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881618" y="3444147"/>
                <a:ext cx="2596709" cy="10641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090439" y="3429768"/>
                <a:ext cx="377758" cy="87456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458308" y="3429768"/>
                <a:ext cx="20019" cy="185636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46875" t="-24000" r="-78125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Arc 117"/>
            <p:cNvSpPr/>
            <p:nvPr/>
          </p:nvSpPr>
          <p:spPr>
            <a:xfrm>
              <a:off x="6849185" y="4459571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393" y="69325"/>
            <a:ext cx="5937984" cy="3085168"/>
            <a:chOff x="136393" y="69325"/>
            <a:chExt cx="5937984" cy="3085168"/>
          </a:xfrm>
        </p:grpSpPr>
        <p:sp>
          <p:nvSpPr>
            <p:cNvPr id="2" name="Rectangle 1"/>
            <p:cNvSpPr/>
            <p:nvPr/>
          </p:nvSpPr>
          <p:spPr>
            <a:xfrm>
              <a:off x="205840" y="513580"/>
              <a:ext cx="4953000" cy="1122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93" y="513580"/>
              <a:ext cx="4908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840" y="927985"/>
              <a:ext cx="4924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 -  -  -  -  -  -  -  -  -  -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282807" y="1322067"/>
              <a:ext cx="791570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590751" y="2154580"/>
              <a:ext cx="275265" cy="2593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79547" y="2154580"/>
              <a:ext cx="395785" cy="3821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36496" y="2291057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1618382" y="377102"/>
              <a:ext cx="10805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94840" y="3656628"/>
            <a:ext cx="5937984" cy="3085168"/>
            <a:chOff x="494840" y="3656628"/>
            <a:chExt cx="5937984" cy="3085168"/>
          </a:xfrm>
        </p:grpSpPr>
        <p:grpSp>
          <p:nvGrpSpPr>
            <p:cNvPr id="26" name="Group 25"/>
            <p:cNvGrpSpPr/>
            <p:nvPr/>
          </p:nvGrpSpPr>
          <p:grpSpPr>
            <a:xfrm>
              <a:off x="494840" y="3656628"/>
              <a:ext cx="5937984" cy="3085168"/>
              <a:chOff x="136393" y="69325"/>
              <a:chExt cx="5937984" cy="3085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840" y="513580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6393" y="513580"/>
                <a:ext cx="4908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5840" y="927985"/>
                <a:ext cx="4924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-  -  -  -  -  -  -  -  -  -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282807" y="1322067"/>
                <a:ext cx="791570" cy="0"/>
              </a:xfrm>
              <a:prstGeom prst="straightConnector1">
                <a:avLst/>
              </a:prstGeom>
              <a:ln w="603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2590751" y="2154580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/>
              <p:cNvSpPr/>
              <p:nvPr/>
            </p:nvSpPr>
            <p:spPr>
              <a:xfrm>
                <a:off x="1379547" y="2154580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6496" y="2291057"/>
                <a:ext cx="81886" cy="1091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H="1">
                <a:off x="1618382" y="377102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>
              <a:off x="3224462" y="5878360"/>
              <a:ext cx="791570" cy="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2" idx="4"/>
            </p:cNvCxnSpPr>
            <p:nvPr/>
          </p:nvCxnSpPr>
          <p:spPr>
            <a:xfrm flipH="1">
              <a:off x="3086830" y="600119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6071" t="-35088" r="-625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432824" y="-102031"/>
            <a:ext cx="5759176" cy="3085168"/>
            <a:chOff x="6432824" y="-102031"/>
            <a:chExt cx="5759176" cy="3085168"/>
          </a:xfrm>
        </p:grpSpPr>
        <p:grpSp>
          <p:nvGrpSpPr>
            <p:cNvPr id="19" name="Group 18"/>
            <p:cNvGrpSpPr/>
            <p:nvPr/>
          </p:nvGrpSpPr>
          <p:grpSpPr>
            <a:xfrm>
              <a:off x="6432824" y="-102031"/>
              <a:ext cx="5759176" cy="3085168"/>
              <a:chOff x="6432824" y="-102031"/>
              <a:chExt cx="5759176" cy="308516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432824" y="195442"/>
                <a:ext cx="5759176" cy="2686819"/>
                <a:chOff x="6432824" y="195442"/>
                <a:chExt cx="5759176" cy="268681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6432824" y="369693"/>
                  <a:ext cx="5759176" cy="1900307"/>
                  <a:chOff x="6432824" y="369693"/>
                  <a:chExt cx="5759176" cy="190030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7239000" y="369693"/>
                    <a:ext cx="4953000" cy="1122291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169553" y="369693"/>
                    <a:ext cx="498085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++++++++++++++++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39000" y="784098"/>
                    <a:ext cx="478047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-     -     -     -</a:t>
                    </a: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623911" y="2010693"/>
                    <a:ext cx="275265" cy="25930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800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6432824" y="766466"/>
                    <a:ext cx="777922" cy="0"/>
                  </a:xfrm>
                  <a:prstGeom prst="straightConnector1">
                    <a:avLst/>
                  </a:prstGeom>
                  <a:ln w="6032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9754691" y="2270000"/>
                  <a:ext cx="1" cy="6122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t="-35714" r="-6250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9" name="Oval 48"/>
              <p:cNvSpPr/>
              <p:nvPr/>
            </p:nvSpPr>
            <p:spPr>
              <a:xfrm>
                <a:off x="7592026" y="1983224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sz="3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  <a:endPara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2222" r="-67213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/>
              <p:nvPr/>
            </p:nvCxnSpPr>
            <p:spPr>
              <a:xfrm flipH="1">
                <a:off x="7830861" y="205746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16" r="-31579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Oval 52"/>
            <p:cNvSpPr/>
            <p:nvPr/>
          </p:nvSpPr>
          <p:spPr>
            <a:xfrm>
              <a:off x="7759027" y="2119701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35969</TotalTime>
  <Words>218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765</cp:revision>
  <dcterms:created xsi:type="dcterms:W3CDTF">2017-07-11T12:03:09Z</dcterms:created>
  <dcterms:modified xsi:type="dcterms:W3CDTF">2019-08-09T16:40:16Z</dcterms:modified>
</cp:coreProperties>
</file>