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71" r:id="rId2"/>
    <p:sldId id="289" r:id="rId3"/>
    <p:sldId id="29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C790"/>
    <a:srgbClr val="EFAFAF"/>
    <a:srgbClr val="E7B8B7"/>
    <a:srgbClr val="E17171"/>
    <a:srgbClr val="C42A2A"/>
    <a:srgbClr val="D4CACA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4"/>
    <p:restoredTop sz="86676" autoAdjust="0"/>
  </p:normalViewPr>
  <p:slideViewPr>
    <p:cSldViewPr snapToGrid="0">
      <p:cViewPr varScale="1">
        <p:scale>
          <a:sx n="78" d="100"/>
          <a:sy n="78" d="100"/>
        </p:scale>
        <p:origin x="356" y="64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6/26/2019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2019-06-26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Useful components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506972" y="649890"/>
            <a:ext cx="5904567" cy="4305491"/>
            <a:chOff x="2178456" y="699051"/>
            <a:chExt cx="5904567" cy="4305491"/>
          </a:xfrm>
        </p:grpSpPr>
        <p:sp>
          <p:nvSpPr>
            <p:cNvPr id="8" name="Can 7"/>
            <p:cNvSpPr/>
            <p:nvPr/>
          </p:nvSpPr>
          <p:spPr>
            <a:xfrm>
              <a:off x="5799277" y="1685926"/>
              <a:ext cx="498021" cy="2188028"/>
            </a:xfrm>
            <a:prstGeom prst="can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" name="Can 5"/>
            <p:cNvSpPr/>
            <p:nvPr/>
          </p:nvSpPr>
          <p:spPr>
            <a:xfrm>
              <a:off x="3690258" y="1690007"/>
              <a:ext cx="498021" cy="2188028"/>
            </a:xfrm>
            <a:prstGeom prst="can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/>
            <p:cNvSpPr/>
            <p:nvPr/>
          </p:nvSpPr>
          <p:spPr>
            <a:xfrm>
              <a:off x="3784969" y="3384534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9" name="Oval 8"/>
            <p:cNvSpPr/>
            <p:nvPr/>
          </p:nvSpPr>
          <p:spPr>
            <a:xfrm>
              <a:off x="5548136" y="3580302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0" name="Oval 9"/>
            <p:cNvSpPr/>
            <p:nvPr/>
          </p:nvSpPr>
          <p:spPr>
            <a:xfrm>
              <a:off x="5603333" y="3939598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5814160" y="352978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5932025" y="3303473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5966560" y="368218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5157948" y="3330360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5069512" y="3934632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4832141" y="3434703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4704718" y="4012797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4570344" y="3678186"/>
              <a:ext cx="195768" cy="195768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4219497" y="363047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5" name="Oval 24"/>
            <p:cNvSpPr/>
            <p:nvPr/>
          </p:nvSpPr>
          <p:spPr>
            <a:xfrm>
              <a:off x="4387034" y="3512606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6" name="Oval 25"/>
            <p:cNvSpPr/>
            <p:nvPr/>
          </p:nvSpPr>
          <p:spPr>
            <a:xfrm>
              <a:off x="4371897" y="378287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7" name="Oval 26"/>
            <p:cNvSpPr/>
            <p:nvPr/>
          </p:nvSpPr>
          <p:spPr>
            <a:xfrm>
              <a:off x="4633786" y="3425536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4515921" y="4051748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4810285" y="381469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4964186" y="3668612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" name="Rectangle 1"/>
            <p:cNvSpPr/>
            <p:nvPr/>
          </p:nvSpPr>
          <p:spPr>
            <a:xfrm>
              <a:off x="3363687" y="2563586"/>
              <a:ext cx="3322864" cy="17634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" name="Rectangle 2"/>
            <p:cNvSpPr/>
            <p:nvPr/>
          </p:nvSpPr>
          <p:spPr>
            <a:xfrm>
              <a:off x="3380017" y="3216729"/>
              <a:ext cx="3290206" cy="1102179"/>
            </a:xfrm>
            <a:prstGeom prst="rect">
              <a:avLst/>
            </a:prstGeom>
            <a:solidFill>
              <a:srgbClr val="00B0F0">
                <a:alpha val="36000"/>
              </a:srgb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4" name="Oval 13"/>
            <p:cNvSpPr/>
            <p:nvPr/>
          </p:nvSpPr>
          <p:spPr>
            <a:xfrm>
              <a:off x="5989987" y="2938382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5" name="Oval 14"/>
            <p:cNvSpPr/>
            <p:nvPr/>
          </p:nvSpPr>
          <p:spPr>
            <a:xfrm>
              <a:off x="5856365" y="2721007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6043133" y="2371813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5856365" y="2006891"/>
              <a:ext cx="117865" cy="11786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-</a:t>
              </a:r>
              <a:endParaRPr lang="en-CA" dirty="0"/>
            </a:p>
          </p:txBody>
        </p:sp>
        <p:sp>
          <p:nvSpPr>
            <p:cNvPr id="24" name="Arc 23"/>
            <p:cNvSpPr/>
            <p:nvPr/>
          </p:nvSpPr>
          <p:spPr>
            <a:xfrm>
              <a:off x="5345768" y="3222535"/>
              <a:ext cx="507467" cy="247408"/>
            </a:xfrm>
            <a:prstGeom prst="arc">
              <a:avLst>
                <a:gd name="adj1" fmla="val 11523573"/>
                <a:gd name="adj2" fmla="val 0"/>
              </a:avLst>
            </a:prstGeom>
            <a:ln w="38100">
              <a:solidFill>
                <a:schemeClr val="accent4">
                  <a:lumMod val="75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1" name="Arc 30"/>
            <p:cNvSpPr/>
            <p:nvPr/>
          </p:nvSpPr>
          <p:spPr>
            <a:xfrm>
              <a:off x="3980737" y="3310999"/>
              <a:ext cx="507467" cy="247408"/>
            </a:xfrm>
            <a:prstGeom prst="arc">
              <a:avLst>
                <a:gd name="adj1" fmla="val 11523573"/>
                <a:gd name="adj2" fmla="val 0"/>
              </a:avLst>
            </a:prstGeom>
            <a:ln w="38100">
              <a:solidFill>
                <a:srgbClr val="FF0000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3" name="Oval 32"/>
            <p:cNvSpPr/>
            <p:nvPr/>
          </p:nvSpPr>
          <p:spPr>
            <a:xfrm>
              <a:off x="3935813" y="3107067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3740045" y="2893342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5" name="Oval 34"/>
            <p:cNvSpPr/>
            <p:nvPr/>
          </p:nvSpPr>
          <p:spPr>
            <a:xfrm>
              <a:off x="4020860" y="2721007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3784150" y="1939884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7" name="Oval 36"/>
            <p:cNvSpPr/>
            <p:nvPr/>
          </p:nvSpPr>
          <p:spPr>
            <a:xfrm>
              <a:off x="3740045" y="2459310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3959894" y="2211253"/>
              <a:ext cx="195768" cy="195768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 smtClean="0"/>
                <a:t>+</a:t>
              </a:r>
              <a:endParaRPr lang="en-CA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5290079" y="1054945"/>
                  <a:ext cx="279294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𝑁𝑒𝑔𝑎𝑡𝑖𝑣𝑒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𝑡𝑒𝑟𝑚𝑖𝑛𝑎𝑙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079" y="1054945"/>
                  <a:ext cx="2792944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402" r="-2620" b="-4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2811997" y="699051"/>
                  <a:ext cx="253377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𝑃𝑜𝑠𝑖𝑡𝑖𝑣𝑒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𝑡𝑒𝑟𝑚𝑖𝑛𝑎𝑙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1997" y="699051"/>
                  <a:ext cx="253377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442" r="-2885" b="-4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/>
            <p:cNvCxnSpPr>
              <a:stCxn id="40" idx="2"/>
            </p:cNvCxnSpPr>
            <p:nvPr/>
          </p:nvCxnSpPr>
          <p:spPr>
            <a:xfrm flipH="1">
              <a:off x="4020860" y="1006828"/>
              <a:ext cx="58023" cy="54348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39" idx="2"/>
            </p:cNvCxnSpPr>
            <p:nvPr/>
          </p:nvCxnSpPr>
          <p:spPr>
            <a:xfrm flipH="1">
              <a:off x="6400800" y="1362722"/>
              <a:ext cx="285751" cy="2999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2779451" y="4696765"/>
                  <a:ext cx="235449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𝐸𝑙𝑒𝑐𝑡𝑟𝑜𝑙𝑦𝑡𝑒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SO</m:t>
                            </m:r>
                          </m:e>
                          <m:sub>
                            <m: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9451" y="4696765"/>
                  <a:ext cx="2354491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109" r="-3368" b="-37255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stCxn id="48" idx="0"/>
            </p:cNvCxnSpPr>
            <p:nvPr/>
          </p:nvCxnSpPr>
          <p:spPr>
            <a:xfrm flipH="1" flipV="1">
              <a:off x="3695878" y="4130401"/>
              <a:ext cx="260819" cy="566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646020" y="4602819"/>
                  <a:ext cx="100476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𝑍𝑖𝑛𝑐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6020" y="4602819"/>
                  <a:ext cx="100476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55" r="-3636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Straight Arrow Connector 52"/>
            <p:cNvCxnSpPr>
              <a:stCxn id="52" idx="0"/>
            </p:cNvCxnSpPr>
            <p:nvPr/>
          </p:nvCxnSpPr>
          <p:spPr>
            <a:xfrm flipH="1" flipV="1">
              <a:off x="5790790" y="4169613"/>
              <a:ext cx="357611" cy="4332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2178456" y="1726518"/>
                  <a:ext cx="13392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𝐶𝑎𝑟𝑏𝑜𝑛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8456" y="1726518"/>
                  <a:ext cx="1339213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636" r="-3182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6" idx="2"/>
            </p:cNvCxnSpPr>
            <p:nvPr/>
          </p:nvCxnSpPr>
          <p:spPr>
            <a:xfrm>
              <a:off x="2848063" y="2034295"/>
              <a:ext cx="836889" cy="45538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H="1" flipV="1">
              <a:off x="6051554" y="3024491"/>
              <a:ext cx="1034936" cy="19494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842812" y="3263761"/>
                  <a:ext cx="10687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𝐸𝑙𝑒𝑐𝑡𝑟𝑜𝑛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2812" y="3263761"/>
                  <a:ext cx="1068754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545" r="-4545" b="-9804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Arrow Connector 64"/>
            <p:cNvCxnSpPr/>
            <p:nvPr/>
          </p:nvCxnSpPr>
          <p:spPr>
            <a:xfrm>
              <a:off x="4235742" y="2070294"/>
              <a:ext cx="146547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4834678" y="1753849"/>
                  <a:ext cx="39126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</m:t>
                        </m:r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678" y="1753849"/>
                  <a:ext cx="391261" cy="30777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4063" r="-10938"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514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18950" y="2309231"/>
            <a:ext cx="4085552" cy="1842187"/>
            <a:chOff x="2018950" y="2309231"/>
            <a:chExt cx="4085552" cy="1842187"/>
          </a:xfrm>
        </p:grpSpPr>
        <p:sp>
          <p:nvSpPr>
            <p:cNvPr id="5" name="Rectangle 4"/>
            <p:cNvSpPr/>
            <p:nvPr/>
          </p:nvSpPr>
          <p:spPr>
            <a:xfrm>
              <a:off x="2018950" y="2623822"/>
              <a:ext cx="211018" cy="124950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Rectangle 17"/>
            <p:cNvSpPr/>
            <p:nvPr/>
          </p:nvSpPr>
          <p:spPr>
            <a:xfrm>
              <a:off x="3223498" y="2623047"/>
              <a:ext cx="707354" cy="211017"/>
            </a:xfrm>
            <a:custGeom>
              <a:avLst/>
              <a:gdLst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  <a:gd name="connsiteX0" fmla="*/ 0 w 2184462"/>
                <a:gd name="connsiteY0" fmla="*/ 0 h 342901"/>
                <a:gd name="connsiteX1" fmla="*/ 2184462 w 2184462"/>
                <a:gd name="connsiteY1" fmla="*/ 0 h 342901"/>
                <a:gd name="connsiteX2" fmla="*/ 2184462 w 2184462"/>
                <a:gd name="connsiteY2" fmla="*/ 342901 h 342901"/>
                <a:gd name="connsiteX3" fmla="*/ 0 w 2184462"/>
                <a:gd name="connsiteY3" fmla="*/ 342901 h 342901"/>
                <a:gd name="connsiteX4" fmla="*/ 0 w 2184462"/>
                <a:gd name="connsiteY4" fmla="*/ 0 h 34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4462" h="342901">
                  <a:moveTo>
                    <a:pt x="0" y="0"/>
                  </a:moveTo>
                  <a:cubicBezTo>
                    <a:pt x="780907" y="140677"/>
                    <a:pt x="1456308" y="140677"/>
                    <a:pt x="2184462" y="0"/>
                  </a:cubicBezTo>
                  <a:lnTo>
                    <a:pt x="2184462" y="342901"/>
                  </a:lnTo>
                  <a:cubicBezTo>
                    <a:pt x="1491478" y="184639"/>
                    <a:pt x="763323" y="211016"/>
                    <a:pt x="0" y="342901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 rot="5400000">
              <a:off x="2621224" y="2231790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5400000">
              <a:off x="4322108" y="2231791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 rot="5400000">
              <a:off x="2607256" y="3271054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 rot="5400000">
              <a:off x="4308140" y="3271054"/>
              <a:ext cx="211018" cy="993530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3179607" y="3384219"/>
              <a:ext cx="767199" cy="767199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30"/>
                <p:cNvSpPr txBox="1"/>
                <p:nvPr/>
              </p:nvSpPr>
              <p:spPr>
                <a:xfrm>
                  <a:off x="3477549" y="2309231"/>
                  <a:ext cx="20710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7549" y="2309231"/>
                  <a:ext cx="207108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471" r="-23529" b="-6667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31"/>
                <p:cNvSpPr txBox="1"/>
                <p:nvPr/>
              </p:nvSpPr>
              <p:spPr>
                <a:xfrm>
                  <a:off x="3050020" y="3043915"/>
                  <a:ext cx="102637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𝑃𝑢𝑚𝑝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0020" y="3043915"/>
                  <a:ext cx="1026371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7101" r="-4734" b="-32609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Left Arrow 21"/>
            <p:cNvSpPr/>
            <p:nvPr/>
          </p:nvSpPr>
          <p:spPr>
            <a:xfrm rot="10800000">
              <a:off x="3168263" y="3698337"/>
              <a:ext cx="756138" cy="138499"/>
            </a:xfrm>
            <a:prstGeom prst="leftArrow">
              <a:avLst/>
            </a:prstGeom>
            <a:solidFill>
              <a:schemeClr val="tx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12168" y="2623822"/>
              <a:ext cx="211018" cy="1249506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5017677" y="2955471"/>
              <a:ext cx="0" cy="4898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5201241" y="2894322"/>
                  <a:ext cx="903261" cy="57618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Δ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den>
                        </m:f>
                      </m:oMath>
                    </m:oMathPara>
                  </a14:m>
                  <a:endParaRPr lang="en-CA" sz="2000" dirty="0" smtClean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241" y="2894322"/>
                  <a:ext cx="903261" cy="57618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7810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32045</TotalTime>
  <Words>73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617</cp:revision>
  <dcterms:created xsi:type="dcterms:W3CDTF">2017-07-11T12:03:09Z</dcterms:created>
  <dcterms:modified xsi:type="dcterms:W3CDTF">2019-06-26T20:53:27Z</dcterms:modified>
</cp:coreProperties>
</file>