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5"/>
    <p:restoredTop sz="55685" autoAdjust="0"/>
  </p:normalViewPr>
  <p:slideViewPr>
    <p:cSldViewPr snapToGrid="0">
      <p:cViewPr varScale="1">
        <p:scale>
          <a:sx n="108" d="100"/>
          <a:sy n="108" d="100"/>
        </p:scale>
        <p:origin x="72" y="9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2020-11-12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10" Type="http://schemas.openxmlformats.org/officeDocument/2006/relationships/image" Target="../media/image120.png"/><Relationship Id="rId9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510.png"/><Relationship Id="rId18" Type="http://schemas.openxmlformats.org/officeDocument/2006/relationships/image" Target="../media/image560.png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71.png"/><Relationship Id="rId12" Type="http://schemas.openxmlformats.org/officeDocument/2006/relationships/image" Target="../media/image500.png"/><Relationship Id="rId17" Type="http://schemas.openxmlformats.org/officeDocument/2006/relationships/image" Target="../media/image550.png"/><Relationship Id="rId2" Type="http://schemas.openxmlformats.org/officeDocument/2006/relationships/image" Target="../media/image66.png"/><Relationship Id="rId20" Type="http://schemas.openxmlformats.org/officeDocument/2006/relationships/image" Target="../media/image75.png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5" Type="http://schemas.openxmlformats.org/officeDocument/2006/relationships/image" Target="../media/image530.png"/><Relationship Id="rId19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520.png"/><Relationship Id="rId2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16" Type="http://schemas.openxmlformats.org/officeDocument/2006/relationships/image" Target="../media/image91.png"/><Relationship Id="rId2" Type="http://schemas.openxmlformats.org/officeDocument/2006/relationships/image" Target="../media/image77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6.png"/><Relationship Id="rId15" Type="http://schemas.openxmlformats.org/officeDocument/2006/relationships/image" Target="../media/image420.png"/><Relationship Id="rId23" Type="http://schemas.openxmlformats.org/officeDocument/2006/relationships/image" Target="../media/image45.png"/><Relationship Id="rId10" Type="http://schemas.openxmlformats.org/officeDocument/2006/relationships/image" Target="../media/image85.png"/><Relationship Id="rId19" Type="http://schemas.openxmlformats.org/officeDocument/2006/relationships/image" Target="../media/image43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121" r="-909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187936" y="245761"/>
            <a:ext cx="2576980" cy="2365130"/>
            <a:chOff x="2528159" y="562857"/>
            <a:chExt cx="2576980" cy="2365130"/>
          </a:xfrm>
        </p:grpSpPr>
        <p:sp>
          <p:nvSpPr>
            <p:cNvPr id="65" name="Oval 64"/>
            <p:cNvSpPr/>
            <p:nvPr/>
          </p:nvSpPr>
          <p:spPr>
            <a:xfrm>
              <a:off x="3175836" y="1295578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98733" y="1814510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3731285" y="1827290"/>
              <a:ext cx="52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528159" y="562857"/>
              <a:ext cx="2576980" cy="2365130"/>
              <a:chOff x="2528159" y="562857"/>
              <a:chExt cx="2576980" cy="2365130"/>
            </a:xfrm>
          </p:grpSpPr>
          <p:sp>
            <p:nvSpPr>
              <p:cNvPr id="85" name="Arc 84"/>
              <p:cNvSpPr/>
              <p:nvPr/>
            </p:nvSpPr>
            <p:spPr>
              <a:xfrm>
                <a:off x="2528159" y="1591992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>
                <a:off x="4052675" y="1039395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528160" y="562857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528159" y="1622496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2690016" y="1143574"/>
                <a:ext cx="1000553" cy="6799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574" t="-33333" r="-446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ectangle 47"/>
              <p:cNvSpPr/>
              <p:nvPr/>
            </p:nvSpPr>
            <p:spPr>
              <a:xfrm rot="18506906">
                <a:off x="4230056" y="901834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V="1">
                <a:off x="4326638" y="678652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063" t="-33333" r="-95313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471" r="-2647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8" name="Group 97"/>
          <p:cNvGrpSpPr/>
          <p:nvPr/>
        </p:nvGrpSpPr>
        <p:grpSpPr>
          <a:xfrm>
            <a:off x="5740697" y="3292880"/>
            <a:ext cx="3048819" cy="2877559"/>
            <a:chOff x="2325281" y="3584054"/>
            <a:chExt cx="3048819" cy="2877559"/>
          </a:xfrm>
        </p:grpSpPr>
        <p:sp>
          <p:nvSpPr>
            <p:cNvPr id="99" name="Oval 98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325281" y="4170712"/>
              <a:ext cx="3044488" cy="2290901"/>
              <a:chOff x="4103968" y="1629229"/>
              <a:chExt cx="3044488" cy="2290901"/>
            </a:xfrm>
            <a:noFill/>
          </p:grpSpPr>
          <p:cxnSp>
            <p:nvCxnSpPr>
              <p:cNvPr id="103" name="Straight Arrow Connector 102"/>
              <p:cNvCxnSpPr/>
              <p:nvPr/>
            </p:nvCxnSpPr>
            <p:spPr>
              <a:xfrm flipH="1">
                <a:off x="5707559" y="2031619"/>
                <a:ext cx="248142" cy="269429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4946322" y="1792672"/>
                <a:ext cx="1345224" cy="1345224"/>
                <a:chOff x="5099538" y="1274206"/>
                <a:chExt cx="2365131" cy="2365130"/>
              </a:xfrm>
              <a:grpFill/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134" name="Arc 133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783" r="-760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538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Straight Arrow Connector 131"/>
              <p:cNvCxnSpPr/>
              <p:nvPr/>
            </p:nvCxnSpPr>
            <p:spPr>
              <a:xfrm flipV="1">
                <a:off x="5949054" y="1754809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769" t="-33333" r="-47692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1" name="Oval 100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143697" y="2110754"/>
            <a:ext cx="4663701" cy="1490421"/>
            <a:chOff x="1503335" y="1300565"/>
            <a:chExt cx="4663701" cy="1490421"/>
          </a:xfrm>
        </p:grpSpPr>
        <p:sp>
          <p:nvSpPr>
            <p:cNvPr id="72" name="Oval 71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725073" y="551446"/>
            <a:ext cx="3826535" cy="1524684"/>
            <a:chOff x="2975407" y="565007"/>
            <a:chExt cx="3826535" cy="1524684"/>
          </a:xfrm>
        </p:grpSpPr>
        <p:grpSp>
          <p:nvGrpSpPr>
            <p:cNvPr id="55" name="Group 54"/>
            <p:cNvGrpSpPr/>
            <p:nvPr/>
          </p:nvGrpSpPr>
          <p:grpSpPr>
            <a:xfrm>
              <a:off x="2975407" y="565007"/>
              <a:ext cx="3826535" cy="1524684"/>
              <a:chOff x="1039675" y="4339492"/>
              <a:chExt cx="3826535" cy="152468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190235" y="4339492"/>
                <a:ext cx="3675975" cy="1524684"/>
                <a:chOff x="1190235" y="4339492"/>
                <a:chExt cx="3675975" cy="1524684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1190235" y="4841808"/>
                  <a:ext cx="91811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530850" y="4339492"/>
                      <a:ext cx="57669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0850" y="4339492"/>
                      <a:ext cx="576696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8421" t="-35714" r="-13684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7" name="Oval 56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039675" y="5331223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75" y="5331223"/>
                    <a:ext cx="29482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918270" y="4841808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70" y="4841808"/>
                    <a:ext cx="28969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/>
            <p:cNvCxnSpPr/>
            <p:nvPr/>
          </p:nvCxnSpPr>
          <p:spPr>
            <a:xfrm>
              <a:off x="4222157" y="1199942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77758" y="879256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58" y="879256"/>
                  <a:ext cx="355225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5254" t="-34000" r="-9491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524835" y="4019454"/>
            <a:ext cx="4270787" cy="2607216"/>
            <a:chOff x="1524835" y="4095654"/>
            <a:chExt cx="4270787" cy="260721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508311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24835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69430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454894" y="474790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127" r="-1139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1805141" y="655636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868916" y="654898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127" r="-1139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3549384" y="6549277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613159" y="654189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571" r="-228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rot="5400000" flipH="1">
              <a:off x="3103350" y="501305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 flipV="1">
              <a:off x="3101439" y="564879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47719" y="4104651"/>
            <a:ext cx="4270787" cy="2580198"/>
            <a:chOff x="6547719" y="4104651"/>
            <a:chExt cx="4270787" cy="2580198"/>
          </a:xfrm>
        </p:grpSpPr>
        <p:grpSp>
          <p:nvGrpSpPr>
            <p:cNvPr id="133" name="Group 132"/>
            <p:cNvGrpSpPr/>
            <p:nvPr/>
          </p:nvGrpSpPr>
          <p:grpSpPr>
            <a:xfrm>
              <a:off x="6547719" y="4104651"/>
              <a:ext cx="4270787" cy="2580198"/>
              <a:chOff x="6547719" y="4213508"/>
              <a:chExt cx="4270787" cy="2580198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V="1">
                <a:off x="8531195" y="4439587"/>
                <a:ext cx="0" cy="1573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547719" y="6013554"/>
                <a:ext cx="396695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429988" y="6120467"/>
                    <a:ext cx="213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988" y="6120467"/>
                    <a:ext cx="213199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5714" r="-25714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/>
              <p:cNvSpPr/>
              <p:nvPr/>
            </p:nvSpPr>
            <p:spPr>
              <a:xfrm>
                <a:off x="6892314" y="5897537"/>
                <a:ext cx="3351471" cy="194874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623864" y="4456251"/>
                    <a:ext cx="235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3864" y="4456251"/>
                    <a:ext cx="23551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3684" r="-2105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03960" y="5859665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3960" y="5859665"/>
                    <a:ext cx="21454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162563" y="421350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2563" y="4213508"/>
                    <a:ext cx="219163" cy="3077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Connector 89"/>
              <p:cNvCxnSpPr>
                <a:stCxn id="128" idx="5"/>
                <a:endCxn id="97" idx="0"/>
              </p:cNvCxnSpPr>
              <p:nvPr/>
            </p:nvCxnSpPr>
            <p:spPr>
              <a:xfrm>
                <a:off x="8569212" y="4837940"/>
                <a:ext cx="1199381" cy="105134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9993850" y="6286131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9255885" y="6286131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993850" y="6166755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606251" y="6169192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664095" y="6126173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4095" y="6126173"/>
                    <a:ext cx="212046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2857" r="-77143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Rectangle 96"/>
              <p:cNvSpPr/>
              <p:nvPr/>
            </p:nvSpPr>
            <p:spPr>
              <a:xfrm>
                <a:off x="9678593" y="5889282"/>
                <a:ext cx="180000" cy="1948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7442210" y="6485929"/>
                    <a:ext cx="47974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2210" y="6485929"/>
                    <a:ext cx="479747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1392" r="-1012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/>
              <p:cNvCxnSpPr/>
              <p:nvPr/>
            </p:nvCxnSpPr>
            <p:spPr>
              <a:xfrm flipH="1">
                <a:off x="6887104" y="6647196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7950879" y="663981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186453" y="6478846"/>
                    <a:ext cx="47974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6453" y="6478846"/>
                    <a:ext cx="479747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1392" r="-1012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/>
              <p:cNvCxnSpPr/>
              <p:nvPr/>
            </p:nvCxnSpPr>
            <p:spPr>
              <a:xfrm flipH="1">
                <a:off x="8631347" y="6640113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9695122" y="6632735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212835" y="5164094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2835" y="5164094"/>
                    <a:ext cx="212046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" name="Straight Arrow Connector 116"/>
              <p:cNvCxnSpPr/>
              <p:nvPr/>
            </p:nvCxnSpPr>
            <p:spPr>
              <a:xfrm rot="5400000" flipH="1">
                <a:off x="8140769" y="4994871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5400000" flipV="1">
                <a:off x="8138858" y="5630610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8570788" y="4827778"/>
                <a:ext cx="453291" cy="39115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674614" y="4667849"/>
                    <a:ext cx="586553" cy="30804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4614" y="4667849"/>
                    <a:ext cx="586553" cy="308048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t="-36000" r="-44792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8546752" y="4918869"/>
                    <a:ext cx="222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6752" y="4918869"/>
                    <a:ext cx="222305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/>
              <p:cNvSpPr/>
              <p:nvPr/>
            </p:nvSpPr>
            <p:spPr>
              <a:xfrm>
                <a:off x="8477028" y="474575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318883" y="4952188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883" y="4952188"/>
                  <a:ext cx="198003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989730" y="5496508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730" y="5496508"/>
                  <a:ext cx="214546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16160</TotalTime>
  <Words>159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281</cp:revision>
  <dcterms:created xsi:type="dcterms:W3CDTF">2017-07-11T12:03:09Z</dcterms:created>
  <dcterms:modified xsi:type="dcterms:W3CDTF">2020-11-12T16:48:28Z</dcterms:modified>
</cp:coreProperties>
</file>