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304" r:id="rId3"/>
    <p:sldId id="299" r:id="rId4"/>
    <p:sldId id="300" r:id="rId5"/>
    <p:sldId id="301" r:id="rId6"/>
    <p:sldId id="302" r:id="rId7"/>
    <p:sldId id="303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86676" autoAdjust="0"/>
  </p:normalViewPr>
  <p:slideViewPr>
    <p:cSldViewPr snapToGrid="0">
      <p:cViewPr varScale="1">
        <p:scale>
          <a:sx n="88" d="100"/>
          <a:sy n="88" d="100"/>
        </p:scale>
        <p:origin x="252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34" Type="http://schemas.openxmlformats.org/officeDocument/2006/relationships/image" Target="../media/image73.png"/><Relationship Id="rId7" Type="http://schemas.openxmlformats.org/officeDocument/2006/relationships/image" Target="../media/image69.png"/><Relationship Id="rId33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32" Type="http://schemas.openxmlformats.org/officeDocument/2006/relationships/image" Target="NULL"/><Relationship Id="rId5" Type="http://schemas.openxmlformats.org/officeDocument/2006/relationships/image" Target="../media/image67.png"/><Relationship Id="rId31" Type="http://schemas.openxmlformats.org/officeDocument/2006/relationships/image" Target="NULL"/><Relationship Id="rId4" Type="http://schemas.openxmlformats.org/officeDocument/2006/relationships/image" Target="../media/image66.png"/><Relationship Id="rId9" Type="http://schemas.openxmlformats.org/officeDocument/2006/relationships/image" Target="../media/image71.jpeg"/><Relationship Id="rId30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937654" y="441194"/>
            <a:ext cx="6428374" cy="3582166"/>
            <a:chOff x="937654" y="441194"/>
            <a:chExt cx="6428374" cy="3582166"/>
          </a:xfrm>
        </p:grpSpPr>
        <p:grpSp>
          <p:nvGrpSpPr>
            <p:cNvPr id="141" name="Group 140"/>
            <p:cNvGrpSpPr/>
            <p:nvPr/>
          </p:nvGrpSpPr>
          <p:grpSpPr>
            <a:xfrm>
              <a:off x="1024960" y="1016126"/>
              <a:ext cx="2960915" cy="2708729"/>
              <a:chOff x="1088571" y="1596571"/>
              <a:chExt cx="2960915" cy="270872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1309470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1688648" y="32512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1954202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>
                <a:off x="2322166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2675622" y="3338285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2921239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3270943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3792320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1088571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1308100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/>
              <p:nvPr/>
            </p:nvCxnSpPr>
            <p:spPr>
              <a:xfrm flipV="1">
                <a:off x="1954202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1688648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2322166" y="180612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V="1">
                <a:off x="2675622" y="2061028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 flipV="1">
                <a:off x="2919869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V="1">
                <a:off x="3790950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V="1">
                <a:off x="3270943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4247346" y="975305"/>
              <a:ext cx="2960915" cy="2738664"/>
              <a:chOff x="4310957" y="1555750"/>
              <a:chExt cx="2960915" cy="2738664"/>
            </a:xfrm>
          </p:grpSpPr>
          <p:cxnSp>
            <p:nvCxnSpPr>
              <p:cNvPr id="380" name="Straight Connector 379"/>
              <p:cNvCxnSpPr/>
              <p:nvPr/>
            </p:nvCxnSpPr>
            <p:spPr>
              <a:xfrm>
                <a:off x="5702946" y="2843891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5303809" y="3067956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684623" y="296635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6043499" y="332739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>
                <a:off x="476986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453980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4995502" y="3253923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5176588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5823485" y="32067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6137275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6493329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7016307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Oval 364"/>
              <p:cNvSpPr/>
              <p:nvPr/>
            </p:nvSpPr>
            <p:spPr>
              <a:xfrm>
                <a:off x="4310957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6" name="Straight Arrow Connector 365"/>
              <p:cNvCxnSpPr/>
              <p:nvPr/>
            </p:nvCxnSpPr>
            <p:spPr>
              <a:xfrm flipV="1">
                <a:off x="4536836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Arrow Connector 366"/>
              <p:cNvCxnSpPr/>
              <p:nvPr/>
            </p:nvCxnSpPr>
            <p:spPr>
              <a:xfrm flipV="1">
                <a:off x="5176588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/>
              <p:nvPr/>
            </p:nvCxnSpPr>
            <p:spPr>
              <a:xfrm flipV="1">
                <a:off x="4995493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 flipV="1">
                <a:off x="5823485" y="19294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V="1">
                <a:off x="6142255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 flipV="1">
                <a:off x="7013336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/>
              <p:nvPr/>
            </p:nvCxnSpPr>
            <p:spPr>
              <a:xfrm flipV="1">
                <a:off x="5303809" y="1819274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/>
              <p:nvPr/>
            </p:nvCxnSpPr>
            <p:spPr>
              <a:xfrm flipV="1">
                <a:off x="4769867" y="1786163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 flipV="1">
                <a:off x="5700297" y="155575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6043499" y="205014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6684623" y="168910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V="1">
                <a:off x="6493329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TextBox 385"/>
                <p:cNvSpPr txBox="1"/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6" name="TextBox 3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2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Group 146"/>
            <p:cNvGrpSpPr/>
            <p:nvPr/>
          </p:nvGrpSpPr>
          <p:grpSpPr>
            <a:xfrm>
              <a:off x="5466771" y="2556908"/>
              <a:ext cx="108858" cy="510723"/>
              <a:chOff x="8523513" y="2537277"/>
              <a:chExt cx="108858" cy="510723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>
                <a:off x="8632371" y="2699657"/>
                <a:ext cx="0" cy="1832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8523513" y="2537277"/>
                <a:ext cx="1" cy="510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063" r="-109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602" r="-215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8" name="Group 387"/>
            <p:cNvGrpSpPr/>
            <p:nvPr/>
          </p:nvGrpSpPr>
          <p:grpSpPr>
            <a:xfrm rot="15593204">
              <a:off x="6689316" y="2623201"/>
              <a:ext cx="225387" cy="176270"/>
              <a:chOff x="9105900" y="2412694"/>
              <a:chExt cx="225387" cy="176270"/>
            </a:xfrm>
          </p:grpSpPr>
          <p:cxnSp>
            <p:nvCxnSpPr>
              <p:cNvPr id="389" name="Straight Connector 388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/>
            <p:cNvGrpSpPr/>
            <p:nvPr/>
          </p:nvGrpSpPr>
          <p:grpSpPr>
            <a:xfrm rot="17110431">
              <a:off x="4715520" y="2652672"/>
              <a:ext cx="225387" cy="176270"/>
              <a:chOff x="9105900" y="2412694"/>
              <a:chExt cx="225387" cy="176270"/>
            </a:xfrm>
          </p:grpSpPr>
          <p:cxnSp>
            <p:nvCxnSpPr>
              <p:cNvPr id="392" name="Straight Connector 391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Parallelogram 150"/>
            <p:cNvSpPr/>
            <p:nvPr/>
          </p:nvSpPr>
          <p:spPr>
            <a:xfrm>
              <a:off x="6044561" y="2482976"/>
              <a:ext cx="383231" cy="118484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V="1">
              <a:off x="6220147" y="1877458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blipFill>
                  <a:blip r:embed="rId7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Parallelogram 393"/>
            <p:cNvSpPr/>
            <p:nvPr/>
          </p:nvSpPr>
          <p:spPr>
            <a:xfrm>
              <a:off x="2811416" y="2424792"/>
              <a:ext cx="383231" cy="117115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5" name="Straight Arrow Connector 394"/>
            <p:cNvCxnSpPr/>
            <p:nvPr/>
          </p:nvCxnSpPr>
          <p:spPr>
            <a:xfrm flipV="1">
              <a:off x="2987002" y="1817905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/>
                <p:cNvSpPr txBox="1"/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6" name="TextBox 3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blipFill>
                  <a:blip r:embed="rId8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/>
            <p:cNvCxnSpPr/>
            <p:nvPr/>
          </p:nvCxnSpPr>
          <p:spPr>
            <a:xfrm>
              <a:off x="2727297" y="787179"/>
              <a:ext cx="2385680" cy="7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𝐹𝑙𝑢𝑥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𝑖𝑛𝑐𝑟𝑒𝑎𝑠𝑒𝑠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759" r="-20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/>
                <p:cNvSpPr txBox="1"/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7" name="TextBox 3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/>
            <p:cNvCxnSpPr/>
            <p:nvPr/>
          </p:nvCxnSpPr>
          <p:spPr>
            <a:xfrm>
              <a:off x="5466771" y="3352928"/>
              <a:ext cx="0" cy="670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8367" t="-33333" r="-69388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/>
        </p:nvGrpSpPr>
        <p:grpSpPr>
          <a:xfrm>
            <a:off x="3172700" y="376817"/>
            <a:ext cx="6911172" cy="3620604"/>
            <a:chOff x="3172700" y="376817"/>
            <a:chExt cx="6911172" cy="3620604"/>
          </a:xfrm>
        </p:grpSpPr>
        <p:grpSp>
          <p:nvGrpSpPr>
            <p:cNvPr id="2" name="Group 1"/>
            <p:cNvGrpSpPr/>
            <p:nvPr/>
          </p:nvGrpSpPr>
          <p:grpSpPr>
            <a:xfrm>
              <a:off x="3790292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9" name="Group 128"/>
            <p:cNvGrpSpPr/>
            <p:nvPr/>
          </p:nvGrpSpPr>
          <p:grpSpPr>
            <a:xfrm>
              <a:off x="7005410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4" name="Oval 2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2" name="Oval 2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0" name="Oval 2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8" name="Oval 2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2" name="Oval 2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6" name="Oval 2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0" name="Oval 2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2" name="Oval 2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4" name="Oval 2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6" name="Oval 1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6" name="Rectangle 255"/>
            <p:cNvSpPr/>
            <p:nvPr/>
          </p:nvSpPr>
          <p:spPr>
            <a:xfrm>
              <a:off x="4109324" y="132636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109324" y="313074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 rot="5400000">
              <a:off x="3205446" y="2227787"/>
              <a:ext cx="1939506" cy="13665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775002" y="1326362"/>
              <a:ext cx="182376" cy="1939505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Arrow Connector 260"/>
            <p:cNvCxnSpPr/>
            <p:nvPr/>
          </p:nvCxnSpPr>
          <p:spPr>
            <a:xfrm>
              <a:off x="5980236" y="2296114"/>
              <a:ext cx="751861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/>
            <p:cNvCxnSpPr/>
            <p:nvPr/>
          </p:nvCxnSpPr>
          <p:spPr>
            <a:xfrm>
              <a:off x="3642629" y="1382705"/>
              <a:ext cx="13918" cy="16409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/>
            <p:cNvCxnSpPr/>
            <p:nvPr/>
          </p:nvCxnSpPr>
          <p:spPr>
            <a:xfrm flipV="1">
              <a:off x="4172495" y="860101"/>
              <a:ext cx="1648226" cy="151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)=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/>
            <p:cNvCxnSpPr/>
            <p:nvPr/>
          </p:nvCxnSpPr>
          <p:spPr>
            <a:xfrm>
              <a:off x="5864980" y="2093427"/>
              <a:ext cx="0" cy="631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Arrow Connector 277"/>
            <p:cNvCxnSpPr>
              <a:stCxn id="259" idx="1"/>
              <a:endCxn id="279" idx="3"/>
            </p:cNvCxnSpPr>
            <p:nvPr/>
          </p:nvCxnSpPr>
          <p:spPr>
            <a:xfrm flipH="1">
              <a:off x="4956588" y="2296115"/>
              <a:ext cx="818414" cy="622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278"/>
                <p:cNvSpPr txBox="1"/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9" name="TextBox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963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954436" y="685800"/>
            <a:ext cx="6836422" cy="5172894"/>
            <a:chOff x="954436" y="685800"/>
            <a:chExt cx="6836422" cy="5172894"/>
          </a:xfrm>
        </p:grpSpPr>
        <p:grpSp>
          <p:nvGrpSpPr>
            <p:cNvPr id="78" name="Group 77"/>
            <p:cNvGrpSpPr/>
            <p:nvPr/>
          </p:nvGrpSpPr>
          <p:grpSpPr>
            <a:xfrm>
              <a:off x="954436" y="685800"/>
              <a:ext cx="6836422" cy="5172894"/>
              <a:chOff x="954436" y="685800"/>
              <a:chExt cx="6836422" cy="517289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954436" y="685800"/>
                <a:ext cx="6836422" cy="5172894"/>
                <a:chOff x="954436" y="685800"/>
                <a:chExt cx="6836422" cy="5172894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893778" y="2191828"/>
                  <a:ext cx="504586" cy="3062177"/>
                  <a:chOff x="9831571" y="1558741"/>
                  <a:chExt cx="504586" cy="3062177"/>
                </a:xfrm>
              </p:grpSpPr>
              <p:sp>
                <p:nvSpPr>
                  <p:cNvPr id="3" name="Arc 2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38100">
                    <a:solidFill>
                      <a:schemeClr val="accent5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Arc 3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381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954436" y="2807150"/>
                  <a:ext cx="1966076" cy="2052845"/>
                  <a:chOff x="3077150" y="1816549"/>
                  <a:chExt cx="1966076" cy="2052845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077150" y="1816549"/>
                    <a:ext cx="1966076" cy="1703609"/>
                    <a:chOff x="1360962" y="3868646"/>
                    <a:chExt cx="1966076" cy="1703609"/>
                  </a:xfrm>
                </p:grpSpPr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V="1">
                      <a:off x="1379109" y="4386437"/>
                      <a:ext cx="1860537" cy="1423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1379109" y="4773369"/>
                      <a:ext cx="1860537" cy="11044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flipV="1">
                      <a:off x="1370400" y="5159765"/>
                      <a:ext cx="1869246" cy="1313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V="1">
                      <a:off x="1360962" y="5546697"/>
                      <a:ext cx="1878684" cy="2555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7874" y="4247774"/>
                      <a:ext cx="1829164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V="1">
                      <a:off x="1515291" y="4634706"/>
                      <a:ext cx="1811747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541417" y="5021102"/>
                      <a:ext cx="1785621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530439" y="5408033"/>
                      <a:ext cx="1796599" cy="1778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Arrow Connector 13"/>
                    <p:cNvCxnSpPr/>
                    <p:nvPr/>
                  </p:nvCxnSpPr>
                  <p:spPr>
                    <a:xfrm flipV="1">
                      <a:off x="1524000" y="3868646"/>
                      <a:ext cx="1803038" cy="11559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 flipV="1">
                      <a:off x="1379109" y="4000042"/>
                      <a:ext cx="1860537" cy="598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3240188" y="3732012"/>
                    <a:ext cx="1803038" cy="11559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095297" y="3863408"/>
                    <a:ext cx="1860537" cy="5986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2500" r="-20000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1371630" y="1600201"/>
                  <a:ext cx="2707345" cy="3554030"/>
                  <a:chOff x="6237544" y="1385650"/>
                  <a:chExt cx="2707345" cy="3554030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7010400" y="1385650"/>
                    <a:ext cx="13103" cy="210895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7010400" y="3498420"/>
                    <a:ext cx="1719943" cy="8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H="1">
                    <a:off x="6237544" y="3507379"/>
                    <a:ext cx="772856" cy="127841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4286" r="-8571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5000" r="-25000" b="-274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2121" r="-12121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2144486" y="685800"/>
                  <a:ext cx="0" cy="72934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2169223" y="3721930"/>
                  <a:ext cx="78377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077" t="-33333" r="-94872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385114" y="3687628"/>
                  <a:ext cx="217714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5396000" y="3678334"/>
                  <a:ext cx="0" cy="166485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4286" r="-857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022892" y="3098204"/>
                  <a:ext cx="762470" cy="1160259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395999" y="3192692"/>
                  <a:ext cx="691409" cy="50582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299" r="-201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𝑡𝑖𝑚𝑒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90" r="-1695" b="-3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Arc 60"/>
                <p:cNvSpPr/>
                <p:nvPr/>
              </p:nvSpPr>
              <p:spPr>
                <a:xfrm>
                  <a:off x="5008837" y="3287409"/>
                  <a:ext cx="838200" cy="838200"/>
                </a:xfrm>
                <a:prstGeom prst="arc">
                  <a:avLst>
                    <a:gd name="adj1" fmla="val 19349477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429" r="-357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3333" r="-97436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" name="Group 63"/>
                <p:cNvGrpSpPr/>
                <p:nvPr/>
              </p:nvGrpSpPr>
              <p:grpSpPr>
                <a:xfrm>
                  <a:off x="4803630" y="3914425"/>
                  <a:ext cx="438755" cy="438755"/>
                  <a:chOff x="3752468" y="5026196"/>
                  <a:chExt cx="438755" cy="438755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3873291" y="5132124"/>
                    <a:ext cx="198119" cy="198119"/>
                    <a:chOff x="4266210" y="4427070"/>
                    <a:chExt cx="198119" cy="198119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4266210" y="4427070"/>
                      <a:ext cx="198119" cy="19811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4337406" y="450327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6" name="Arc 65"/>
                  <p:cNvSpPr/>
                  <p:nvPr/>
                </p:nvSpPr>
                <p:spPr>
                  <a:xfrm>
                    <a:off x="3752468" y="5026196"/>
                    <a:ext cx="438755" cy="438755"/>
                  </a:xfrm>
                  <a:prstGeom prst="arc">
                    <a:avLst>
                      <a:gd name="adj1" fmla="val 16200000"/>
                      <a:gd name="adj2" fmla="val 3965181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2" name="Straight Arrow Connector 71"/>
              <p:cNvCxnSpPr/>
              <p:nvPr/>
            </p:nvCxnSpPr>
            <p:spPr>
              <a:xfrm>
                <a:off x="5486545" y="3666663"/>
                <a:ext cx="386209" cy="5832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V="1">
                <a:off x="1969091" y="3716461"/>
                <a:ext cx="191022" cy="11460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/>
            <p:cNvGrpSpPr/>
            <p:nvPr/>
          </p:nvGrpSpPr>
          <p:grpSpPr>
            <a:xfrm>
              <a:off x="4624070" y="2889346"/>
              <a:ext cx="2251013" cy="1957108"/>
              <a:chOff x="4624070" y="2889346"/>
              <a:chExt cx="2251013" cy="1957108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4628303" y="2889346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628302" y="312495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632534" y="337666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628303" y="362069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4628302" y="3856293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4624070" y="409827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628302" y="434998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4624071" y="459401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4624070" y="4829614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2500" r="-200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071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1022" y="1074211"/>
            <a:ext cx="3962184" cy="3916725"/>
            <a:chOff x="671022" y="1074211"/>
            <a:chExt cx="3962184" cy="3916725"/>
          </a:xfrm>
        </p:grpSpPr>
        <p:grpSp>
          <p:nvGrpSpPr>
            <p:cNvPr id="3" name="Group 2"/>
            <p:cNvGrpSpPr/>
            <p:nvPr/>
          </p:nvGrpSpPr>
          <p:grpSpPr>
            <a:xfrm>
              <a:off x="671022" y="1074211"/>
              <a:ext cx="3962184" cy="3908727"/>
              <a:chOff x="671022" y="1074211"/>
              <a:chExt cx="3962184" cy="39087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1022" y="1074211"/>
                <a:ext cx="3962184" cy="3478768"/>
                <a:chOff x="4508924" y="3068584"/>
                <a:chExt cx="3962184" cy="3478768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50892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8" name="Oval 2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4964612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542873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4" name="Oval 2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89285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35697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0" name="Oval 2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266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8" name="Oval 2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26835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6" name="Oval 2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50892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4" name="Oval 2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964612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42873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0" name="Oval 2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89285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635697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6" name="Oval 2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681266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4" name="Oval 2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726835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450892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0" name="Oval 1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964612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542873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6" name="Oval 1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589285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635697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681266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0" name="Oval 1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26835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450892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4964612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42873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2" name="Oval 18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589285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635697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8" name="Oval 17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681266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6" name="Oval 17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726835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450892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2" name="Oval 17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4964612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0" name="Oval 16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542873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8" name="Oval 16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589285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6" name="Oval 16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635697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681266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726835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450892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964612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542873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589285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635697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0" name="Oval 14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681266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726835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0892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4964612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542873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589285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8" name="Oval 13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35697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81266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4" name="Oval 13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6835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450892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0" name="Oval 12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4964612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8" name="Oval 1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542873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6" name="Oval 1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89285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4" name="Oval 1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635697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81266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726835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769638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815207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769638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815207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769638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815207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6" name="Oval 1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769638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815207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769638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815207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769638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815207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4" name="Oval 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769638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815207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9638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15207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" name="Group 5"/>
              <p:cNvGrpSpPr/>
              <p:nvPr/>
            </p:nvGrpSpPr>
            <p:grpSpPr>
              <a:xfrm>
                <a:off x="983730" y="1299512"/>
                <a:ext cx="3386534" cy="3683426"/>
                <a:chOff x="1695187" y="1371600"/>
                <a:chExt cx="3386534" cy="3683426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135085" y="4212770"/>
                  <a:ext cx="0" cy="2830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230533" y="3993127"/>
                  <a:ext cx="0" cy="7728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 +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61" r="-784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Arc 10"/>
                <p:cNvSpPr/>
                <p:nvPr/>
              </p:nvSpPr>
              <p:spPr>
                <a:xfrm>
                  <a:off x="1695187" y="1371600"/>
                  <a:ext cx="3091542" cy="3091542"/>
                </a:xfrm>
                <a:prstGeom prst="arc">
                  <a:avLst>
                    <a:gd name="adj1" fmla="val 945479"/>
                    <a:gd name="adj2" fmla="val 3111862"/>
                  </a:avLst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308" r="-10769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/>
              <p:cNvSpPr txBox="1"/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5" name="Group 484"/>
          <p:cNvGrpSpPr/>
          <p:nvPr/>
        </p:nvGrpSpPr>
        <p:grpSpPr>
          <a:xfrm>
            <a:off x="6355633" y="107362"/>
            <a:ext cx="5502614" cy="5552724"/>
            <a:chOff x="6398163" y="-4922"/>
            <a:chExt cx="5502614" cy="5552724"/>
          </a:xfrm>
        </p:grpSpPr>
        <p:grpSp>
          <p:nvGrpSpPr>
            <p:cNvPr id="469" name="Group 468"/>
            <p:cNvGrpSpPr/>
            <p:nvPr/>
          </p:nvGrpSpPr>
          <p:grpSpPr>
            <a:xfrm>
              <a:off x="7328853" y="911745"/>
              <a:ext cx="3856092" cy="3641234"/>
              <a:chOff x="7328853" y="911745"/>
              <a:chExt cx="3856092" cy="3641234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7620448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4" name="Oval 4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808457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854869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0" name="Oval 4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901281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8" name="Oval 4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946850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6" name="Oval 4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8" name="Group 247"/>
              <p:cNvGrpSpPr/>
              <p:nvPr/>
            </p:nvGrpSpPr>
            <p:grpSpPr>
              <a:xfrm>
                <a:off x="992419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4" name="Oval 4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7620448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40" name="Oval 4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808457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8" name="Oval 4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2" name="Group 251"/>
              <p:cNvGrpSpPr/>
              <p:nvPr/>
            </p:nvGrpSpPr>
            <p:grpSpPr>
              <a:xfrm>
                <a:off x="854869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6" name="Oval 4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901281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4" name="Oval 4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946850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2" name="Oval 4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992419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0" name="Oval 4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7620448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>
                <a:off x="808457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4" name="Oval 4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Oval 4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>
                <a:off x="854869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2" name="Oval 4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901281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0" name="Oval 4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946850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8" name="Oval 4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992419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6" name="Oval 4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7620448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2" name="Oval 4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>
                <a:off x="808457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0" name="Oval 4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854869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8" name="Oval 4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Group 266"/>
              <p:cNvGrpSpPr/>
              <p:nvPr/>
            </p:nvGrpSpPr>
            <p:grpSpPr>
              <a:xfrm>
                <a:off x="901281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6" name="Oval 4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8" name="Group 267"/>
              <p:cNvGrpSpPr/>
              <p:nvPr/>
            </p:nvGrpSpPr>
            <p:grpSpPr>
              <a:xfrm>
                <a:off x="946850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4" name="Oval 4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92419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2" name="Oval 4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08457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6" name="Oval 3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3" name="Group 272"/>
              <p:cNvGrpSpPr/>
              <p:nvPr/>
            </p:nvGrpSpPr>
            <p:grpSpPr>
              <a:xfrm>
                <a:off x="854869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4" name="Oval 3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9012814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2" name="Oval 3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46850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992419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0" name="Group 279"/>
              <p:cNvGrpSpPr/>
              <p:nvPr/>
            </p:nvGrpSpPr>
            <p:grpSpPr>
              <a:xfrm>
                <a:off x="854869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80" name="Oval 3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9012814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8" name="Oval 3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>
                <a:off x="946850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6" name="Oval 3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8548692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6" name="Oval 3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9012814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4" name="Oval 3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808457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4" name="Oval 3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854869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2" name="Oval 3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9012814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0" name="Oval 3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946850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8" name="Oval 3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992419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6" name="Oval 3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1035222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1035222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340" name="Oval 3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>
                <a:off x="1035222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336" name="Oval 3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035222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8168577" y="1797894"/>
                <a:ext cx="3016368" cy="1981852"/>
                <a:chOff x="1796143" y="1480457"/>
                <a:chExt cx="4373949" cy="2873828"/>
              </a:xfrm>
            </p:grpSpPr>
            <p:sp>
              <p:nvSpPr>
                <p:cNvPr id="235" name="Oval 234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solidFill>
                          <a:schemeClr val="accent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8" name="Straight Arrow Connector 457"/>
              <p:cNvCxnSpPr/>
              <p:nvPr/>
            </p:nvCxnSpPr>
            <p:spPr>
              <a:xfrm flipH="1">
                <a:off x="8305359" y="2739635"/>
                <a:ext cx="894178" cy="47475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Oval 459"/>
              <p:cNvSpPr/>
              <p:nvPr/>
            </p:nvSpPr>
            <p:spPr>
              <a:xfrm>
                <a:off x="7328853" y="911745"/>
                <a:ext cx="3641234" cy="36412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9468502" y="1010455"/>
                <a:ext cx="319032" cy="315970"/>
                <a:chOff x="6855696" y="5102145"/>
                <a:chExt cx="319032" cy="315970"/>
              </a:xfrm>
            </p:grpSpPr>
            <p:sp>
              <p:nvSpPr>
                <p:cNvPr id="462" name="Oval 46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5" name="Straight Arrow Connector 464"/>
              <p:cNvCxnSpPr>
                <a:stCxn id="460" idx="0"/>
              </p:cNvCxnSpPr>
              <p:nvPr/>
            </p:nvCxnSpPr>
            <p:spPr>
              <a:xfrm>
                <a:off x="9149470" y="911745"/>
                <a:ext cx="16915" cy="18368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7" name="TextBox 466"/>
                  <p:cNvSpPr txBox="1"/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7" name="TextBox 4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8" name="TextBox 467"/>
                  <p:cNvSpPr txBox="1"/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8" name="TextBox 4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0" name="Oval 469"/>
            <p:cNvSpPr/>
            <p:nvPr/>
          </p:nvSpPr>
          <p:spPr>
            <a:xfrm>
              <a:off x="8817483" y="2425573"/>
              <a:ext cx="703110" cy="69173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7802823" y="1427099"/>
              <a:ext cx="2797994" cy="263927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8316740" y="1915312"/>
              <a:ext cx="1712458" cy="1684751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7575380" y="1161983"/>
              <a:ext cx="3182010" cy="313052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6" name="Straight Arrow Connector 475"/>
            <p:cNvCxnSpPr>
              <a:stCxn id="473" idx="6"/>
            </p:cNvCxnSpPr>
            <p:nvPr/>
          </p:nvCxnSpPr>
          <p:spPr>
            <a:xfrm flipV="1">
              <a:off x="10757390" y="2634739"/>
              <a:ext cx="0" cy="9250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/>
            <p:nvPr/>
          </p:nvCxnSpPr>
          <p:spPr>
            <a:xfrm flipH="1" flipV="1">
              <a:off x="10023338" y="2642348"/>
              <a:ext cx="5860" cy="1289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Arrow Connector 477"/>
            <p:cNvCxnSpPr>
              <a:stCxn id="471" idx="6"/>
            </p:cNvCxnSpPr>
            <p:nvPr/>
          </p:nvCxnSpPr>
          <p:spPr>
            <a:xfrm flipV="1">
              <a:off x="10600817" y="2639328"/>
              <a:ext cx="0" cy="10740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 flipV="1">
              <a:off x="9520593" y="2645541"/>
              <a:ext cx="0" cy="496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Oval 480"/>
            <p:cNvSpPr/>
            <p:nvPr/>
          </p:nvSpPr>
          <p:spPr>
            <a:xfrm>
              <a:off x="7125256" y="729990"/>
              <a:ext cx="4082257" cy="401620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6398163" y="-4922"/>
              <a:ext cx="5502614" cy="5552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3" name="Straight Arrow Connector 482"/>
            <p:cNvCxnSpPr>
              <a:stCxn id="481" idx="6"/>
            </p:cNvCxnSpPr>
            <p:nvPr/>
          </p:nvCxnSpPr>
          <p:spPr>
            <a:xfrm flipH="1" flipV="1">
              <a:off x="11207058" y="2650000"/>
              <a:ext cx="455" cy="880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>
              <a:stCxn id="482" idx="6"/>
            </p:cNvCxnSpPr>
            <p:nvPr/>
          </p:nvCxnSpPr>
          <p:spPr>
            <a:xfrm flipH="1" flipV="1">
              <a:off x="11892785" y="2638512"/>
              <a:ext cx="7992" cy="13292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58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913640" y="835054"/>
            <a:ext cx="5054890" cy="4560347"/>
            <a:chOff x="1130208" y="967401"/>
            <a:chExt cx="5054890" cy="456034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130208" y="967401"/>
              <a:ext cx="5054890" cy="4560347"/>
              <a:chOff x="1130208" y="967401"/>
              <a:chExt cx="5054890" cy="4560347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562986" y="1573619"/>
                <a:ext cx="3455581" cy="345558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3200399" y="3211032"/>
                <a:ext cx="180753" cy="18075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c 3"/>
              <p:cNvSpPr/>
              <p:nvPr/>
            </p:nvSpPr>
            <p:spPr>
              <a:xfrm>
                <a:off x="1273881" y="1284514"/>
                <a:ext cx="4033788" cy="4033788"/>
              </a:xfrm>
              <a:prstGeom prst="arc">
                <a:avLst>
                  <a:gd name="adj1" fmla="val 14864914"/>
                  <a:gd name="adj2" fmla="val 17519272"/>
                </a:avLst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3" name="Group 132"/>
              <p:cNvGrpSpPr/>
              <p:nvPr/>
            </p:nvGrpSpPr>
            <p:grpSpPr>
              <a:xfrm>
                <a:off x="2782110" y="3870251"/>
                <a:ext cx="1018709" cy="1001702"/>
                <a:chOff x="2710834" y="3621895"/>
                <a:chExt cx="1238842" cy="121816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71083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3166522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63064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271083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3166522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63064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71083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3166522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63064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35" name="Straight Connector 134"/>
              <p:cNvCxnSpPr>
                <a:stCxn id="3" idx="3"/>
                <a:endCxn id="2" idx="3"/>
              </p:cNvCxnSpPr>
              <p:nvPr/>
            </p:nvCxnSpPr>
            <p:spPr>
              <a:xfrm flipH="1">
                <a:off x="2069044" y="3365314"/>
                <a:ext cx="1157826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3" idx="5"/>
                <a:endCxn id="2" idx="5"/>
              </p:cNvCxnSpPr>
              <p:nvPr/>
            </p:nvCxnSpPr>
            <p:spPr>
              <a:xfrm>
                <a:off x="3354681" y="3365314"/>
                <a:ext cx="1157828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𝑅𝑒𝑔𝑖𝑜𝑛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𝑐𝑜𝑛𝑠𝑡𝑎𝑛𝑡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31" r="-2119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Connector 140"/>
              <p:cNvCxnSpPr>
                <a:stCxn id="3" idx="4"/>
                <a:endCxn id="2" idx="4"/>
              </p:cNvCxnSpPr>
              <p:nvPr/>
            </p:nvCxnSpPr>
            <p:spPr>
              <a:xfrm>
                <a:off x="3290776" y="3391785"/>
                <a:ext cx="1" cy="163741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𝑖𝑛𝑐𝑟𝑒𝑎𝑠𝑖𝑛𝑔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94" r="-35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𝑑𝑒𝑐𝑟𝑒𝑎𝑠𝑖𝑛𝑔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101" r="-378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6" name="Group 155"/>
              <p:cNvGrpSpPr/>
              <p:nvPr/>
            </p:nvGrpSpPr>
            <p:grpSpPr>
              <a:xfrm>
                <a:off x="2540323" y="3819450"/>
                <a:ext cx="616502" cy="899125"/>
                <a:chOff x="6309694" y="3678309"/>
                <a:chExt cx="616502" cy="899125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Arrow Connector 149"/>
                <p:cNvCxnSpPr>
                  <a:stCxn id="146" idx="6"/>
                </p:cNvCxnSpPr>
                <p:nvPr/>
              </p:nvCxnSpPr>
              <p:spPr>
                <a:xfrm>
                  <a:off x="692478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>
                  <a:stCxn id="147" idx="6"/>
                </p:cNvCxnSpPr>
                <p:nvPr/>
              </p:nvCxnSpPr>
              <p:spPr>
                <a:xfrm>
                  <a:off x="68545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>
                  <a:stCxn id="148" idx="6"/>
                </p:cNvCxnSpPr>
                <p:nvPr/>
              </p:nvCxnSpPr>
              <p:spPr>
                <a:xfrm>
                  <a:off x="67538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430727" y="3842915"/>
                <a:ext cx="615950" cy="899125"/>
                <a:chOff x="6308837" y="3678309"/>
                <a:chExt cx="615950" cy="899125"/>
              </a:xfrm>
            </p:grpSpPr>
            <p:sp>
              <p:nvSpPr>
                <p:cNvPr id="168" name="Oval 167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>
                  <a:off x="630883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>
                  <a:off x="63846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64871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Arrow Connector 174"/>
              <p:cNvCxnSpPr/>
              <p:nvPr/>
            </p:nvCxnSpPr>
            <p:spPr>
              <a:xfrm flipH="1">
                <a:off x="5987195" y="3943328"/>
                <a:ext cx="8709" cy="8166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 flipH="1" flipV="1">
                <a:off x="5451437" y="3943328"/>
                <a:ext cx="551531" cy="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513" t="-33333" r="-9230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1" name="TextBox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328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07245" y="431492"/>
            <a:ext cx="4874354" cy="2814774"/>
            <a:chOff x="207245" y="431492"/>
            <a:chExt cx="4874354" cy="2814774"/>
          </a:xfrm>
        </p:grpSpPr>
        <p:grpSp>
          <p:nvGrpSpPr>
            <p:cNvPr id="73" name="Group 72"/>
            <p:cNvGrpSpPr/>
            <p:nvPr/>
          </p:nvGrpSpPr>
          <p:grpSpPr>
            <a:xfrm>
              <a:off x="207245" y="431492"/>
              <a:ext cx="4874354" cy="2749548"/>
              <a:chOff x="4656415" y="1577904"/>
              <a:chExt cx="4874354" cy="274954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074065" y="1577904"/>
                <a:ext cx="2053986" cy="2749548"/>
                <a:chOff x="1533963" y="1854350"/>
                <a:chExt cx="2053986" cy="274954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33964" y="2092090"/>
                  <a:ext cx="563526" cy="226522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024423" y="2100937"/>
                  <a:ext cx="563526" cy="226522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533964" y="4366158"/>
                  <a:ext cx="2053985" cy="2377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533963" y="1854350"/>
                  <a:ext cx="2053985" cy="2377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 flipV="1">
                <a:off x="5152445" y="2651981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48912" y="271855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48912" y="278224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48912" y="284366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48912" y="290735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050507" y="297104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50507" y="303473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050507" y="309614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50507" y="315983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159948" y="3222995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547809" y="2285725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547809" y="2358237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547809" y="2421927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547809" y="2483342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547809" y="2547032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549404" y="2610720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549404" y="2674410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549404" y="2735825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49404" y="2799515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7556023" y="3670892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557618" y="286377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557618" y="292746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57618" y="298887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557618" y="305256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559213" y="311625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59213" y="317994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559213" y="324136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559213" y="330505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556023" y="336371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557618" y="342740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557618" y="349109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57618" y="355251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557618" y="361620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5152445" y="2735825"/>
                <a:ext cx="0" cy="44412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9050606" y="2343247"/>
                <a:ext cx="0" cy="127295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656415" y="2761962"/>
                    <a:ext cx="454612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6415" y="2761962"/>
                    <a:ext cx="454612" cy="33143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000" r="-4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9101869" y="2761744"/>
                    <a:ext cx="4289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1869" y="2761744"/>
                    <a:ext cx="42890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268" r="-140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686304" y="2559690"/>
                    <a:ext cx="368371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6304" y="2559690"/>
                    <a:ext cx="368371" cy="331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666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169406" y="2120006"/>
                    <a:ext cx="34265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9406" y="2120006"/>
                    <a:ext cx="34265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r="-1786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Rounded Rectangle 60"/>
              <p:cNvSpPr/>
              <p:nvPr/>
            </p:nvSpPr>
            <p:spPr>
              <a:xfrm>
                <a:off x="6416703" y="1696774"/>
                <a:ext cx="1429585" cy="241414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6416703" y="2210578"/>
                <a:ext cx="0" cy="2653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7848577" y="1862186"/>
                <a:ext cx="3023" cy="28851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027381" y="1912108"/>
                    <a:ext cx="4147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7381" y="1912108"/>
                    <a:ext cx="41479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235" r="-29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897750" y="1730161"/>
                    <a:ext cx="4147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7750" y="1730161"/>
                    <a:ext cx="4147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235" r="-29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041857" y="2938489"/>
                  <a:ext cx="11272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𝑖𝑟𝑜𝑛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857" y="2938489"/>
                  <a:ext cx="1127296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4324" r="-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6509309" y="1249138"/>
            <a:ext cx="2182901" cy="3410037"/>
            <a:chOff x="9535537" y="1076829"/>
            <a:chExt cx="2182901" cy="3410037"/>
          </a:xfrm>
        </p:grpSpPr>
        <p:pic>
          <p:nvPicPr>
            <p:cNvPr id="77" name="Picture 2" descr="Image result for cartoon tow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5963" y="1076829"/>
              <a:ext cx="1636498" cy="88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8" name="Group 77"/>
            <p:cNvGrpSpPr/>
            <p:nvPr/>
          </p:nvGrpSpPr>
          <p:grpSpPr>
            <a:xfrm>
              <a:off x="9535537" y="1716010"/>
              <a:ext cx="2182901" cy="2285284"/>
              <a:chOff x="8476758" y="1701082"/>
              <a:chExt cx="2182901" cy="2285284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8972700" y="2951638"/>
                <a:ext cx="1315961" cy="1034728"/>
                <a:chOff x="9020755" y="4809097"/>
                <a:chExt cx="1315961" cy="1034728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9020755" y="4809097"/>
                  <a:ext cx="1315961" cy="704036"/>
                  <a:chOff x="6903479" y="4528364"/>
                  <a:chExt cx="1315961" cy="704036"/>
                </a:xfrm>
              </p:grpSpPr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564120" y="4592320"/>
                    <a:ext cx="0" cy="64008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685741" y="4787153"/>
                    <a:ext cx="299" cy="23696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685741" y="4912360"/>
                    <a:ext cx="533699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903479" y="4905636"/>
                    <a:ext cx="660641" cy="672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/>
                      <p:cNvSpPr txBox="1"/>
                      <p:nvPr/>
                    </p:nvSpPr>
                    <p:spPr>
                      <a:xfrm>
                        <a:off x="7252112" y="4528365"/>
                        <a:ext cx="2372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0" name="TextBox 10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52112" y="4528365"/>
                        <a:ext cx="237244" cy="276999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20513" r="-15385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TextBox 92"/>
                      <p:cNvSpPr txBox="1"/>
                      <p:nvPr/>
                    </p:nvSpPr>
                    <p:spPr>
                      <a:xfrm>
                        <a:off x="7685741" y="4528364"/>
                        <a:ext cx="2372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1" name="TextBox 1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85741" y="4528364"/>
                        <a:ext cx="237244" cy="27699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564" r="-256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9511301" y="5474493"/>
                      <a:ext cx="52700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" name="Rectangle 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11301" y="5474493"/>
                      <a:ext cx="527003" cy="369332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2" name="Straight Connector 81"/>
              <p:cNvCxnSpPr/>
              <p:nvPr/>
            </p:nvCxnSpPr>
            <p:spPr>
              <a:xfrm flipV="1">
                <a:off x="8972700" y="1718919"/>
                <a:ext cx="0" cy="1603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10309425" y="1701082"/>
                <a:ext cx="300" cy="16645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Rectangle 83"/>
                  <p:cNvSpPr/>
                  <p:nvPr/>
                </p:nvSpPr>
                <p:spPr>
                  <a:xfrm>
                    <a:off x="8476758" y="1912604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4" name="Rectangle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6758" y="1912604"/>
                    <a:ext cx="391774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10267885" y="1928147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885" y="1928147"/>
                    <a:ext cx="391774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Rectangle 78"/>
            <p:cNvSpPr/>
            <p:nvPr/>
          </p:nvSpPr>
          <p:spPr>
            <a:xfrm>
              <a:off x="10201840" y="2780135"/>
              <a:ext cx="1044744" cy="1217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004985" y="4117534"/>
              <a:ext cx="1561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Power plant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21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34773</TotalTime>
  <Words>88</Words>
  <Application>Microsoft Office PowerPoint</Application>
  <PresentationFormat>Widescreen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733</cp:revision>
  <dcterms:created xsi:type="dcterms:W3CDTF">2017-07-11T12:03:09Z</dcterms:created>
  <dcterms:modified xsi:type="dcterms:W3CDTF">2019-07-31T16:46:05Z</dcterms:modified>
</cp:coreProperties>
</file>