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1" r:id="rId2"/>
    <p:sldId id="283" r:id="rId3"/>
    <p:sldId id="284" r:id="rId4"/>
    <p:sldId id="285" r:id="rId5"/>
    <p:sldId id="28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E7B8B7"/>
    <a:srgbClr val="E17171"/>
    <a:srgbClr val="C42A2A"/>
    <a:srgbClr val="D4CACA"/>
    <a:srgbClr val="FBC790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76" autoAdjust="0"/>
  </p:normalViewPr>
  <p:slideViewPr>
    <p:cSldViewPr snapToGrid="0">
      <p:cViewPr varScale="1">
        <p:scale>
          <a:sx n="84" d="100"/>
          <a:sy n="84" d="100"/>
        </p:scale>
        <p:origin x="90" y="216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../media/image7.png"/><Relationship Id="rId21" Type="http://schemas.openxmlformats.org/officeDocument/2006/relationships/image" Target="../media/image10.png"/><Relationship Id="rId34" Type="http://schemas.openxmlformats.org/officeDocument/2006/relationships/image" Target="../media/image20.png"/><Relationship Id="rId12" Type="http://schemas.openxmlformats.org/officeDocument/2006/relationships/image" Target="NULL"/><Relationship Id="rId17" Type="http://schemas.openxmlformats.org/officeDocument/2006/relationships/image" Target="../media/image6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image" Target="../media/image24.png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4.png"/><Relationship Id="rId32" Type="http://schemas.openxmlformats.org/officeDocument/2006/relationships/image" Target="../media/image16.png"/><Relationship Id="rId37" Type="http://schemas.openxmlformats.org/officeDocument/2006/relationships/image" Target="../media/image23.png"/><Relationship Id="rId15" Type="http://schemas.openxmlformats.org/officeDocument/2006/relationships/image" Target="NULL"/><Relationship Id="rId23" Type="http://schemas.openxmlformats.org/officeDocument/2006/relationships/image" Target="../media/image13.png"/><Relationship Id="rId28" Type="http://schemas.openxmlformats.org/officeDocument/2006/relationships/image" Target="../media/image62.png"/><Relationship Id="rId36" Type="http://schemas.openxmlformats.org/officeDocument/2006/relationships/image" Target="../media/image22.png"/><Relationship Id="rId19" Type="http://schemas.openxmlformats.org/officeDocument/2006/relationships/image" Target="../media/image8.png"/><Relationship Id="rId31" Type="http://schemas.openxmlformats.org/officeDocument/2006/relationships/image" Target="../media/image2.png"/><Relationship Id="rId14" Type="http://schemas.openxmlformats.org/officeDocument/2006/relationships/image" Target="NULL"/><Relationship Id="rId22" Type="http://schemas.openxmlformats.org/officeDocument/2006/relationships/image" Target="../media/image12.png"/><Relationship Id="rId30" Type="http://schemas.openxmlformats.org/officeDocument/2006/relationships/image" Target="../media/image1.png"/><Relationship Id="rId27" Type="http://schemas.openxmlformats.org/officeDocument/2006/relationships/image" Target="../media/image61.png"/><Relationship Id="rId35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85554" y="1063836"/>
            <a:ext cx="3985570" cy="1514952"/>
            <a:chOff x="785554" y="1063836"/>
            <a:chExt cx="3985570" cy="1514952"/>
          </a:xfrm>
        </p:grpSpPr>
        <p:grpSp>
          <p:nvGrpSpPr>
            <p:cNvPr id="60" name="Group 59"/>
            <p:cNvGrpSpPr/>
            <p:nvPr/>
          </p:nvGrpSpPr>
          <p:grpSpPr>
            <a:xfrm>
              <a:off x="785554" y="1063836"/>
              <a:ext cx="3985570" cy="1514952"/>
              <a:chOff x="880640" y="4349224"/>
              <a:chExt cx="3985570" cy="1514952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368037" y="4349224"/>
                <a:ext cx="3498173" cy="1514952"/>
                <a:chOff x="1368037" y="4349224"/>
                <a:chExt cx="3498173" cy="1514952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1368037" y="5116975"/>
                  <a:ext cx="342900" cy="34290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8" name="Straight Arrow Connector 67"/>
                <p:cNvCxnSpPr/>
                <p:nvPr/>
              </p:nvCxnSpPr>
              <p:spPr>
                <a:xfrm>
                  <a:off x="1541124" y="5280917"/>
                  <a:ext cx="322608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4668207" y="5331224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6" name="TextBox 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68207" y="5331224"/>
                      <a:ext cx="198003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5625" r="-12500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1530850" y="5331224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/>
                    <p:cNvSpPr txBox="1"/>
                    <p:nvPr/>
                  </p:nvSpPr>
                  <p:spPr>
                    <a:xfrm>
                      <a:off x="1436093" y="555639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8" name="TextBox 8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36093" y="5556399"/>
                      <a:ext cx="213200" cy="30777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5714" r="-22857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2067553" y="5161114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3253311" y="5161114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2000477" y="5391027"/>
                      <a:ext cx="28732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TextBox 9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00477" y="5391027"/>
                      <a:ext cx="287322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8511" r="-8511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3125832" y="5391026"/>
                      <a:ext cx="30649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3" name="TextBox 9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5832" y="5391026"/>
                      <a:ext cx="306494" cy="30777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0000" r="-4000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6" name="Straight Arrow Connector 75"/>
                <p:cNvCxnSpPr/>
                <p:nvPr/>
              </p:nvCxnSpPr>
              <p:spPr>
                <a:xfrm>
                  <a:off x="2108351" y="4841808"/>
                  <a:ext cx="900056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2073422" y="4349224"/>
                      <a:ext cx="71487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77" name="TextBox 7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73422" y="4349224"/>
                      <a:ext cx="714875" cy="34515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7692" t="-35714" r="-11966" b="-3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4" name="Oval 63"/>
              <p:cNvSpPr/>
              <p:nvPr/>
            </p:nvSpPr>
            <p:spPr>
              <a:xfrm>
                <a:off x="2002647" y="521826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880640" y="5305986"/>
                    <a:ext cx="44351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640" y="5305986"/>
                    <a:ext cx="443519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0959" r="-13699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1846970" y="4841808"/>
                    <a:ext cx="40851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6970" y="4841808"/>
                    <a:ext cx="408510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1940" r="-11940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" name="Straight Arrow Connector 17"/>
            <p:cNvCxnSpPr/>
            <p:nvPr/>
          </p:nvCxnSpPr>
          <p:spPr>
            <a:xfrm>
              <a:off x="2296427" y="1720363"/>
              <a:ext cx="372394" cy="30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686451" y="1656427"/>
                  <a:ext cx="3552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6451" y="1656427"/>
                  <a:ext cx="355225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15517" t="-36000" r="-9655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5908004" y="441046"/>
            <a:ext cx="4031829" cy="3825134"/>
            <a:chOff x="6031847" y="1236415"/>
            <a:chExt cx="4031829" cy="3825134"/>
          </a:xfrm>
        </p:grpSpPr>
        <p:grpSp>
          <p:nvGrpSpPr>
            <p:cNvPr id="15" name="Group 14"/>
            <p:cNvGrpSpPr/>
            <p:nvPr/>
          </p:nvGrpSpPr>
          <p:grpSpPr>
            <a:xfrm>
              <a:off x="6071266" y="1236415"/>
              <a:ext cx="2847336" cy="3368968"/>
              <a:chOff x="6071266" y="1236415"/>
              <a:chExt cx="2847336" cy="336896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127539" y="1656427"/>
                <a:ext cx="145670" cy="269228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705950" y="1656427"/>
                <a:ext cx="145670" cy="269228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6305108" y="1567053"/>
                <a:ext cx="230515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7351660" y="1236415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1660" y="1236415"/>
                    <a:ext cx="212045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6471" r="-23529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TextBox 7"/>
              <p:cNvSpPr txBox="1"/>
              <p:nvPr/>
            </p:nvSpPr>
            <p:spPr>
              <a:xfrm>
                <a:off x="8610258" y="1701599"/>
                <a:ext cx="308344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071266" y="1743061"/>
                <a:ext cx="20733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8230203" y="4138150"/>
                    <a:ext cx="4087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σ</m:t>
                          </m:r>
                        </m:oMath>
                      </m:oMathPara>
                    </a14:m>
                    <a:endParaRPr lang="en-US" sz="2000" b="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0203" y="4138150"/>
                    <a:ext cx="408765" cy="3077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11940" r="-597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6357242" y="4171519"/>
                    <a:ext cx="4087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σ</m:t>
                          </m:r>
                        </m:oMath>
                      </m:oMathPara>
                    </a14:m>
                    <a:endParaRPr lang="en-US" sz="2000" b="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7242" y="4171519"/>
                    <a:ext cx="408765" cy="30777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985" r="-5970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/>
              <p:cNvCxnSpPr/>
              <p:nvPr/>
            </p:nvCxnSpPr>
            <p:spPr>
              <a:xfrm>
                <a:off x="7781772" y="1935768"/>
                <a:ext cx="6425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7953764" y="2100800"/>
                    <a:ext cx="36394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53764" y="2100800"/>
                    <a:ext cx="363946" cy="345159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3333" r="-5000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/>
              <p:cNvCxnSpPr/>
              <p:nvPr/>
            </p:nvCxnSpPr>
            <p:spPr>
              <a:xfrm>
                <a:off x="6444749" y="1935768"/>
                <a:ext cx="6425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6584034" y="2038124"/>
                    <a:ext cx="36394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4034" y="2038124"/>
                    <a:ext cx="363946" cy="34515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1525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/>
              <p:cNvCxnSpPr/>
              <p:nvPr/>
            </p:nvCxnSpPr>
            <p:spPr>
              <a:xfrm>
                <a:off x="6827813" y="2839308"/>
                <a:ext cx="126816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7299859" y="2875437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9859" y="2875437"/>
                    <a:ext cx="240835" cy="345159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000" r="-17500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/>
            <p:cNvGrpSpPr/>
            <p:nvPr/>
          </p:nvGrpSpPr>
          <p:grpSpPr>
            <a:xfrm>
              <a:off x="6031847" y="4503015"/>
              <a:ext cx="4031829" cy="558534"/>
              <a:chOff x="919312" y="3331012"/>
              <a:chExt cx="4031829" cy="558534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flipV="1">
                <a:off x="1025912" y="3438955"/>
                <a:ext cx="392522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/>
                  <p:cNvSpPr/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5714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Connector 44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/>
          <p:cNvGrpSpPr/>
          <p:nvPr/>
        </p:nvGrpSpPr>
        <p:grpSpPr>
          <a:xfrm>
            <a:off x="1824295" y="3188892"/>
            <a:ext cx="2455398" cy="1886053"/>
            <a:chOff x="1824295" y="3188892"/>
            <a:chExt cx="2455398" cy="1886053"/>
          </a:xfrm>
        </p:grpSpPr>
        <p:sp>
          <p:nvSpPr>
            <p:cNvPr id="21" name="Oval 20"/>
            <p:cNvSpPr/>
            <p:nvPr/>
          </p:nvSpPr>
          <p:spPr>
            <a:xfrm>
              <a:off x="2188554" y="4591016"/>
              <a:ext cx="216965" cy="2169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861985" y="4107086"/>
              <a:ext cx="1021183" cy="967859"/>
              <a:chOff x="343566" y="708040"/>
              <a:chExt cx="2949631" cy="2911238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43566" y="708040"/>
                <a:ext cx="2949631" cy="2911238"/>
                <a:chOff x="370861" y="680744"/>
                <a:chExt cx="2949631" cy="291123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1445588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370861" y="2481063"/>
                      <a:ext cx="1003769" cy="111091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57" name="Rectangle 5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0861" y="2481063"/>
                      <a:ext cx="1003769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2" name="Rectangle 51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58" name="Oval 57"/>
            <p:cNvSpPr/>
            <p:nvPr/>
          </p:nvSpPr>
          <p:spPr>
            <a:xfrm>
              <a:off x="3116076" y="3593049"/>
              <a:ext cx="216965" cy="2169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848174" y="4049215"/>
              <a:ext cx="216965" cy="2169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824295" y="4447910"/>
                  <a:ext cx="3170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4295" y="4447910"/>
                  <a:ext cx="317074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17308" r="-5769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3116076" y="3188892"/>
                  <a:ext cx="32303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076" y="3188892"/>
                  <a:ext cx="323037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16981" r="-7547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3956656" y="3723335"/>
                  <a:ext cx="32303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6656" y="3723335"/>
                  <a:ext cx="323037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16981" r="-7547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>
              <a:stCxn id="21" idx="7"/>
              <a:endCxn id="58" idx="3"/>
            </p:cNvCxnSpPr>
            <p:nvPr/>
          </p:nvCxnSpPr>
          <p:spPr>
            <a:xfrm flipV="1">
              <a:off x="2373745" y="3778240"/>
              <a:ext cx="774105" cy="84455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59" idx="1"/>
              <a:endCxn id="58" idx="5"/>
            </p:cNvCxnSpPr>
            <p:nvPr/>
          </p:nvCxnSpPr>
          <p:spPr>
            <a:xfrm flipH="1" flipV="1">
              <a:off x="3301267" y="3778240"/>
              <a:ext cx="578681" cy="30274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59" idx="3"/>
              <a:endCxn id="21" idx="6"/>
            </p:cNvCxnSpPr>
            <p:nvPr/>
          </p:nvCxnSpPr>
          <p:spPr>
            <a:xfrm flipH="1">
              <a:off x="2405519" y="4234406"/>
              <a:ext cx="1474429" cy="46509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2404886" y="3793363"/>
                  <a:ext cx="38690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4886" y="3793363"/>
                  <a:ext cx="386901" cy="307777"/>
                </a:xfrm>
                <a:prstGeom prst="rect">
                  <a:avLst/>
                </a:prstGeom>
                <a:blipFill>
                  <a:blip r:embed="rId36"/>
                  <a:stretch>
                    <a:fillRect l="-7937" r="-4762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554265" y="3568086"/>
                  <a:ext cx="3928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265" y="3568086"/>
                  <a:ext cx="392864" cy="307777"/>
                </a:xfrm>
                <a:prstGeom prst="rect">
                  <a:avLst/>
                </a:prstGeom>
                <a:blipFill>
                  <a:blip r:embed="rId37"/>
                  <a:stretch>
                    <a:fillRect l="-6250" r="-6250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3281158" y="4373495"/>
                  <a:ext cx="38690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1158" y="4373495"/>
                  <a:ext cx="386901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6250" r="-4688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650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050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921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58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27531</TotalTime>
  <Words>47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578</cp:revision>
  <dcterms:created xsi:type="dcterms:W3CDTF">2017-07-11T12:03:09Z</dcterms:created>
  <dcterms:modified xsi:type="dcterms:W3CDTF">2019-05-28T21:33:31Z</dcterms:modified>
</cp:coreProperties>
</file>