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2A71A-DCDF-4D32-8FA8-2075D585A5A0}" v="40" dt="2019-06-29T15:17:06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9" d="100"/>
          <a:sy n="99" d="100"/>
        </p:scale>
        <p:origin x="798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B6D2A71A-DCDF-4D32-8FA8-2075D585A5A0}"/>
    <pc:docChg chg="undo custSel modSld">
      <pc:chgData name="Joshua Rinaldo" userId="eeaa994f99e4e508" providerId="LiveId" clId="{B6D2A71A-DCDF-4D32-8FA8-2075D585A5A0}" dt="2019-06-29T15:17:37.443" v="229" actId="478"/>
      <pc:docMkLst>
        <pc:docMk/>
      </pc:docMkLst>
      <pc:sldChg chg="addSp delSp modSp">
        <pc:chgData name="Joshua Rinaldo" userId="eeaa994f99e4e508" providerId="LiveId" clId="{B6D2A71A-DCDF-4D32-8FA8-2075D585A5A0}" dt="2019-06-29T15:17:37.443" v="229" actId="478"/>
        <pc:sldMkLst>
          <pc:docMk/>
          <pc:sldMk cId="2275141934" sldId="289"/>
        </pc:sldMkLst>
        <pc:spChg chg="add mod">
          <ac:chgData name="Joshua Rinaldo" userId="eeaa994f99e4e508" providerId="LiveId" clId="{B6D2A71A-DCDF-4D32-8FA8-2075D585A5A0}" dt="2019-06-29T15:16:48.218" v="222" actId="1076"/>
          <ac:spMkLst>
            <pc:docMk/>
            <pc:sldMk cId="2275141934" sldId="289"/>
            <ac:spMk id="2" creationId="{FD835E4D-E688-4C9B-B69E-79E469617426}"/>
          </ac:spMkLst>
        </pc:spChg>
        <pc:spChg chg="add del mod">
          <ac:chgData name="Joshua Rinaldo" userId="eeaa994f99e4e508" providerId="LiveId" clId="{B6D2A71A-DCDF-4D32-8FA8-2075D585A5A0}" dt="2019-06-29T14:59:09.497" v="217" actId="478"/>
          <ac:spMkLst>
            <pc:docMk/>
            <pc:sldMk cId="2275141934" sldId="289"/>
            <ac:spMk id="33" creationId="{BF2FDE41-8C8B-48CC-B834-5C79811C3E4E}"/>
          </ac:spMkLst>
        </pc:spChg>
        <pc:spChg chg="add mod">
          <ac:chgData name="Joshua Rinaldo" userId="eeaa994f99e4e508" providerId="LiveId" clId="{B6D2A71A-DCDF-4D32-8FA8-2075D585A5A0}" dt="2019-06-29T15:16:52.258" v="224" actId="1076"/>
          <ac:spMkLst>
            <pc:docMk/>
            <pc:sldMk cId="2275141934" sldId="289"/>
            <ac:spMk id="41" creationId="{6A58E32F-847C-4495-ADE2-7EF6E9F278E3}"/>
          </ac:spMkLst>
        </pc:s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1" creationId="{6B91E4A7-047E-4C11-9165-8E88651ABAD1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2" creationId="{0B46C56B-63DF-4BF5-B07C-C9AEBCAEBA29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7" creationId="{8FDEBBC8-5836-44BB-94FC-3E70DA9D7CD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3" creationId="{D0D40534-A760-4669-B761-4DEDDA709B7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8" creationId="{A697B641-7989-4F27-B18A-D773F66A883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69" creationId="{80AB3EC5-3982-4C00-BA3F-04166A919D3E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70" creationId="{EADCB461-10CB-46A0-A17D-38C7391A416C}"/>
          </ac:grpSpMkLst>
        </pc:grpChg>
        <pc:grpChg chg="add del mod">
          <ac:chgData name="Joshua Rinaldo" userId="eeaa994f99e4e508" providerId="LiveId" clId="{B6D2A71A-DCDF-4D32-8FA8-2075D585A5A0}" dt="2019-06-29T14:57:43.753" v="196" actId="478"/>
          <ac:grpSpMkLst>
            <pc:docMk/>
            <pc:sldMk cId="2275141934" sldId="289"/>
            <ac:grpSpMk id="73" creationId="{989229AF-45D3-4535-8CDD-33B5BE4DE1A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87" creationId="{05A0ADA9-4C48-49BC-AD55-BBC260886C4A}"/>
          </ac:grpSpMkLst>
        </pc:grp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4" creationId="{872BE555-C894-49EE-B099-1A19E1DD7D36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5" creationId="{4D33496C-27AF-4A09-8438-6D2B2574BED1}"/>
          </ac:cxnSpMkLst>
        </pc:cxnChg>
        <pc:cxnChg chg="add del mod">
          <ac:chgData name="Joshua Rinaldo" userId="eeaa994f99e4e508" providerId="LiveId" clId="{B6D2A71A-DCDF-4D32-8FA8-2075D585A5A0}" dt="2019-06-29T15:17:37.443" v="229" actId="478"/>
          <ac:cxnSpMkLst>
            <pc:docMk/>
            <pc:sldMk cId="2275141934" sldId="289"/>
            <ac:cxnSpMk id="6" creationId="{BF5CDC54-F6DB-4AB1-BA0E-C669982B1487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7" creationId="{7491699F-4BEB-4601-B0CA-A554F0CB8709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9" creationId="{FE45A1E1-594D-4EEC-BE7F-31D07AEB86B6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3" creationId="{154FF166-1C6E-4060-A8F4-FA99CB9FC951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4" creationId="{31018E35-7198-497D-80FE-74011E3070C2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5" creationId="{867401E5-190D-42AB-A430-00E012BD155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6" creationId="{B75CBB3A-9993-4068-A335-55C467081B7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8" creationId="{1C02E866-9A0B-42F2-A6C0-F753D6A9E9F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9" creationId="{7839F326-4719-4BDF-A3E1-8043F50539D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0" creationId="{25652021-D6BA-4AF5-9373-0F3E2FCA90A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1" creationId="{D82992EE-C310-439E-A3A1-861350079A7A}"/>
          </ac:cxnSpMkLst>
        </pc:cxnChg>
        <pc:cxnChg chg="add del">
          <ac:chgData name="Joshua Rinaldo" userId="eeaa994f99e4e508" providerId="LiveId" clId="{B6D2A71A-DCDF-4D32-8FA8-2075D585A5A0}" dt="2019-06-29T14:45:50.678" v="24"/>
          <ac:cxnSpMkLst>
            <pc:docMk/>
            <pc:sldMk cId="2275141934" sldId="289"/>
            <ac:cxnSpMk id="22" creationId="{FD6E68DA-2840-4000-959A-3DA1E0855ED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4" creationId="{6A9F6E51-4280-44DF-9FD2-379D087ABFC4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5" creationId="{E1C91985-EAB1-41BC-83C2-11A9F2655E4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6" creationId="{C6361FEC-1248-4275-BEAB-19FC64F64E7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7" creationId="{ADFB902C-29C5-4979-878B-D16EBA62764D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4" creationId="{DCD6C24F-F060-4EF9-980D-0C1B47AECC07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8" creationId="{90A745A3-2E54-4D1E-8024-48F6A64E3A11}"/>
          </ac:cxnSpMkLst>
        </pc:cxnChg>
        <pc:cxnChg chg="add del mod">
          <ac:chgData name="Joshua Rinaldo" userId="eeaa994f99e4e508" providerId="LiveId" clId="{B6D2A71A-DCDF-4D32-8FA8-2075D585A5A0}" dt="2019-06-29T14:55:38.658" v="165" actId="478"/>
          <ac:cxnSpMkLst>
            <pc:docMk/>
            <pc:sldMk cId="2275141934" sldId="289"/>
            <ac:cxnSpMk id="42" creationId="{1C439C12-1FD3-4606-93A7-A4460D638ED7}"/>
          </ac:cxnSpMkLst>
        </pc:cxnChg>
        <pc:cxnChg chg="add del mod">
          <ac:chgData name="Joshua Rinaldo" userId="eeaa994f99e4e508" providerId="LiveId" clId="{B6D2A71A-DCDF-4D32-8FA8-2075D585A5A0}" dt="2019-06-29T14:55:40.487" v="166" actId="478"/>
          <ac:cxnSpMkLst>
            <pc:docMk/>
            <pc:sldMk cId="2275141934" sldId="289"/>
            <ac:cxnSpMk id="46" creationId="{BE35A1A7-2FBF-49BC-833D-C393D3E564CE}"/>
          </ac:cxnSpMkLst>
        </pc:cxnChg>
        <pc:cxnChg chg="add del mod">
          <ac:chgData name="Joshua Rinaldo" userId="eeaa994f99e4e508" providerId="LiveId" clId="{B6D2A71A-DCDF-4D32-8FA8-2075D585A5A0}" dt="2019-06-29T14:55:42.357" v="167" actId="478"/>
          <ac:cxnSpMkLst>
            <pc:docMk/>
            <pc:sldMk cId="2275141934" sldId="289"/>
            <ac:cxnSpMk id="48" creationId="{ACD36CF6-AC14-47E0-917B-CAC1121C9363}"/>
          </ac:cxnSpMkLst>
        </pc:cxnChg>
        <pc:cxnChg chg="add del mod">
          <ac:chgData name="Joshua Rinaldo" userId="eeaa994f99e4e508" providerId="LiveId" clId="{B6D2A71A-DCDF-4D32-8FA8-2075D585A5A0}" dt="2019-06-29T14:55:34.044" v="158"/>
          <ac:cxnSpMkLst>
            <pc:docMk/>
            <pc:sldMk cId="2275141934" sldId="289"/>
            <ac:cxnSpMk id="55" creationId="{5D6898C7-86E1-4C12-AE22-E198C1EC8156}"/>
          </ac:cxnSpMkLst>
        </pc:cxnChg>
        <pc:cxnChg chg="add del mod">
          <ac:chgData name="Joshua Rinaldo" userId="eeaa994f99e4e508" providerId="LiveId" clId="{B6D2A71A-DCDF-4D32-8FA8-2075D585A5A0}" dt="2019-06-29T14:55:33.222" v="151"/>
          <ac:cxnSpMkLst>
            <pc:docMk/>
            <pc:sldMk cId="2275141934" sldId="289"/>
            <ac:cxnSpMk id="60" creationId="{8CE9C117-68B8-4F01-9CB2-C4506671B07E}"/>
          </ac:cxnSpMkLst>
        </pc:cxnChg>
        <pc:cxnChg chg="add del">
          <ac:chgData name="Joshua Rinaldo" userId="eeaa994f99e4e508" providerId="LiveId" clId="{B6D2A71A-DCDF-4D32-8FA8-2075D585A5A0}" dt="2019-06-29T14:55:32.434" v="145"/>
          <ac:cxnSpMkLst>
            <pc:docMk/>
            <pc:sldMk cId="2275141934" sldId="289"/>
            <ac:cxnSpMk id="64" creationId="{83C03556-D09C-4241-8BA6-5FDBE22783DE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5" creationId="{F0A95A23-43EA-4E21-99D8-EB5D45E867B8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6" creationId="{B5B0C6C5-5D82-4D45-9E85-D5AC75718971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6" creationId="{FBA64742-2952-40B4-B805-47FE91A153F6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8" creationId="{597C6909-01A8-4F6F-A278-537A99E9E3C2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2" creationId="{841A84D5-2E20-43FD-975E-220782B37D53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4" creationId="{B984B4FF-D39F-4DC9-AB61-A08A117E926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9" Type="http://schemas.openxmlformats.org/officeDocument/2006/relationships/image" Target="../media/image13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70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19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18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519545" y="354143"/>
            <a:ext cx="4101745" cy="3190534"/>
            <a:chOff x="4000500" y="2669940"/>
            <a:chExt cx="4101745" cy="3190534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524077" y="3780452"/>
              <a:ext cx="5384" cy="527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4000500" y="4576876"/>
              <a:ext cx="4101745" cy="128359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/>
            <p:cNvSpPr/>
            <p:nvPr/>
          </p:nvSpPr>
          <p:spPr>
            <a:xfrm>
              <a:off x="7365047" y="4638083"/>
              <a:ext cx="312065" cy="312065"/>
            </a:xfrm>
            <a:prstGeom prst="mathPlus">
              <a:avLst>
                <a:gd name="adj1" fmla="val 1335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inus 63"/>
            <p:cNvSpPr/>
            <p:nvPr/>
          </p:nvSpPr>
          <p:spPr>
            <a:xfrm>
              <a:off x="4493737" y="4681425"/>
              <a:ext cx="379589" cy="225379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endCxn id="76" idx="0"/>
            </p:cNvCxnSpPr>
            <p:nvPr/>
          </p:nvCxnSpPr>
          <p:spPr>
            <a:xfrm>
              <a:off x="4683532" y="3780452"/>
              <a:ext cx="5384" cy="527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4405831" y="4308350"/>
              <a:ext cx="566170" cy="2685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228954" y="5064786"/>
                  <a:ext cx="17087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𝐴𝐶𝑀𝐸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𝑏𝑎𝑡𝑡𝑒𝑟𝑦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954" y="5064786"/>
                  <a:ext cx="170873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r="-428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 flipV="1">
              <a:off x="4678202" y="3849235"/>
              <a:ext cx="5330" cy="2075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652089" y="4030719"/>
              <a:ext cx="52226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7524077" y="3932657"/>
              <a:ext cx="387" cy="2127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492084" y="3906544"/>
              <a:ext cx="52226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730428" y="3837260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8" y="3837260"/>
                  <a:ext cx="288862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95216" y="3762680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216" y="3762680"/>
                  <a:ext cx="288862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9" name="Group 128"/>
            <p:cNvGrpSpPr/>
            <p:nvPr/>
          </p:nvGrpSpPr>
          <p:grpSpPr>
            <a:xfrm>
              <a:off x="4683532" y="3302889"/>
              <a:ext cx="2840932" cy="467611"/>
              <a:chOff x="5060373" y="3106862"/>
              <a:chExt cx="2867891" cy="467611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060373" y="3106862"/>
                <a:ext cx="2867891" cy="46761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459518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5513205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213267" y="3389714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>
              <a:xfrm>
                <a:off x="5266954" y="3415827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5857202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>
              <a:xfrm>
                <a:off x="5910889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5757974" y="3378392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>
              <a:xfrm>
                <a:off x="5811661" y="3404505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124506" y="3306066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6178193" y="3332179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6381148" y="319343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/>
              <p:nvPr/>
            </p:nvCxnSpPr>
            <p:spPr>
              <a:xfrm>
                <a:off x="6434835" y="321955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6663788" y="326869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>
                <a:off x="6717475" y="329481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6417537" y="3427344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>
              <a:xfrm>
                <a:off x="6471224" y="3453457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7061472" y="326869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/>
              <p:nvPr/>
            </p:nvCxnSpPr>
            <p:spPr>
              <a:xfrm>
                <a:off x="7115159" y="329481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6962244" y="3416022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015931" y="3442135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7328776" y="3343696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Arrow Connector 125"/>
              <p:cNvCxnSpPr/>
              <p:nvPr/>
            </p:nvCxnSpPr>
            <p:spPr>
              <a:xfrm>
                <a:off x="7382463" y="3369809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7585418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>
                <a:off x="7639105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ounded Rectangle 132"/>
            <p:cNvSpPr/>
            <p:nvPr/>
          </p:nvSpPr>
          <p:spPr>
            <a:xfrm>
              <a:off x="7243766" y="4308350"/>
              <a:ext cx="566170" cy="2685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5400442" y="3932657"/>
              <a:ext cx="13171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982016" y="3958598"/>
                  <a:ext cx="23735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𝑒𝑙𝑒𝑐𝑡𝑟𝑜𝑛𝑠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016" y="3958598"/>
                  <a:ext cx="237353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538" r="-179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/>
            <p:nvPr/>
          </p:nvCxnSpPr>
          <p:spPr>
            <a:xfrm flipH="1">
              <a:off x="5374575" y="3106882"/>
              <a:ext cx="1244686" cy="10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4827467" y="2669940"/>
                  <a:ext cx="2532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𝑐𝑜𝑛𝑣𝑒𝑛𝑡𝑖𝑜𝑛𝑎𝑙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𝑐𝑢𝑟𝑟𝑒𝑛𝑡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467" y="2669940"/>
                  <a:ext cx="25327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687" r="-144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4" name="Oval 143"/>
          <p:cNvSpPr/>
          <p:nvPr/>
        </p:nvSpPr>
        <p:spPr>
          <a:xfrm>
            <a:off x="6406443" y="982874"/>
            <a:ext cx="230682" cy="59034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3684" r="-236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6502885" y="1305362"/>
            <a:ext cx="443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545698" y="2552914"/>
            <a:ext cx="4154955" cy="3605219"/>
            <a:chOff x="6545698" y="2552914"/>
            <a:chExt cx="4154955" cy="360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8" name="Group 287"/>
            <p:cNvGrpSpPr/>
            <p:nvPr/>
          </p:nvGrpSpPr>
          <p:grpSpPr>
            <a:xfrm>
              <a:off x="6545698" y="3024464"/>
              <a:ext cx="4154955" cy="3133669"/>
              <a:chOff x="6545698" y="3024464"/>
              <a:chExt cx="4154955" cy="3133669"/>
            </a:xfrm>
          </p:grpSpPr>
          <p:sp>
            <p:nvSpPr>
              <p:cNvPr id="143" name="Can 142"/>
              <p:cNvSpPr/>
              <p:nvPr/>
            </p:nvSpPr>
            <p:spPr>
              <a:xfrm rot="5400000">
                <a:off x="7507598" y="2328192"/>
                <a:ext cx="2231155" cy="4154955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 rot="10335368">
                <a:off x="6811324" y="4628642"/>
                <a:ext cx="248741" cy="52226"/>
                <a:chOff x="4328981" y="5376621"/>
                <a:chExt cx="248741" cy="52226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1" name="Straight Arrow Connector 150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/>
              <p:cNvGrpSpPr/>
              <p:nvPr/>
            </p:nvGrpSpPr>
            <p:grpSpPr>
              <a:xfrm rot="2932945">
                <a:off x="7023144" y="4871353"/>
                <a:ext cx="423641" cy="52226"/>
                <a:chOff x="4328981" y="5376621"/>
                <a:chExt cx="423641" cy="52226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Arrow Connector 155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/>
              <p:cNvGrpSpPr/>
              <p:nvPr/>
            </p:nvGrpSpPr>
            <p:grpSpPr>
              <a:xfrm rot="11089839">
                <a:off x="6928889" y="4197894"/>
                <a:ext cx="289476" cy="75117"/>
                <a:chOff x="4328981" y="5376621"/>
                <a:chExt cx="289476" cy="75117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59" name="Straight Arrow Connector 158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/>
              <p:cNvGrpSpPr/>
              <p:nvPr/>
            </p:nvGrpSpPr>
            <p:grpSpPr>
              <a:xfrm rot="8501281">
                <a:off x="7104299" y="3608615"/>
                <a:ext cx="602551" cy="279261"/>
                <a:chOff x="4328981" y="5270682"/>
                <a:chExt cx="602551" cy="279261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Arrow Connector 161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 rot="8501281">
                <a:off x="7432791" y="4316253"/>
                <a:ext cx="224397" cy="110886"/>
                <a:chOff x="4328981" y="5335719"/>
                <a:chExt cx="224397" cy="110886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Arrow Connector 164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 rot="8501281">
                <a:off x="7460588" y="5132031"/>
                <a:ext cx="423641" cy="52226"/>
                <a:chOff x="4328981" y="5376621"/>
                <a:chExt cx="423641" cy="52226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 rot="11877424">
                <a:off x="7607214" y="4700587"/>
                <a:ext cx="423641" cy="52226"/>
                <a:chOff x="4328981" y="5376621"/>
                <a:chExt cx="423641" cy="52226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 rot="13351849">
                <a:off x="7677598" y="4424229"/>
                <a:ext cx="248741" cy="52226"/>
                <a:chOff x="4328981" y="5376621"/>
                <a:chExt cx="248741" cy="52226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8" name="Straight Arrow Connector 177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 rot="5949426">
                <a:off x="7889418" y="4666940"/>
                <a:ext cx="423641" cy="52226"/>
                <a:chOff x="4328981" y="5376621"/>
                <a:chExt cx="423641" cy="52226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 rot="14106320">
                <a:off x="7795163" y="3993481"/>
                <a:ext cx="289476" cy="75117"/>
                <a:chOff x="4328981" y="5376621"/>
                <a:chExt cx="289476" cy="75117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84" name="Straight Arrow Connector 183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 rot="11517762">
                <a:off x="7970573" y="3404202"/>
                <a:ext cx="602551" cy="279261"/>
                <a:chOff x="4328981" y="5270682"/>
                <a:chExt cx="602551" cy="279261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 rot="11517762">
                <a:off x="8299065" y="4111840"/>
                <a:ext cx="224397" cy="110886"/>
                <a:chOff x="4328981" y="5335719"/>
                <a:chExt cx="224397" cy="110886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 rot="11517762">
                <a:off x="8326862" y="4927618"/>
                <a:ext cx="423641" cy="52226"/>
                <a:chOff x="4328981" y="5376621"/>
                <a:chExt cx="423641" cy="52226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 rot="14893905">
                <a:off x="8426534" y="4513419"/>
                <a:ext cx="624775" cy="198267"/>
                <a:chOff x="4328981" y="5273460"/>
                <a:chExt cx="624775" cy="198267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 rot="17041463">
                  <a:off x="4582119" y="5100091"/>
                  <a:ext cx="198267" cy="54500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10335368">
                <a:off x="8059705" y="5119573"/>
                <a:ext cx="248741" cy="52226"/>
                <a:chOff x="4328981" y="5376621"/>
                <a:chExt cx="248741" cy="52226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 rot="6246401">
                <a:off x="8665140" y="5181815"/>
                <a:ext cx="423641" cy="52226"/>
                <a:chOff x="4328981" y="5376621"/>
                <a:chExt cx="423641" cy="52226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 rot="11089839">
                <a:off x="8177270" y="4688825"/>
                <a:ext cx="289476" cy="75117"/>
                <a:chOff x="4328981" y="5376621"/>
                <a:chExt cx="289476" cy="75117"/>
              </a:xfrm>
            </p:grpSpPr>
            <p:sp>
              <p:nvSpPr>
                <p:cNvPr id="225" name="Oval 22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226" name="Straight Arrow Connector 225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8501281">
                <a:off x="8352680" y="4099546"/>
                <a:ext cx="602551" cy="279261"/>
                <a:chOff x="4328981" y="5270682"/>
                <a:chExt cx="602551" cy="279261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9" name="Straight Arrow Connector 228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 rot="8501281">
                <a:off x="9222349" y="5074515"/>
                <a:ext cx="224397" cy="110886"/>
                <a:chOff x="4328981" y="5335719"/>
                <a:chExt cx="224397" cy="110886"/>
              </a:xfrm>
            </p:grpSpPr>
            <p:sp>
              <p:nvSpPr>
                <p:cNvPr id="231" name="Oval 23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2" name="Straight Arrow Connector 231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10656447">
                <a:off x="8867753" y="4352532"/>
                <a:ext cx="423641" cy="52226"/>
                <a:chOff x="4328981" y="5376621"/>
                <a:chExt cx="423641" cy="52226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Arrow Connector 234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11877424">
                <a:off x="8286504" y="3847373"/>
                <a:ext cx="423641" cy="52226"/>
                <a:chOff x="4328981" y="5376621"/>
                <a:chExt cx="423641" cy="52226"/>
              </a:xfrm>
            </p:grpSpPr>
            <p:sp>
              <p:nvSpPr>
                <p:cNvPr id="237" name="Oval 23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10335368">
                <a:off x="7348554" y="4017548"/>
                <a:ext cx="423641" cy="52226"/>
                <a:chOff x="4328981" y="5376621"/>
                <a:chExt cx="423641" cy="52226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2" name="Straight Arrow Connector 241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8998758">
                <a:off x="8743978" y="3729913"/>
                <a:ext cx="423641" cy="52226"/>
                <a:chOff x="4328981" y="5376621"/>
                <a:chExt cx="423641" cy="52226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Left Arrow 245"/>
              <p:cNvSpPr/>
              <p:nvPr/>
            </p:nvSpPr>
            <p:spPr>
              <a:xfrm rot="10800000">
                <a:off x="7846555" y="3024464"/>
                <a:ext cx="1759956" cy="199201"/>
              </a:xfrm>
              <a:prstGeom prst="lef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 rot="5949426">
                <a:off x="9045135" y="3725809"/>
                <a:ext cx="423641" cy="52226"/>
                <a:chOff x="4328981" y="5376621"/>
                <a:chExt cx="423641" cy="52226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6" name="Straight Arrow Connector 255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 rot="10335368">
                <a:off x="9215422" y="4178442"/>
                <a:ext cx="248741" cy="52226"/>
                <a:chOff x="4328981" y="5376621"/>
                <a:chExt cx="248741" cy="52226"/>
              </a:xfrm>
            </p:grpSpPr>
            <p:sp>
              <p:nvSpPr>
                <p:cNvPr id="258" name="Oval 25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 rot="5949426">
                <a:off x="8911762" y="4852346"/>
                <a:ext cx="423641" cy="52226"/>
                <a:chOff x="4328981" y="5376621"/>
                <a:chExt cx="423641" cy="52226"/>
              </a:xfrm>
            </p:grpSpPr>
            <p:sp>
              <p:nvSpPr>
                <p:cNvPr id="261" name="Oval 26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Arrow Connector 261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10335368">
                <a:off x="9082049" y="5304979"/>
                <a:ext cx="248741" cy="52226"/>
                <a:chOff x="4328981" y="5376621"/>
                <a:chExt cx="248741" cy="52226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5" name="Straight Arrow Connector 264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/>
              <p:cNvGrpSpPr/>
              <p:nvPr/>
            </p:nvGrpSpPr>
            <p:grpSpPr>
              <a:xfrm rot="7792744">
                <a:off x="9338751" y="4235406"/>
                <a:ext cx="286461" cy="157692"/>
                <a:chOff x="4328981" y="5331331"/>
                <a:chExt cx="286461" cy="157692"/>
              </a:xfrm>
            </p:grpSpPr>
            <p:sp>
              <p:nvSpPr>
                <p:cNvPr id="267" name="Oval 26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8" name="Straight Arrow Connector 267"/>
                <p:cNvCxnSpPr/>
                <p:nvPr/>
              </p:nvCxnSpPr>
              <p:spPr>
                <a:xfrm rot="2542624" flipV="1">
                  <a:off x="4420529" y="5331331"/>
                  <a:ext cx="194913" cy="15769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 rot="10335368">
                <a:off x="8888531" y="4551777"/>
                <a:ext cx="175234" cy="73755"/>
                <a:chOff x="4328981" y="5376621"/>
                <a:chExt cx="175234" cy="73755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4392849" y="5402736"/>
                  <a:ext cx="111366" cy="4764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 rot="8786434">
                <a:off x="9467036" y="5163117"/>
                <a:ext cx="423641" cy="52226"/>
                <a:chOff x="4328981" y="5376621"/>
                <a:chExt cx="423641" cy="52226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Arrow Connector 276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 rot="10335368">
                <a:off x="9231028" y="4728935"/>
                <a:ext cx="423641" cy="52226"/>
                <a:chOff x="4328981" y="5376621"/>
                <a:chExt cx="423641" cy="52226"/>
              </a:xfrm>
            </p:grpSpPr>
            <p:sp>
              <p:nvSpPr>
                <p:cNvPr id="279" name="Oval 27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Arrow Connector 279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 rot="8786434">
                <a:off x="9535901" y="3588897"/>
                <a:ext cx="423641" cy="52226"/>
                <a:chOff x="4328981" y="5376621"/>
                <a:chExt cx="423641" cy="52226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Arrow Connector 28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/>
                  <p:cNvSpPr txBox="1"/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4" name="TextBox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Arrow Connector 285"/>
              <p:cNvCxnSpPr/>
              <p:nvPr/>
            </p:nvCxnSpPr>
            <p:spPr>
              <a:xfrm>
                <a:off x="6964179" y="5723467"/>
                <a:ext cx="33089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/>
                  <p:cNvSpPr txBox="1"/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TextBox 2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767" r="-77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5" name="Group 64"/>
          <p:cNvGrpSpPr/>
          <p:nvPr/>
        </p:nvGrpSpPr>
        <p:grpSpPr>
          <a:xfrm>
            <a:off x="8416825" y="169477"/>
            <a:ext cx="2694711" cy="1951222"/>
            <a:chOff x="8416825" y="169477"/>
            <a:chExt cx="2694711" cy="1951222"/>
          </a:xfrm>
        </p:grpSpPr>
        <p:grpSp>
          <p:nvGrpSpPr>
            <p:cNvPr id="62" name="Group 61"/>
            <p:cNvGrpSpPr/>
            <p:nvPr/>
          </p:nvGrpSpPr>
          <p:grpSpPr>
            <a:xfrm>
              <a:off x="8416825" y="169477"/>
              <a:ext cx="2694711" cy="1951222"/>
              <a:chOff x="8416825" y="169477"/>
              <a:chExt cx="2694711" cy="1951222"/>
            </a:xfrm>
          </p:grpSpPr>
          <p:sp>
            <p:nvSpPr>
              <p:cNvPr id="2" name="Can 1"/>
              <p:cNvSpPr/>
              <p:nvPr/>
            </p:nvSpPr>
            <p:spPr>
              <a:xfrm rot="5400000">
                <a:off x="9138185" y="19669"/>
                <a:ext cx="843280" cy="22860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" name="Can 2"/>
              <p:cNvSpPr/>
              <p:nvPr/>
            </p:nvSpPr>
            <p:spPr>
              <a:xfrm rot="5400000">
                <a:off x="9242075" y="731251"/>
                <a:ext cx="843280" cy="8636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/>
              <p:cNvCxnSpPr/>
              <p:nvPr/>
            </p:nvCxnSpPr>
            <p:spPr>
              <a:xfrm flipV="1">
                <a:off x="9394475" y="1662949"/>
                <a:ext cx="53848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23333" r="-2278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9501155" y="543535"/>
                <a:ext cx="431800" cy="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8488597" y="883298"/>
                <a:ext cx="2187757" cy="605750"/>
                <a:chOff x="1442924" y="4769525"/>
                <a:chExt cx="2187757" cy="60575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559885" y="48273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712285" y="49797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514166" y="50025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66566" y="514587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35144" y="48501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857756" y="48966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010156" y="50490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812037" y="50718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64437" y="521514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33015" y="49194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03530" y="47816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055930" y="49340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857811" y="49568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010211" y="51001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78789" y="48044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201401" y="48508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353801" y="50032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155682" y="50261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08082" y="51694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376660" y="48737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509058" y="47695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61458" y="49219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463339" y="49447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615739" y="508806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684317" y="47923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761210" y="501405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458751" y="523742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634010" y="526028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756622" y="530669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931881" y="532955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802396" y="519170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977655" y="521456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100267" y="52609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275526" y="528383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449880" y="50927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442924" y="52635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583183" y="520247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584962" y="480567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539243" y="49809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190490" y="47935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342890" y="49459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144771" y="49688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97171" y="511213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365749" y="48164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442642" y="50381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483828" y="521577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31312" y="511680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24356" y="52876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264615" y="522654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9756533" y="754014"/>
                <a:ext cx="332509" cy="830677"/>
              </a:xfrm>
              <a:prstGeom prst="ellipse">
                <a:avLst/>
              </a:prstGeom>
              <a:solidFill>
                <a:schemeClr val="bg2">
                  <a:lumMod val="75000"/>
                  <a:alpha val="54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10364188" y="742734"/>
              <a:ext cx="332509" cy="830677"/>
            </a:xfrm>
            <a:prstGeom prst="ellipse">
              <a:avLst/>
            </a:prstGeom>
            <a:solidFill>
              <a:schemeClr val="bg2">
                <a:lumMod val="75000"/>
                <a:alpha val="54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46065" y="4494431"/>
            <a:ext cx="2324939" cy="1382924"/>
            <a:chOff x="1346065" y="4494431"/>
            <a:chExt cx="2324939" cy="1382924"/>
          </a:xfrm>
        </p:grpSpPr>
        <p:sp>
          <p:nvSpPr>
            <p:cNvPr id="217" name="Can 216"/>
            <p:cNvSpPr/>
            <p:nvPr/>
          </p:nvSpPr>
          <p:spPr>
            <a:xfrm rot="5400000">
              <a:off x="2067425" y="3795569"/>
              <a:ext cx="843280" cy="2286000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Arrow 248"/>
            <p:cNvSpPr/>
            <p:nvPr/>
          </p:nvSpPr>
          <p:spPr>
            <a:xfrm rot="10800000">
              <a:off x="2024892" y="4712850"/>
              <a:ext cx="727435" cy="194772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1461895" y="5499846"/>
              <a:ext cx="2001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767" r="-776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/>
            <p:nvPr/>
          </p:nvCxnSpPr>
          <p:spPr>
            <a:xfrm>
              <a:off x="2066520" y="5132413"/>
              <a:ext cx="6441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/>
                <p:cNvSpPr txBox="1"/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0969" y="1029772"/>
            <a:ext cx="4108241" cy="2638874"/>
            <a:chOff x="7464802" y="740348"/>
            <a:chExt cx="4108241" cy="2638874"/>
          </a:xfrm>
        </p:grpSpPr>
        <p:grpSp>
          <p:nvGrpSpPr>
            <p:cNvPr id="3" name="Group 2"/>
            <p:cNvGrpSpPr/>
            <p:nvPr/>
          </p:nvGrpSpPr>
          <p:grpSpPr>
            <a:xfrm>
              <a:off x="8419895" y="740348"/>
              <a:ext cx="3153148" cy="2638874"/>
              <a:chOff x="8597633" y="1708537"/>
              <a:chExt cx="3153148" cy="263887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8937937" y="3885746"/>
                <a:ext cx="2575775" cy="25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8937936" y="1782393"/>
                <a:ext cx="23610" cy="21441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oMath>
                      </m:oMathPara>
                    </a14:m>
                    <a:endParaRPr lang="en-CA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597633" y="1814231"/>
                <a:ext cx="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latin typeface="Symbol" panose="05050102010706020507" pitchFamily="18" charset="2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8950192" y="2042230"/>
                <a:ext cx="2320698" cy="13691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8822157" y="1886259"/>
              <a:ext cx="8826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04762" y="1886259"/>
              <a:ext cx="12256" cy="10570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138394" y="177271"/>
            <a:ext cx="5654330" cy="2839720"/>
            <a:chOff x="5960164" y="755823"/>
            <a:chExt cx="5654330" cy="2839720"/>
          </a:xfrm>
        </p:grpSpPr>
        <p:grpSp>
          <p:nvGrpSpPr>
            <p:cNvPr id="15" name="Group 14"/>
            <p:cNvGrpSpPr/>
            <p:nvPr/>
          </p:nvGrpSpPr>
          <p:grpSpPr>
            <a:xfrm>
              <a:off x="5960164" y="755823"/>
              <a:ext cx="5654330" cy="2839720"/>
              <a:chOff x="982792" y="3098800"/>
              <a:chExt cx="5654330" cy="283972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29210" y="3098800"/>
                <a:ext cx="4756215" cy="2839720"/>
                <a:chOff x="1520650" y="3566160"/>
                <a:chExt cx="4756215" cy="283972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694705" y="3566160"/>
                  <a:ext cx="174735" cy="28397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524000" y="3577278"/>
                  <a:ext cx="4744720" cy="1375722"/>
                  <a:chOff x="1524000" y="3577278"/>
                  <a:chExt cx="4744720" cy="1375722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1767840" y="3577278"/>
                    <a:ext cx="4500880" cy="103536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1524000" y="4836160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flipV="1">
                  <a:off x="1520650" y="5034281"/>
                  <a:ext cx="4748070" cy="1358473"/>
                  <a:chOff x="1524000" y="3589938"/>
                  <a:chExt cx="4748070" cy="1363063"/>
                </a:xfrm>
              </p:grpSpPr>
              <p:sp>
                <p:nvSpPr>
                  <p:cNvPr id="25" name="Freeform 24"/>
                  <p:cNvSpPr/>
                  <p:nvPr/>
                </p:nvSpPr>
                <p:spPr>
                  <a:xfrm>
                    <a:off x="1771190" y="3589938"/>
                    <a:ext cx="4500880" cy="102270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1524000" y="4836161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" name="Oval 23"/>
                <p:cNvSpPr/>
                <p:nvPr/>
              </p:nvSpPr>
              <p:spPr>
                <a:xfrm>
                  <a:off x="6209808" y="4612640"/>
                  <a:ext cx="67057" cy="7704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42"/>
                  <p:cNvSpPr txBox="1"/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789" r="-526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43"/>
                  <p:cNvSpPr txBox="1"/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5517" r="-517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44"/>
                  <p:cNvSpPr txBox="1"/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545" r="-681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44"/>
                <p:cNvSpPr txBox="1"/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889" r="-6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8617870" y="1214438"/>
              <a:ext cx="10473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930969" y="3812578"/>
            <a:ext cx="4021324" cy="2315773"/>
            <a:chOff x="930969" y="3812578"/>
            <a:chExt cx="4021324" cy="2315773"/>
          </a:xfrm>
        </p:grpSpPr>
        <p:grpSp>
          <p:nvGrpSpPr>
            <p:cNvPr id="104" name="Group 103"/>
            <p:cNvGrpSpPr/>
            <p:nvPr/>
          </p:nvGrpSpPr>
          <p:grpSpPr>
            <a:xfrm>
              <a:off x="1007612" y="4034347"/>
              <a:ext cx="3156993" cy="2094004"/>
              <a:chOff x="1007612" y="4034347"/>
              <a:chExt cx="3156993" cy="209400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12970" y="4034347"/>
                <a:ext cx="2911838" cy="2094004"/>
                <a:chOff x="1112970" y="4034347"/>
                <a:chExt cx="2911838" cy="2094004"/>
              </a:xfrm>
            </p:grpSpPr>
            <p:sp>
              <p:nvSpPr>
                <p:cNvPr id="42" name="Can 41"/>
                <p:cNvSpPr/>
                <p:nvPr/>
              </p:nvSpPr>
              <p:spPr>
                <a:xfrm rot="5400000">
                  <a:off x="1480118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Can 42"/>
                <p:cNvSpPr/>
                <p:nvPr/>
              </p:nvSpPr>
              <p:spPr>
                <a:xfrm rot="5400000">
                  <a:off x="3096773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218398" y="5101350"/>
                  <a:ext cx="6257" cy="6851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20883" y="4804048"/>
                  <a:ext cx="1963" cy="9824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43" idx="3"/>
                </p:cNvCxnSpPr>
                <p:nvPr/>
              </p:nvCxnSpPr>
              <p:spPr>
                <a:xfrm flipV="1">
                  <a:off x="2288324" y="4820906"/>
                  <a:ext cx="441302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4082" r="-357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1218398" y="5398077"/>
                  <a:ext cx="27024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367" r="-612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0000" r="-4000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ounded Rectangle 83"/>
                <p:cNvSpPr/>
                <p:nvPr/>
              </p:nvSpPr>
              <p:spPr>
                <a:xfrm>
                  <a:off x="1218398" y="5729183"/>
                  <a:ext cx="2702485" cy="39172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𝐵𝑎𝑡𝑡𝑒𝑟𝑦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8075" r="-8075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Plus 85"/>
                <p:cNvSpPr/>
                <p:nvPr/>
              </p:nvSpPr>
              <p:spPr>
                <a:xfrm>
                  <a:off x="1380714" y="5786547"/>
                  <a:ext cx="328067" cy="341804"/>
                </a:xfrm>
                <a:prstGeom prst="mathPlus">
                  <a:avLst>
                    <a:gd name="adj1" fmla="val 9742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3514253" y="5846177"/>
                  <a:ext cx="342027" cy="157737"/>
                </a:xfrm>
                <a:prstGeom prst="mathMinus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2364644" y="4820904"/>
                  <a:ext cx="34233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41667" r="-291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4624" r="-346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1183733" y="4404476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4598" r="-4023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2804918" y="4398515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Arrow Connector 97"/>
              <p:cNvCxnSpPr/>
              <p:nvPr/>
            </p:nvCxnSpPr>
            <p:spPr>
              <a:xfrm>
                <a:off x="3925267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225378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1667" r="-291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36000" r="-28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Rounded Rectangle 104"/>
            <p:cNvSpPr/>
            <p:nvPr/>
          </p:nvSpPr>
          <p:spPr>
            <a:xfrm>
              <a:off x="930969" y="4023369"/>
              <a:ext cx="3442241" cy="119218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/>
          <p:cNvGrpSpPr/>
          <p:nvPr/>
        </p:nvGrpSpPr>
        <p:grpSpPr>
          <a:xfrm>
            <a:off x="7447036" y="3014693"/>
            <a:ext cx="3194154" cy="3113658"/>
            <a:chOff x="7447036" y="3014693"/>
            <a:chExt cx="3194154" cy="311365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7703600" y="3791478"/>
              <a:ext cx="1561" cy="1958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0400916" y="3772070"/>
              <a:ext cx="10436" cy="2014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8" idx="3"/>
            </p:cNvCxnSpPr>
            <p:nvPr/>
          </p:nvCxnSpPr>
          <p:spPr>
            <a:xfrm flipV="1">
              <a:off x="7703600" y="4897578"/>
              <a:ext cx="731251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082" r="-3571" b="-2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>
              <a:off x="7703600" y="5629118"/>
              <a:ext cx="27024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8445473" y="3519182"/>
              <a:ext cx="1295183" cy="560888"/>
              <a:chOff x="7591040" y="4540462"/>
              <a:chExt cx="1295183" cy="560888"/>
            </a:xfrm>
          </p:grpSpPr>
          <p:sp>
            <p:nvSpPr>
              <p:cNvPr id="117" name="Can 116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oup 136"/>
            <p:cNvGrpSpPr/>
            <p:nvPr/>
          </p:nvGrpSpPr>
          <p:grpSpPr>
            <a:xfrm>
              <a:off x="8434850" y="4617134"/>
              <a:ext cx="1295183" cy="560888"/>
              <a:chOff x="9207695" y="4540462"/>
              <a:chExt cx="1295183" cy="560888"/>
            </a:xfrm>
          </p:grpSpPr>
          <p:sp>
            <p:nvSpPr>
              <p:cNvPr id="118" name="Can 117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20408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Rounded Rectangle 125"/>
            <p:cNvSpPr/>
            <p:nvPr/>
          </p:nvSpPr>
          <p:spPr>
            <a:xfrm>
              <a:off x="7696468" y="5729183"/>
              <a:ext cx="2702485" cy="39172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𝐵𝑎𝑡𝑡𝑒𝑟𝑦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8075" r="-8075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Plus 127"/>
            <p:cNvSpPr/>
            <p:nvPr/>
          </p:nvSpPr>
          <p:spPr>
            <a:xfrm>
              <a:off x="7858784" y="5786547"/>
              <a:ext cx="328067" cy="341804"/>
            </a:xfrm>
            <a:prstGeom prst="mathPlus">
              <a:avLst>
                <a:gd name="adj1" fmla="val 9742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Minus 128"/>
            <p:cNvSpPr/>
            <p:nvPr/>
          </p:nvSpPr>
          <p:spPr>
            <a:xfrm>
              <a:off x="9992323" y="5846177"/>
              <a:ext cx="342027" cy="157737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7892357" y="4901589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571" r="-1714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/>
            <p:nvPr/>
          </p:nvCxnSpPr>
          <p:spPr>
            <a:xfrm flipV="1">
              <a:off x="8487407" y="3432275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114" r="-170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V="1">
              <a:off x="8476784" y="4545920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0405104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710428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6316" r="-789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1667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ounded Rectangle 109"/>
            <p:cNvSpPr/>
            <p:nvPr/>
          </p:nvSpPr>
          <p:spPr>
            <a:xfrm>
              <a:off x="7447036" y="3047815"/>
              <a:ext cx="3185522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 flipV="1">
              <a:off x="7696060" y="3801733"/>
              <a:ext cx="766055" cy="6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591443" y="4901268"/>
              <a:ext cx="806529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626697" y="3779511"/>
              <a:ext cx="778407" cy="11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892357" y="3804940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9920016" y="3785173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9911657" y="4908648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7027" r="-8108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23684" r="-7895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3077" r="-7692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793014" y="3823922"/>
            <a:ext cx="8166855" cy="3034078"/>
            <a:chOff x="380343" y="962769"/>
            <a:chExt cx="8166855" cy="3034078"/>
          </a:xfrm>
        </p:grpSpPr>
        <p:sp>
          <p:nvSpPr>
            <p:cNvPr id="2" name="Minus 1"/>
            <p:cNvSpPr/>
            <p:nvPr/>
          </p:nvSpPr>
          <p:spPr>
            <a:xfrm rot="5400000">
              <a:off x="921379" y="2219690"/>
              <a:ext cx="1256428" cy="551433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Minus 2"/>
            <p:cNvSpPr/>
            <p:nvPr/>
          </p:nvSpPr>
          <p:spPr>
            <a:xfrm rot="5400000">
              <a:off x="1821819" y="2219690"/>
              <a:ext cx="1256428" cy="551433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/>
            <p:cNvSpPr/>
            <p:nvPr/>
          </p:nvSpPr>
          <p:spPr>
            <a:xfrm>
              <a:off x="1832288" y="3294634"/>
              <a:ext cx="342028" cy="34202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701483" y="1528219"/>
              <a:ext cx="3845715" cy="2179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02525" y="962770"/>
              <a:ext cx="1579707" cy="5654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5736" y="962769"/>
              <a:ext cx="1579707" cy="5654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reeform 7"/>
            <p:cNvSpPr/>
            <p:nvPr/>
          </p:nvSpPr>
          <p:spPr>
            <a:xfrm>
              <a:off x="2530929" y="1895688"/>
              <a:ext cx="5078191" cy="1296548"/>
            </a:xfrm>
            <a:custGeom>
              <a:avLst/>
              <a:gdLst>
                <a:gd name="connsiteX0" fmla="*/ 2979964 w 5078191"/>
                <a:gd name="connsiteY0" fmla="*/ 22919 h 1296548"/>
                <a:gd name="connsiteX1" fmla="*/ 5078185 w 5078191"/>
                <a:gd name="connsiteY1" fmla="*/ 31083 h 1296548"/>
                <a:gd name="connsiteX2" fmla="*/ 3004457 w 5078191"/>
                <a:gd name="connsiteY2" fmla="*/ 324998 h 1296548"/>
                <a:gd name="connsiteX3" fmla="*/ 4972050 w 5078191"/>
                <a:gd name="connsiteY3" fmla="*/ 324998 h 1296548"/>
                <a:gd name="connsiteX4" fmla="*/ 3020785 w 5078191"/>
                <a:gd name="connsiteY4" fmla="*/ 602583 h 1296548"/>
                <a:gd name="connsiteX5" fmla="*/ 4898571 w 5078191"/>
                <a:gd name="connsiteY5" fmla="*/ 684226 h 1296548"/>
                <a:gd name="connsiteX6" fmla="*/ 3012621 w 5078191"/>
                <a:gd name="connsiteY6" fmla="*/ 888333 h 1296548"/>
                <a:gd name="connsiteX7" fmla="*/ 4947557 w 5078191"/>
                <a:gd name="connsiteY7" fmla="*/ 1059783 h 1296548"/>
                <a:gd name="connsiteX8" fmla="*/ 2963635 w 5078191"/>
                <a:gd name="connsiteY8" fmla="*/ 1206741 h 1296548"/>
                <a:gd name="connsiteX9" fmla="*/ 4955721 w 5078191"/>
                <a:gd name="connsiteY9" fmla="*/ 1296548 h 1296548"/>
                <a:gd name="connsiteX10" fmla="*/ 0 w 5078191"/>
                <a:gd name="connsiteY10" fmla="*/ 1076112 h 129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8191" h="1296548">
                  <a:moveTo>
                    <a:pt x="2979964" y="22919"/>
                  </a:moveTo>
                  <a:cubicBezTo>
                    <a:pt x="4027033" y="1828"/>
                    <a:pt x="5074103" y="-19263"/>
                    <a:pt x="5078185" y="31083"/>
                  </a:cubicBezTo>
                  <a:cubicBezTo>
                    <a:pt x="5082267" y="81429"/>
                    <a:pt x="3022146" y="276012"/>
                    <a:pt x="3004457" y="324998"/>
                  </a:cubicBezTo>
                  <a:cubicBezTo>
                    <a:pt x="2986768" y="373984"/>
                    <a:pt x="4969329" y="278734"/>
                    <a:pt x="4972050" y="324998"/>
                  </a:cubicBezTo>
                  <a:cubicBezTo>
                    <a:pt x="4974771" y="371262"/>
                    <a:pt x="3033031" y="542712"/>
                    <a:pt x="3020785" y="602583"/>
                  </a:cubicBezTo>
                  <a:cubicBezTo>
                    <a:pt x="3008539" y="662454"/>
                    <a:pt x="4899932" y="636601"/>
                    <a:pt x="4898571" y="684226"/>
                  </a:cubicBezTo>
                  <a:cubicBezTo>
                    <a:pt x="4897210" y="731851"/>
                    <a:pt x="3004457" y="825740"/>
                    <a:pt x="3012621" y="888333"/>
                  </a:cubicBezTo>
                  <a:cubicBezTo>
                    <a:pt x="3020785" y="950926"/>
                    <a:pt x="4955721" y="1006715"/>
                    <a:pt x="4947557" y="1059783"/>
                  </a:cubicBezTo>
                  <a:cubicBezTo>
                    <a:pt x="4939393" y="1112851"/>
                    <a:pt x="2962274" y="1167280"/>
                    <a:pt x="2963635" y="1206741"/>
                  </a:cubicBezTo>
                  <a:cubicBezTo>
                    <a:pt x="2964996" y="1246202"/>
                    <a:pt x="4955721" y="1296548"/>
                    <a:pt x="4955721" y="1296548"/>
                  </a:cubicBezTo>
                  <a:lnTo>
                    <a:pt x="0" y="107611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134395" y="1752390"/>
              <a:ext cx="4384662" cy="1221389"/>
            </a:xfrm>
            <a:custGeom>
              <a:avLst/>
              <a:gdLst>
                <a:gd name="connsiteX0" fmla="*/ 4384662 w 4384662"/>
                <a:gd name="connsiteY0" fmla="*/ 158053 h 1221389"/>
                <a:gd name="connsiteX1" fmla="*/ 294355 w 4384662"/>
                <a:gd name="connsiteY1" fmla="*/ 76410 h 1221389"/>
                <a:gd name="connsiteX2" fmla="*/ 327012 w 4384662"/>
                <a:gd name="connsiteY2" fmla="*/ 1113274 h 1221389"/>
                <a:gd name="connsiteX3" fmla="*/ 351505 w 4384662"/>
                <a:gd name="connsiteY3" fmla="*/ 1137767 h 122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4662" h="1221389">
                  <a:moveTo>
                    <a:pt x="4384662" y="158053"/>
                  </a:moveTo>
                  <a:cubicBezTo>
                    <a:pt x="2677646" y="37630"/>
                    <a:pt x="970630" y="-82793"/>
                    <a:pt x="294355" y="76410"/>
                  </a:cubicBezTo>
                  <a:cubicBezTo>
                    <a:pt x="-381920" y="235613"/>
                    <a:pt x="317487" y="936381"/>
                    <a:pt x="327012" y="1113274"/>
                  </a:cubicBezTo>
                  <a:cubicBezTo>
                    <a:pt x="336537" y="1290167"/>
                    <a:pt x="344021" y="1213967"/>
                    <a:pt x="351505" y="113776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2" name="Straight Connector 11"/>
            <p:cNvCxnSpPr>
              <a:stCxn id="4" idx="6"/>
            </p:cNvCxnSpPr>
            <p:nvPr/>
          </p:nvCxnSpPr>
          <p:spPr>
            <a:xfrm>
              <a:off x="2174316" y="3465648"/>
              <a:ext cx="2527167" cy="2234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11420" y="2209195"/>
                  <a:ext cx="9475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𝑛𝑒𝑢𝑡𝑟𝑎𝑙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420" y="2209195"/>
                  <a:ext cx="947503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769" r="-448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0343" y="2775230"/>
                  <a:ext cx="50577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𝑙𝑖𝑣𝑒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43" y="2775230"/>
                  <a:ext cx="50577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843" r="-9639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663917" y="3689070"/>
                  <a:ext cx="21466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𝑑𝑒𝑑𝑖𝑐𝑎𝑡𝑒𝑑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𝑔𝑟𝑜𝑢𝑛𝑑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917" y="3689070"/>
                  <a:ext cx="214667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73" r="-3125" b="-372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5952" y="3351587"/>
                  <a:ext cx="2241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𝑇𝑜𝑎𝑠𝑡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𝑚𝑎𝑠𝑡𝑒𝑟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2000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952" y="3351587"/>
                  <a:ext cx="2241704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02" r="-1902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53032" y="632636"/>
            <a:ext cx="3918467" cy="2190470"/>
            <a:chOff x="53032" y="632636"/>
            <a:chExt cx="3918467" cy="2190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>
              <a:endCxn id="79" idx="3"/>
            </p:cNvCxnSpPr>
            <p:nvPr/>
          </p:nvCxnSpPr>
          <p:spPr>
            <a:xfrm>
              <a:off x="1728009" y="2257500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949215" y="881823"/>
              <a:ext cx="1295183" cy="560888"/>
              <a:chOff x="7591040" y="4540462"/>
              <a:chExt cx="1295183" cy="560888"/>
            </a:xfrm>
          </p:grpSpPr>
          <p:sp>
            <p:nvSpPr>
              <p:cNvPr id="81" name="Can 80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5442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/>
            <p:cNvGrpSpPr/>
            <p:nvPr/>
          </p:nvGrpSpPr>
          <p:grpSpPr>
            <a:xfrm>
              <a:off x="1949215" y="1977058"/>
              <a:ext cx="1295183" cy="560888"/>
              <a:chOff x="9207695" y="4540462"/>
              <a:chExt cx="1295183" cy="560888"/>
            </a:xfrm>
          </p:grpSpPr>
          <p:sp>
            <p:nvSpPr>
              <p:cNvPr id="79" name="Can 78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164" r="-616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ounded Rectangle 67"/>
            <p:cNvSpPr/>
            <p:nvPr/>
          </p:nvSpPr>
          <p:spPr>
            <a:xfrm>
              <a:off x="244128" y="632636"/>
              <a:ext cx="3548886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0192" y="1416169"/>
              <a:ext cx="1295183" cy="560888"/>
              <a:chOff x="9207695" y="4540462"/>
              <a:chExt cx="1295183" cy="560888"/>
            </a:xfrm>
          </p:grpSpPr>
          <p:sp>
            <p:nvSpPr>
              <p:cNvPr id="84" name="Can 83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207" r="-620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6" name="Straight Connector 85"/>
            <p:cNvCxnSpPr/>
            <p:nvPr/>
          </p:nvCxnSpPr>
          <p:spPr>
            <a:xfrm>
              <a:off x="1735672" y="1162265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744738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542937" y="1696611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496526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132724" y="1158258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32724" y="2262049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515232" y="1707879"/>
              <a:ext cx="456267" cy="3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032" y="1696611"/>
              <a:ext cx="2722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05A0ADA9-4C48-49BC-AD55-BBC260886C4A}"/>
              </a:ext>
            </a:extLst>
          </p:cNvPr>
          <p:cNvGrpSpPr/>
          <p:nvPr/>
        </p:nvGrpSpPr>
        <p:grpSpPr>
          <a:xfrm>
            <a:off x="580056" y="787480"/>
            <a:ext cx="4453574" cy="3628510"/>
            <a:chOff x="580056" y="787480"/>
            <a:chExt cx="4453574" cy="36285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835E4D-E688-4C9B-B69E-79E469617426}"/>
                </a:ext>
              </a:extLst>
            </p:cNvPr>
            <p:cNvSpPr/>
            <p:nvPr/>
          </p:nvSpPr>
          <p:spPr>
            <a:xfrm>
              <a:off x="924023" y="859053"/>
              <a:ext cx="3522849" cy="3522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91E4A7-047E-4C11-9165-8E88651ABAD1}"/>
                </a:ext>
              </a:extLst>
            </p:cNvPr>
            <p:cNvGrpSpPr/>
            <p:nvPr/>
          </p:nvGrpSpPr>
          <p:grpSpPr>
            <a:xfrm>
              <a:off x="1215747" y="4262096"/>
              <a:ext cx="3205213" cy="0"/>
              <a:chOff x="3368842" y="5573027"/>
              <a:chExt cx="3205213" cy="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72BE555-C894-49EE-B099-1A19E1DD7D36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D33496C-27AF-4A09-8438-6D2B2574B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491699F-4BEB-4601-B0CA-A554F0CB8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E45A1E1-594D-4EEC-BE7F-31D07AEB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46C56B-63DF-4BF5-B07C-C9AEBCAEBA29}"/>
                </a:ext>
              </a:extLst>
            </p:cNvPr>
            <p:cNvGrpSpPr/>
            <p:nvPr/>
          </p:nvGrpSpPr>
          <p:grpSpPr>
            <a:xfrm rot="18006327">
              <a:off x="299497" y="2472019"/>
              <a:ext cx="3628510" cy="259432"/>
              <a:chOff x="3368842" y="5573027"/>
              <a:chExt cx="3205213" cy="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54FF166-1C6E-4060-A8F4-FA99CB9FC951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1018E35-7198-497D-80FE-74011E307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67401E5-190D-42AB-A430-00E012BD1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75CBB3A-9993-4068-A335-55C467081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DEBBC8-5836-44BB-94FC-3E70DA9D7CDA}"/>
                </a:ext>
              </a:extLst>
            </p:cNvPr>
            <p:cNvGrpSpPr/>
            <p:nvPr/>
          </p:nvGrpSpPr>
          <p:grpSpPr>
            <a:xfrm rot="16200000">
              <a:off x="-572063" y="2520433"/>
              <a:ext cx="3205213" cy="0"/>
              <a:chOff x="3368842" y="5573027"/>
              <a:chExt cx="3205213" cy="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C02E866-9A0B-42F2-A6C0-F753D6A9E9FE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839F326-4719-4BDF-A3E1-8043F5053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652021-D6BA-4AF5-9373-0F3E2FCA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2992EE-C310-439E-A3A1-861350079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D40534-A760-4669-B761-4DEDDA709B7B}"/>
                </a:ext>
              </a:extLst>
            </p:cNvPr>
            <p:cNvGrpSpPr/>
            <p:nvPr/>
          </p:nvGrpSpPr>
          <p:grpSpPr>
            <a:xfrm rot="20759516">
              <a:off x="1154415" y="3779078"/>
              <a:ext cx="3275647" cy="63200"/>
              <a:chOff x="3368842" y="5573027"/>
              <a:chExt cx="3205213" cy="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A9F6E51-4280-44DF-9FD2-379D087ABFC4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1C91985-EAB1-41BC-83C2-11A9F2655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6361FEC-1248-4275-BEAB-19FC64F64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DFB902C-29C5-4979-878B-D16EBA627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697B641-7989-4F27-B18A-D773F66A883B}"/>
                </a:ext>
              </a:extLst>
            </p:cNvPr>
            <p:cNvGrpSpPr/>
            <p:nvPr/>
          </p:nvGrpSpPr>
          <p:grpSpPr>
            <a:xfrm rot="18945583">
              <a:off x="580056" y="2557125"/>
              <a:ext cx="4453574" cy="176426"/>
              <a:chOff x="3368842" y="5573027"/>
              <a:chExt cx="3205213" cy="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2CEC34C-98EA-477A-8AF0-DE13D01125D9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517821-EF17-4175-9412-413885F01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2E42C65-1A39-4EA2-9FDE-2A22BF32E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E99BB9B-C10A-4F6A-8831-9412A0C7A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CD6C24F-F060-4EF9-980D-0C1B47AEC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43" y="1028580"/>
              <a:ext cx="917853" cy="11701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0A745A3-2E54-4D1E-8024-48F6A64E3A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035" y="2313490"/>
              <a:ext cx="645689" cy="802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AB3EC5-3982-4C00-BA3F-04166A919D3E}"/>
                </a:ext>
              </a:extLst>
            </p:cNvPr>
            <p:cNvGrpSpPr/>
            <p:nvPr/>
          </p:nvGrpSpPr>
          <p:grpSpPr>
            <a:xfrm>
              <a:off x="1850048" y="2501755"/>
              <a:ext cx="2166941" cy="1250950"/>
              <a:chOff x="5598225" y="1945406"/>
              <a:chExt cx="1649961" cy="2087016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0A95A23-43EA-4E21-99D8-EB5D45E867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5B0C6C5-5D82-4D45-9E85-D5AC75718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ADCB461-10CB-46A0-A17D-38C7391A416C}"/>
                </a:ext>
              </a:extLst>
            </p:cNvPr>
            <p:cNvGrpSpPr/>
            <p:nvPr/>
          </p:nvGrpSpPr>
          <p:grpSpPr>
            <a:xfrm>
              <a:off x="1298256" y="977043"/>
              <a:ext cx="424706" cy="2275901"/>
              <a:chOff x="5598225" y="1945406"/>
              <a:chExt cx="1649961" cy="2087016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4E9C15C-B792-468F-A775-DE3B3A423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42DB166-46AD-47D5-B0D2-AE5771A0D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A64742-2952-40B4-B805-47FE91A15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057" y="1057945"/>
              <a:ext cx="458765" cy="12388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7C6909-01A8-4F6F-A278-537A99E9E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5230" y="1815716"/>
              <a:ext cx="1254087" cy="952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41A84D5-2E20-43FD-975E-220782B3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127" y="2861155"/>
              <a:ext cx="1385385" cy="6366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984B4FF-D39F-4DC9-AB61-A08A117E9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4113" y="3827466"/>
              <a:ext cx="1468467" cy="1991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A58E32F-847C-4495-ADE2-7EF6E9F278E3}"/>
              </a:ext>
            </a:extLst>
          </p:cNvPr>
          <p:cNvSpPr/>
          <p:nvPr/>
        </p:nvSpPr>
        <p:spPr>
          <a:xfrm>
            <a:off x="5386294" y="917826"/>
            <a:ext cx="3522849" cy="352284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32125</TotalTime>
  <Words>127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Cambria Math</vt:lpstr>
      <vt:lpstr>Symbol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609</cp:revision>
  <dcterms:created xsi:type="dcterms:W3CDTF">2017-07-11T12:03:09Z</dcterms:created>
  <dcterms:modified xsi:type="dcterms:W3CDTF">2019-06-29T19:00:24Z</dcterms:modified>
</cp:coreProperties>
</file>