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99" r:id="rId3"/>
    <p:sldId id="304" r:id="rId4"/>
    <p:sldId id="300" r:id="rId5"/>
    <p:sldId id="301" r:id="rId6"/>
    <p:sldId id="302" r:id="rId7"/>
    <p:sldId id="303" r:id="rId8"/>
    <p:sldId id="305" r:id="rId9"/>
    <p:sldId id="30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FA795-6045-40E8-A5AC-7AE02F273932}" v="74" dt="2019-08-20T19:46:01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6667" autoAdjust="0"/>
  </p:normalViewPr>
  <p:slideViewPr>
    <p:cSldViewPr snapToGrid="0">
      <p:cViewPr>
        <p:scale>
          <a:sx n="125" d="100"/>
          <a:sy n="125" d="100"/>
        </p:scale>
        <p:origin x="-672" y="14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F87FA795-6045-40E8-A5AC-7AE02F273932}"/>
    <pc:docChg chg="undo custSel addSld delSld modSld">
      <pc:chgData name="Joshua Rinaldo" userId="eeaa994f99e4e508" providerId="LiveId" clId="{F87FA795-6045-40E8-A5AC-7AE02F273932}" dt="2019-08-20T20:47:39.798" v="216" actId="2696"/>
      <pc:docMkLst>
        <pc:docMk/>
      </pc:docMkLst>
      <pc:sldChg chg="addSp delSp modSp">
        <pc:chgData name="Joshua Rinaldo" userId="eeaa994f99e4e508" providerId="LiveId" clId="{F87FA795-6045-40E8-A5AC-7AE02F273932}" dt="2019-08-20T15:32:15.315" v="20" actId="164"/>
        <pc:sldMkLst>
          <pc:docMk/>
          <pc:sldMk cId="4132219296" sldId="305"/>
        </pc:sldMkLst>
        <pc:grpChg chg="add mod">
          <ac:chgData name="Joshua Rinaldo" userId="eeaa994f99e4e508" providerId="LiveId" clId="{F87FA795-6045-40E8-A5AC-7AE02F273932}" dt="2019-08-20T15:32:15.315" v="20" actId="164"/>
          <ac:grpSpMkLst>
            <pc:docMk/>
            <pc:sldMk cId="4132219296" sldId="305"/>
            <ac:grpSpMk id="13" creationId="{3E9D36FE-A0FE-4FD5-8054-4A8F49E2A857}"/>
          </ac:grpSpMkLst>
        </pc:grpChg>
        <pc:grpChg chg="mod">
          <ac:chgData name="Joshua Rinaldo" userId="eeaa994f99e4e508" providerId="LiveId" clId="{F87FA795-6045-40E8-A5AC-7AE02F273932}" dt="2019-08-20T15:32:15.315" v="20" actId="164"/>
          <ac:grpSpMkLst>
            <pc:docMk/>
            <pc:sldMk cId="4132219296" sldId="305"/>
            <ac:grpSpMk id="76" creationId="{00000000-0000-0000-0000-000000000000}"/>
          </ac:grpSpMkLst>
        </pc:grpChg>
        <pc:picChg chg="add del mod">
          <ac:chgData name="Joshua Rinaldo" userId="eeaa994f99e4e508" providerId="LiveId" clId="{F87FA795-6045-40E8-A5AC-7AE02F273932}" dt="2019-08-20T15:29:12.896" v="7"/>
          <ac:picMkLst>
            <pc:docMk/>
            <pc:sldMk cId="4132219296" sldId="305"/>
            <ac:picMk id="3" creationId="{FBD9F664-10BD-4E06-B33C-17696475E5AE}"/>
          </ac:picMkLst>
        </pc:picChg>
        <pc:picChg chg="add mod">
          <ac:chgData name="Joshua Rinaldo" userId="eeaa994f99e4e508" providerId="LiveId" clId="{F87FA795-6045-40E8-A5AC-7AE02F273932}" dt="2019-08-20T15:32:15.315" v="20" actId="164"/>
          <ac:picMkLst>
            <pc:docMk/>
            <pc:sldMk cId="4132219296" sldId="305"/>
            <ac:picMk id="12" creationId="{371F4E97-A296-47F5-91DB-D9E52511E1C6}"/>
          </ac:picMkLst>
        </pc:picChg>
        <pc:picChg chg="del mod">
          <ac:chgData name="Joshua Rinaldo" userId="eeaa994f99e4e508" providerId="LiveId" clId="{F87FA795-6045-40E8-A5AC-7AE02F273932}" dt="2019-08-20T15:32:08.140" v="19" actId="478"/>
          <ac:picMkLst>
            <pc:docMk/>
            <pc:sldMk cId="4132219296" sldId="305"/>
            <ac:picMk id="77" creationId="{00000000-0000-0000-0000-000000000000}"/>
          </ac:picMkLst>
        </pc:picChg>
      </pc:sldChg>
      <pc:sldChg chg="addSp delSp modSp">
        <pc:chgData name="Joshua Rinaldo" userId="eeaa994f99e4e508" providerId="LiveId" clId="{F87FA795-6045-40E8-A5AC-7AE02F273932}" dt="2019-08-20T20:47:35.701" v="215" actId="478"/>
        <pc:sldMkLst>
          <pc:docMk/>
          <pc:sldMk cId="2804202308" sldId="306"/>
        </pc:sldMkLst>
        <pc:spChg chg="del mod">
          <ac:chgData name="Joshua Rinaldo" userId="eeaa994f99e4e508" providerId="LiveId" clId="{F87FA795-6045-40E8-A5AC-7AE02F273932}" dt="2019-08-20T15:35:20.210" v="42" actId="478"/>
          <ac:spMkLst>
            <pc:docMk/>
            <pc:sldMk cId="2804202308" sldId="306"/>
            <ac:spMk id="19" creationId="{8F5578CA-58FF-4076-B30F-9B3E4591A002}"/>
          </ac:spMkLst>
        </pc:spChg>
        <pc:spChg chg="add del mod">
          <ac:chgData name="Joshua Rinaldo" userId="eeaa994f99e4e508" providerId="LiveId" clId="{F87FA795-6045-40E8-A5AC-7AE02F273932}" dt="2019-08-20T18:50:48.222" v="116" actId="478"/>
          <ac:spMkLst>
            <pc:docMk/>
            <pc:sldMk cId="2804202308" sldId="306"/>
            <ac:spMk id="25" creationId="{BBFE87DC-F278-40C8-936A-8594915B35AD}"/>
          </ac:spMkLst>
        </pc:spChg>
        <pc:spChg chg="add mod">
          <ac:chgData name="Joshua Rinaldo" userId="eeaa994f99e4e508" providerId="LiveId" clId="{F87FA795-6045-40E8-A5AC-7AE02F273932}" dt="2019-08-20T18:53:13.981" v="163" actId="1076"/>
          <ac:spMkLst>
            <pc:docMk/>
            <pc:sldMk cId="2804202308" sldId="306"/>
            <ac:spMk id="47" creationId="{AC735B43-1EE0-4F35-8A21-3AD3F4C8334C}"/>
          </ac:spMkLst>
        </pc:spChg>
        <pc:spChg chg="add mod">
          <ac:chgData name="Joshua Rinaldo" userId="eeaa994f99e4e508" providerId="LiveId" clId="{F87FA795-6045-40E8-A5AC-7AE02F273932}" dt="2019-08-20T18:53:33.914" v="175" actId="1076"/>
          <ac:spMkLst>
            <pc:docMk/>
            <pc:sldMk cId="2804202308" sldId="306"/>
            <ac:spMk id="67" creationId="{0C3C5F09-A5C1-4EDA-9041-E5D412A91E01}"/>
          </ac:spMkLst>
        </pc:spChg>
        <pc:spChg chg="add del mod">
          <ac:chgData name="Joshua Rinaldo" userId="eeaa994f99e4e508" providerId="LiveId" clId="{F87FA795-6045-40E8-A5AC-7AE02F273932}" dt="2019-08-20T18:53:39.785" v="178"/>
          <ac:spMkLst>
            <pc:docMk/>
            <pc:sldMk cId="2804202308" sldId="306"/>
            <ac:spMk id="68" creationId="{78A82FB5-CBD7-4887-9D5E-11BE1B13FC06}"/>
          </ac:spMkLst>
        </pc:spChg>
        <pc:spChg chg="add mod">
          <ac:chgData name="Joshua Rinaldo" userId="eeaa994f99e4e508" providerId="LiveId" clId="{F87FA795-6045-40E8-A5AC-7AE02F273932}" dt="2019-08-20T18:53:59.041" v="184" actId="1076"/>
          <ac:spMkLst>
            <pc:docMk/>
            <pc:sldMk cId="2804202308" sldId="306"/>
            <ac:spMk id="69" creationId="{D40EB4CF-F15A-4939-8574-AD4C27B4C3C5}"/>
          </ac:spMkLst>
        </pc:spChg>
        <pc:grpChg chg="add mod">
          <ac:chgData name="Joshua Rinaldo" userId="eeaa994f99e4e508" providerId="LiveId" clId="{F87FA795-6045-40E8-A5AC-7AE02F273932}" dt="2019-08-20T18:30:31.779" v="58" actId="164"/>
          <ac:grpSpMkLst>
            <pc:docMk/>
            <pc:sldMk cId="2804202308" sldId="306"/>
            <ac:grpSpMk id="4" creationId="{AD19EC23-E863-4B24-A729-B257A2280D18}"/>
          </ac:grpSpMkLst>
        </pc:grpChg>
        <pc:grpChg chg="add mod">
          <ac:chgData name="Joshua Rinaldo" userId="eeaa994f99e4e508" providerId="LiveId" clId="{F87FA795-6045-40E8-A5AC-7AE02F273932}" dt="2019-08-20T18:53:06.571" v="162" actId="688"/>
          <ac:grpSpMkLst>
            <pc:docMk/>
            <pc:sldMk cId="2804202308" sldId="306"/>
            <ac:grpSpMk id="66" creationId="{C5B690BB-3588-407A-B7E7-D8E1AB7545C5}"/>
          </ac:grpSpMkLst>
        </pc:grpChg>
        <pc:picChg chg="add mod modCrop">
          <ac:chgData name="Joshua Rinaldo" userId="eeaa994f99e4e508" providerId="LiveId" clId="{F87FA795-6045-40E8-A5AC-7AE02F273932}" dt="2019-08-20T18:53:13.981" v="163" actId="1076"/>
          <ac:picMkLst>
            <pc:docMk/>
            <pc:sldMk cId="2804202308" sldId="306"/>
            <ac:picMk id="3" creationId="{84842DFE-763A-4EC2-BCAD-AB457EDC743A}"/>
          </ac:picMkLst>
        </pc:picChg>
        <pc:cxnChg chg="del mod ord">
          <ac:chgData name="Joshua Rinaldo" userId="eeaa994f99e4e508" providerId="LiveId" clId="{F87FA795-6045-40E8-A5AC-7AE02F273932}" dt="2019-08-20T18:51:43.963" v="138" actId="478"/>
          <ac:cxnSpMkLst>
            <pc:docMk/>
            <pc:sldMk cId="2804202308" sldId="306"/>
            <ac:cxnSpMk id="5" creationId="{64BA7913-C29C-4CF9-8F76-7ED98DA997C9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6" creationId="{15775E8B-74CE-4CD8-A3D7-23BFDEDC9C36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7" creationId="{37741DA9-D572-4A4A-B143-8546364949C2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8" creationId="{8E6A6530-3762-4017-BE93-FBD7FA9A7D25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9" creationId="{2705339F-1326-4F55-A974-99C8D48E8C56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0" creationId="{5A6A1F3D-4115-477F-9B1D-DF5B6BFAAD77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1" creationId="{8AA562E3-F431-429C-B29B-977EF5113395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2" creationId="{85E65DEB-399C-4167-8E35-C856844D764E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3" creationId="{51B2032A-70FD-46E4-8330-5B43A55BC25A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4" creationId="{87273663-E154-45C6-A532-C9F2203A2DC9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5" creationId="{8267661D-A991-40E5-919F-D37DE784A8D2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6" creationId="{EDC19D22-0E0B-48F9-9A83-2263FFD3A594}"/>
          </ac:cxnSpMkLst>
        </pc:cxnChg>
        <pc:cxnChg chg="mod">
          <ac:chgData name="Joshua Rinaldo" userId="eeaa994f99e4e508" providerId="LiveId" clId="{F87FA795-6045-40E8-A5AC-7AE02F273932}" dt="2019-08-20T18:53:18.795" v="164" actId="1076"/>
          <ac:cxnSpMkLst>
            <pc:docMk/>
            <pc:sldMk cId="2804202308" sldId="306"/>
            <ac:cxnSpMk id="18" creationId="{F3EAE365-63ED-4CAC-8405-41D971818B49}"/>
          </ac:cxnSpMkLst>
        </pc:cxnChg>
        <pc:cxnChg chg="add del mod">
          <ac:chgData name="Joshua Rinaldo" userId="eeaa994f99e4e508" providerId="LiveId" clId="{F87FA795-6045-40E8-A5AC-7AE02F273932}" dt="2019-08-20T20:47:35.701" v="215" actId="478"/>
          <ac:cxnSpMkLst>
            <pc:docMk/>
            <pc:sldMk cId="2804202308" sldId="306"/>
            <ac:cxnSpMk id="20" creationId="{412B8839-56C0-4772-BD50-9320DC53904A}"/>
          </ac:cxnSpMkLst>
        </pc:cxnChg>
        <pc:cxnChg chg="del mod">
          <ac:chgData name="Joshua Rinaldo" userId="eeaa994f99e4e508" providerId="LiveId" clId="{F87FA795-6045-40E8-A5AC-7AE02F273932}" dt="2019-08-20T15:37:10.506" v="45" actId="478"/>
          <ac:cxnSpMkLst>
            <pc:docMk/>
            <pc:sldMk cId="2804202308" sldId="306"/>
            <ac:cxnSpMk id="21" creationId="{DD91B55B-1D32-44C6-AB61-8E03A37FE835}"/>
          </ac:cxnSpMkLst>
        </pc:cxnChg>
        <pc:cxnChg chg="add del mod ord">
          <ac:chgData name="Joshua Rinaldo" userId="eeaa994f99e4e508" providerId="LiveId" clId="{F87FA795-6045-40E8-A5AC-7AE02F273932}" dt="2019-08-20T18:51:43.963" v="138" actId="478"/>
          <ac:cxnSpMkLst>
            <pc:docMk/>
            <pc:sldMk cId="2804202308" sldId="306"/>
            <ac:cxnSpMk id="38" creationId="{C7EECB10-9054-4C40-B6DD-95A214775FDD}"/>
          </ac:cxnSpMkLst>
        </pc:cxnChg>
        <pc:cxnChg chg="add del mod ord">
          <ac:chgData name="Joshua Rinaldo" userId="eeaa994f99e4e508" providerId="LiveId" clId="{F87FA795-6045-40E8-A5AC-7AE02F273932}" dt="2019-08-20T18:51:43.963" v="138" actId="478"/>
          <ac:cxnSpMkLst>
            <pc:docMk/>
            <pc:sldMk cId="2804202308" sldId="306"/>
            <ac:cxnSpMk id="39" creationId="{27DB53D6-FE1A-40E3-9AAD-CE4E83ACF23A}"/>
          </ac:cxnSpMkLst>
        </pc:cxnChg>
        <pc:cxnChg chg="add del mod">
          <ac:chgData name="Joshua Rinaldo" userId="eeaa994f99e4e508" providerId="LiveId" clId="{F87FA795-6045-40E8-A5AC-7AE02F273932}" dt="2019-08-20T18:33:11.285" v="99" actId="478"/>
          <ac:cxnSpMkLst>
            <pc:docMk/>
            <pc:sldMk cId="2804202308" sldId="306"/>
            <ac:cxnSpMk id="40" creationId="{D17747AC-44A1-440C-A761-F574EEC2890F}"/>
          </ac:cxnSpMkLst>
        </pc:cxnChg>
        <pc:cxnChg chg="add del mod">
          <ac:chgData name="Joshua Rinaldo" userId="eeaa994f99e4e508" providerId="LiveId" clId="{F87FA795-6045-40E8-A5AC-7AE02F273932}" dt="2019-08-20T18:33:11.285" v="99" actId="478"/>
          <ac:cxnSpMkLst>
            <pc:docMk/>
            <pc:sldMk cId="2804202308" sldId="306"/>
            <ac:cxnSpMk id="41" creationId="{1548F3F4-E32B-474B-826B-AEA6384C4D58}"/>
          </ac:cxnSpMkLst>
        </pc:cxnChg>
        <pc:cxnChg chg="add del mod">
          <ac:chgData name="Joshua Rinaldo" userId="eeaa994f99e4e508" providerId="LiveId" clId="{F87FA795-6045-40E8-A5AC-7AE02F273932}" dt="2019-08-20T18:33:11.285" v="99" actId="478"/>
          <ac:cxnSpMkLst>
            <pc:docMk/>
            <pc:sldMk cId="2804202308" sldId="306"/>
            <ac:cxnSpMk id="42" creationId="{46129119-A50E-4DE8-B155-D857D88E36F9}"/>
          </ac:cxnSpMkLst>
        </pc:cxnChg>
        <pc:cxnChg chg="add del mod ord">
          <ac:chgData name="Joshua Rinaldo" userId="eeaa994f99e4e508" providerId="LiveId" clId="{F87FA795-6045-40E8-A5AC-7AE02F273932}" dt="2019-08-20T18:51:43.963" v="138" actId="478"/>
          <ac:cxnSpMkLst>
            <pc:docMk/>
            <pc:sldMk cId="2804202308" sldId="306"/>
            <ac:cxnSpMk id="43" creationId="{5FBABC08-4B02-48C1-A1C3-18E5EE345A7D}"/>
          </ac:cxnSpMkLst>
        </pc:cxnChg>
        <pc:cxnChg chg="add del mod ord">
          <ac:chgData name="Joshua Rinaldo" userId="eeaa994f99e4e508" providerId="LiveId" clId="{F87FA795-6045-40E8-A5AC-7AE02F273932}" dt="2019-08-20T18:51:45.910" v="139" actId="478"/>
          <ac:cxnSpMkLst>
            <pc:docMk/>
            <pc:sldMk cId="2804202308" sldId="306"/>
            <ac:cxnSpMk id="44" creationId="{1A7C147F-6CF7-4F53-B8DC-45A8D6657E5D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45" creationId="{C6996DDB-6E03-4CD2-8CFF-5A215C59B294}"/>
          </ac:cxnSpMkLst>
        </pc:cxnChg>
        <pc:cxnChg chg="add mod">
          <ac:chgData name="Joshua Rinaldo" userId="eeaa994f99e4e508" providerId="LiveId" clId="{F87FA795-6045-40E8-A5AC-7AE02F273932}" dt="2019-08-20T18:53:13.981" v="163" actId="1076"/>
          <ac:cxnSpMkLst>
            <pc:docMk/>
            <pc:sldMk cId="2804202308" sldId="306"/>
            <ac:cxnSpMk id="46" creationId="{A430B316-1A39-4679-ADC6-7C1BE13C4F14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54" creationId="{0BF42A0C-1F07-4E4F-823F-69D8398CCE46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55" creationId="{91657AE5-F20C-4CFB-8521-4B29C17AA0A5}"/>
          </ac:cxnSpMkLst>
        </pc:cxnChg>
        <pc:cxnChg chg="add del">
          <ac:chgData name="Joshua Rinaldo" userId="eeaa994f99e4e508" providerId="LiveId" clId="{F87FA795-6045-40E8-A5AC-7AE02F273932}" dt="2019-08-20T18:52:22.092" v="150" actId="478"/>
          <ac:cxnSpMkLst>
            <pc:docMk/>
            <pc:sldMk cId="2804202308" sldId="306"/>
            <ac:cxnSpMk id="56" creationId="{5EA6494C-B1A9-4ACD-BE08-A66DF666770C}"/>
          </ac:cxnSpMkLst>
        </pc:cxnChg>
        <pc:cxnChg chg="add del">
          <ac:chgData name="Joshua Rinaldo" userId="eeaa994f99e4e508" providerId="LiveId" clId="{F87FA795-6045-40E8-A5AC-7AE02F273932}" dt="2019-08-20T18:52:22.092" v="150" actId="478"/>
          <ac:cxnSpMkLst>
            <pc:docMk/>
            <pc:sldMk cId="2804202308" sldId="306"/>
            <ac:cxnSpMk id="57" creationId="{435BE589-E3C3-4C5A-9CB4-8735EC8F3DB1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58" creationId="{A7DCAEA9-0118-4217-92A3-932AC0EC5A00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59" creationId="{17BDAE54-6189-43EF-8388-7B14EEC01175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60" creationId="{71C39FE4-177B-4FBD-BF78-29295E32C6EC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61" creationId="{B4EC1C7C-5FD0-431D-AB25-C8703F4630CB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62" creationId="{3EDBCC20-2265-4197-8156-DAF00F90086F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63" creationId="{7FCDE28F-FA00-4C63-80A1-88AEC255B989}"/>
          </ac:cxnSpMkLst>
        </pc:cxnChg>
      </pc:sldChg>
      <pc:sldChg chg="addSp delSp modSp add del">
        <pc:chgData name="Joshua Rinaldo" userId="eeaa994f99e4e508" providerId="LiveId" clId="{F87FA795-6045-40E8-A5AC-7AE02F273932}" dt="2019-08-20T20:47:39.798" v="216" actId="2696"/>
        <pc:sldMkLst>
          <pc:docMk/>
          <pc:sldMk cId="1871117291" sldId="307"/>
        </pc:sldMkLst>
        <pc:spChg chg="del">
          <ac:chgData name="Joshua Rinaldo" userId="eeaa994f99e4e508" providerId="LiveId" clId="{F87FA795-6045-40E8-A5AC-7AE02F273932}" dt="2019-08-20T19:45:00.913" v="187" actId="478"/>
          <ac:spMkLst>
            <pc:docMk/>
            <pc:sldMk cId="1871117291" sldId="307"/>
            <ac:spMk id="2" creationId="{4EAC758F-23A1-48AE-B1D9-EBBAC332E223}"/>
          </ac:spMkLst>
        </pc:spChg>
        <pc:spChg chg="del">
          <ac:chgData name="Joshua Rinaldo" userId="eeaa994f99e4e508" providerId="LiveId" clId="{F87FA795-6045-40E8-A5AC-7AE02F273932}" dt="2019-08-20T19:44:59.239" v="186" actId="478"/>
          <ac:spMkLst>
            <pc:docMk/>
            <pc:sldMk cId="1871117291" sldId="307"/>
            <ac:spMk id="3" creationId="{6B311BD7-A338-4904-AF17-436ABC86FF26}"/>
          </ac:spMkLst>
        </pc:spChg>
        <pc:spChg chg="add del mod">
          <ac:chgData name="Joshua Rinaldo" userId="eeaa994f99e4e508" providerId="LiveId" clId="{F87FA795-6045-40E8-A5AC-7AE02F273932}" dt="2019-08-20T20:47:31.751" v="214" actId="478"/>
          <ac:spMkLst>
            <pc:docMk/>
            <pc:sldMk cId="1871117291" sldId="307"/>
            <ac:spMk id="4" creationId="{F5D04860-931C-435F-838D-B6176D2425FE}"/>
          </ac:spMkLst>
        </pc:spChg>
        <pc:spChg chg="add del mod">
          <ac:chgData name="Joshua Rinaldo" userId="eeaa994f99e4e508" providerId="LiveId" clId="{F87FA795-6045-40E8-A5AC-7AE02F273932}" dt="2019-08-20T20:47:31.751" v="214" actId="478"/>
          <ac:spMkLst>
            <pc:docMk/>
            <pc:sldMk cId="1871117291" sldId="307"/>
            <ac:spMk id="5" creationId="{211CBE47-A0E5-436B-870F-36DE56B61D4F}"/>
          </ac:spMkLst>
        </pc:spChg>
        <pc:spChg chg="add del mod">
          <ac:chgData name="Joshua Rinaldo" userId="eeaa994f99e4e508" providerId="LiveId" clId="{F87FA795-6045-40E8-A5AC-7AE02F273932}" dt="2019-08-20T20:47:31.751" v="214" actId="478"/>
          <ac:spMkLst>
            <pc:docMk/>
            <pc:sldMk cId="1871117291" sldId="307"/>
            <ac:spMk id="9" creationId="{C2599EB0-F030-4DB8-A2CB-E377B9958555}"/>
          </ac:spMkLst>
        </pc:spChg>
        <pc:cxnChg chg="add del mod">
          <ac:chgData name="Joshua Rinaldo" userId="eeaa994f99e4e508" providerId="LiveId" clId="{F87FA795-6045-40E8-A5AC-7AE02F273932}" dt="2019-08-20T20:47:31.751" v="214" actId="478"/>
          <ac:cxnSpMkLst>
            <pc:docMk/>
            <pc:sldMk cId="1871117291" sldId="307"/>
            <ac:cxnSpMk id="7" creationId="{6D3639C9-8383-4DB0-A29B-7713E3134144}"/>
          </ac:cxnSpMkLst>
        </pc:cxnChg>
      </pc:sldChg>
    </pc:docChg>
  </pc:docChgLst>
  <pc:docChgLst>
    <pc:chgData name="Joshua Rinaldo" userId="eeaa994f99e4e508" providerId="LiveId" clId="{5FAE5CB4-271D-42DA-9A38-56D21EB44C4E}"/>
    <pc:docChg chg="custSel addSld modSld">
      <pc:chgData name="Joshua Rinaldo" userId="eeaa994f99e4e508" providerId="LiveId" clId="{5FAE5CB4-271D-42DA-9A38-56D21EB44C4E}" dt="2019-08-12T21:36:41.945" v="26" actId="693"/>
      <pc:docMkLst>
        <pc:docMk/>
      </pc:docMkLst>
      <pc:sldChg chg="addSp delSp modSp add">
        <pc:chgData name="Joshua Rinaldo" userId="eeaa994f99e4e508" providerId="LiveId" clId="{5FAE5CB4-271D-42DA-9A38-56D21EB44C4E}" dt="2019-08-12T21:36:41.945" v="26" actId="693"/>
        <pc:sldMkLst>
          <pc:docMk/>
          <pc:sldMk cId="2804202308" sldId="306"/>
        </pc:sldMkLst>
        <pc:spChg chg="del">
          <ac:chgData name="Joshua Rinaldo" userId="eeaa994f99e4e508" providerId="LiveId" clId="{5FAE5CB4-271D-42DA-9A38-56D21EB44C4E}" dt="2019-08-12T21:34:38.954" v="2" actId="478"/>
          <ac:spMkLst>
            <pc:docMk/>
            <pc:sldMk cId="2804202308" sldId="306"/>
            <ac:spMk id="2" creationId="{72EA427D-31CA-458D-B522-F6D1EF405E46}"/>
          </ac:spMkLst>
        </pc:spChg>
        <pc:spChg chg="del">
          <ac:chgData name="Joshua Rinaldo" userId="eeaa994f99e4e508" providerId="LiveId" clId="{5FAE5CB4-271D-42DA-9A38-56D21EB44C4E}" dt="2019-08-12T21:34:37.658" v="1" actId="478"/>
          <ac:spMkLst>
            <pc:docMk/>
            <pc:sldMk cId="2804202308" sldId="306"/>
            <ac:spMk id="3" creationId="{11AC38DD-E025-4668-A8E0-42BA61E2E8CD}"/>
          </ac:spMkLst>
        </pc:spChg>
        <pc:spChg chg="add mod">
          <ac:chgData name="Joshua Rinaldo" userId="eeaa994f99e4e508" providerId="LiveId" clId="{5FAE5CB4-271D-42DA-9A38-56D21EB44C4E}" dt="2019-08-12T21:36:22.953" v="24" actId="1076"/>
          <ac:spMkLst>
            <pc:docMk/>
            <pc:sldMk cId="2804202308" sldId="306"/>
            <ac:spMk id="19" creationId="{8F5578CA-58FF-4076-B30F-9B3E4591A002}"/>
          </ac:spMkLst>
        </pc:sp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5" creationId="{64BA7913-C29C-4CF9-8F76-7ED98DA997C9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6" creationId="{15775E8B-74CE-4CD8-A3D7-23BFDEDC9C36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7" creationId="{37741DA9-D572-4A4A-B143-8546364949C2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8" creationId="{8E6A6530-3762-4017-BE93-FBD7FA9A7D25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9" creationId="{2705339F-1326-4F55-A974-99C8D48E8C56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0" creationId="{5A6A1F3D-4115-477F-9B1D-DF5B6BFAAD77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1" creationId="{8AA562E3-F431-429C-B29B-977EF5113395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2" creationId="{85E65DEB-399C-4167-8E35-C856844D764E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3" creationId="{51B2032A-70FD-46E4-8330-5B43A55BC25A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4" creationId="{87273663-E154-45C6-A532-C9F2203A2DC9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5" creationId="{8267661D-A991-40E5-919F-D37DE784A8D2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6" creationId="{EDC19D22-0E0B-48F9-9A83-2263FFD3A594}"/>
          </ac:cxnSpMkLst>
        </pc:cxnChg>
        <pc:cxnChg chg="add mod">
          <ac:chgData name="Joshua Rinaldo" userId="eeaa994f99e4e508" providerId="LiveId" clId="{5FAE5CB4-271D-42DA-9A38-56D21EB44C4E}" dt="2019-08-12T21:36:07.011" v="20" actId="1076"/>
          <ac:cxnSpMkLst>
            <pc:docMk/>
            <pc:sldMk cId="2804202308" sldId="306"/>
            <ac:cxnSpMk id="18" creationId="{F3EAE365-63ED-4CAC-8405-41D971818B49}"/>
          </ac:cxnSpMkLst>
        </pc:cxnChg>
        <pc:cxnChg chg="add mod">
          <ac:chgData name="Joshua Rinaldo" userId="eeaa994f99e4e508" providerId="LiveId" clId="{5FAE5CB4-271D-42DA-9A38-56D21EB44C4E}" dt="2019-08-12T21:36:41.945" v="26" actId="693"/>
          <ac:cxnSpMkLst>
            <pc:docMk/>
            <pc:sldMk cId="2804202308" sldId="306"/>
            <ac:cxnSpMk id="21" creationId="{DD91B55B-1D32-44C6-AB61-8E03A37FE83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</a:rPr>
                  <a:t>𝑟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9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8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0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0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34" Type="http://schemas.openxmlformats.org/officeDocument/2006/relationships/image" Target="../media/image73.png"/><Relationship Id="rId7" Type="http://schemas.openxmlformats.org/officeDocument/2006/relationships/image" Target="../media/image69.png"/><Relationship Id="rId33" Type="http://schemas.openxmlformats.org/officeDocument/2006/relationships/image" Target="../media/image7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32" Type="http://schemas.openxmlformats.org/officeDocument/2006/relationships/image" Target="NULL"/><Relationship Id="rId5" Type="http://schemas.openxmlformats.org/officeDocument/2006/relationships/image" Target="../media/image67.png"/><Relationship Id="rId31" Type="http://schemas.openxmlformats.org/officeDocument/2006/relationships/image" Target="NULL"/><Relationship Id="rId4" Type="http://schemas.openxmlformats.org/officeDocument/2006/relationships/image" Target="../media/image66.png"/><Relationship Id="rId30" Type="http://schemas.openxmlformats.org/officeDocument/2006/relationships/image" Target="NULL"/><Relationship Id="rId35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402077" y="323628"/>
            <a:ext cx="6428374" cy="3582166"/>
            <a:chOff x="937654" y="441194"/>
            <a:chExt cx="6428374" cy="3582166"/>
          </a:xfrm>
        </p:grpSpPr>
        <p:grpSp>
          <p:nvGrpSpPr>
            <p:cNvPr id="141" name="Group 140"/>
            <p:cNvGrpSpPr/>
            <p:nvPr/>
          </p:nvGrpSpPr>
          <p:grpSpPr>
            <a:xfrm>
              <a:off x="1024960" y="1016126"/>
              <a:ext cx="2960915" cy="2708729"/>
              <a:chOff x="1088571" y="1596571"/>
              <a:chExt cx="2960915" cy="2708729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1309470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1688648" y="32512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1954202" y="285477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>
                <a:off x="2322166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2675622" y="3338285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2921239" y="296907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3270943" y="31432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3792320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1088571" y="2699657"/>
                <a:ext cx="2960915" cy="696686"/>
              </a:xfrm>
              <a:prstGeom prst="ellipse">
                <a:avLst/>
              </a:prstGeom>
              <a:solidFill>
                <a:schemeClr val="bg2">
                  <a:lumMod val="90000"/>
                  <a:alpha val="79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/>
              <p:nvPr/>
            </p:nvCxnSpPr>
            <p:spPr>
              <a:xfrm flipV="1">
                <a:off x="1308100" y="17707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/>
              <p:cNvCxnSpPr/>
              <p:nvPr/>
            </p:nvCxnSpPr>
            <p:spPr>
              <a:xfrm flipV="1">
                <a:off x="1954202" y="15965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V="1">
                <a:off x="1688648" y="19739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 flipV="1">
                <a:off x="2322166" y="180612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V="1">
                <a:off x="2675622" y="2061028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 flipV="1">
                <a:off x="2919869" y="16981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V="1">
                <a:off x="3790950" y="1790699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/>
              <p:nvPr/>
            </p:nvCxnSpPr>
            <p:spPr>
              <a:xfrm flipV="1">
                <a:off x="3270943" y="18659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4247346" y="975305"/>
              <a:ext cx="2960915" cy="2738664"/>
              <a:chOff x="4310957" y="1555750"/>
              <a:chExt cx="2960915" cy="2738664"/>
            </a:xfrm>
          </p:grpSpPr>
          <p:cxnSp>
            <p:nvCxnSpPr>
              <p:cNvPr id="380" name="Straight Connector 379"/>
              <p:cNvCxnSpPr/>
              <p:nvPr/>
            </p:nvCxnSpPr>
            <p:spPr>
              <a:xfrm>
                <a:off x="5702946" y="2843891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5303809" y="3067956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684623" y="296635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>
                <a:off x="6043499" y="332739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>
                <a:off x="4769867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4539807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4995502" y="3253923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5176588" y="285477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5823485" y="32067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6137275" y="296907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6493329" y="31432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>
                <a:off x="7016307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Oval 364"/>
              <p:cNvSpPr/>
              <p:nvPr/>
            </p:nvSpPr>
            <p:spPr>
              <a:xfrm>
                <a:off x="4310957" y="2699657"/>
                <a:ext cx="2960915" cy="696686"/>
              </a:xfrm>
              <a:prstGeom prst="ellipse">
                <a:avLst/>
              </a:prstGeom>
              <a:solidFill>
                <a:schemeClr val="bg2">
                  <a:lumMod val="90000"/>
                  <a:alpha val="79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6" name="Straight Arrow Connector 365"/>
              <p:cNvCxnSpPr/>
              <p:nvPr/>
            </p:nvCxnSpPr>
            <p:spPr>
              <a:xfrm flipV="1">
                <a:off x="4536836" y="17707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Arrow Connector 366"/>
              <p:cNvCxnSpPr/>
              <p:nvPr/>
            </p:nvCxnSpPr>
            <p:spPr>
              <a:xfrm flipV="1">
                <a:off x="5176588" y="15965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/>
              <p:cNvCxnSpPr/>
              <p:nvPr/>
            </p:nvCxnSpPr>
            <p:spPr>
              <a:xfrm flipV="1">
                <a:off x="4995493" y="19739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 flipV="1">
                <a:off x="5823485" y="19294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V="1">
                <a:off x="6142255" y="16981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 flipV="1">
                <a:off x="7013336" y="1790699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/>
              <p:cNvCxnSpPr/>
              <p:nvPr/>
            </p:nvCxnSpPr>
            <p:spPr>
              <a:xfrm flipV="1">
                <a:off x="5303809" y="1819274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/>
              <p:cNvCxnSpPr/>
              <p:nvPr/>
            </p:nvCxnSpPr>
            <p:spPr>
              <a:xfrm flipV="1">
                <a:off x="4769867" y="1786163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/>
              <p:cNvCxnSpPr/>
              <p:nvPr/>
            </p:nvCxnSpPr>
            <p:spPr>
              <a:xfrm flipV="1">
                <a:off x="5700297" y="1555750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6043499" y="205014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6684623" y="1689100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V="1">
                <a:off x="6493329" y="18659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937654" y="1348603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654" y="1348603"/>
                  <a:ext cx="245708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TextBox 385"/>
                <p:cNvSpPr txBox="1"/>
                <p:nvPr/>
              </p:nvSpPr>
              <p:spPr>
                <a:xfrm>
                  <a:off x="7120320" y="103313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6" name="TextBox 3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20" y="1033138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2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Group 146"/>
            <p:cNvGrpSpPr/>
            <p:nvPr/>
          </p:nvGrpSpPr>
          <p:grpSpPr>
            <a:xfrm>
              <a:off x="5466771" y="2556908"/>
              <a:ext cx="108858" cy="510723"/>
              <a:chOff x="8523513" y="2537277"/>
              <a:chExt cx="108858" cy="510723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>
                <a:off x="8632371" y="2699657"/>
                <a:ext cx="0" cy="1832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>
                <a:off x="8523513" y="2537277"/>
                <a:ext cx="1" cy="510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5313010" y="2226453"/>
                  <a:ext cx="391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010" y="2226453"/>
                  <a:ext cx="3912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063" r="-109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225387" y="2445981"/>
                  <a:ext cx="5683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 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387" y="2445981"/>
                  <a:ext cx="5683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602" r="-215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8" name="Group 387"/>
            <p:cNvGrpSpPr/>
            <p:nvPr/>
          </p:nvGrpSpPr>
          <p:grpSpPr>
            <a:xfrm rot="15593204">
              <a:off x="6689316" y="2623201"/>
              <a:ext cx="225387" cy="176270"/>
              <a:chOff x="9105900" y="2412694"/>
              <a:chExt cx="225387" cy="176270"/>
            </a:xfrm>
          </p:grpSpPr>
          <p:cxnSp>
            <p:nvCxnSpPr>
              <p:cNvPr id="389" name="Straight Connector 388"/>
              <p:cNvCxnSpPr/>
              <p:nvPr/>
            </p:nvCxnSpPr>
            <p:spPr>
              <a:xfrm>
                <a:off x="9199084" y="2412694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9105900" y="2412694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 390"/>
            <p:cNvGrpSpPr/>
            <p:nvPr/>
          </p:nvGrpSpPr>
          <p:grpSpPr>
            <a:xfrm rot="17110431">
              <a:off x="4715520" y="2652672"/>
              <a:ext cx="225387" cy="176270"/>
              <a:chOff x="9105900" y="2412694"/>
              <a:chExt cx="225387" cy="176270"/>
            </a:xfrm>
          </p:grpSpPr>
          <p:cxnSp>
            <p:nvCxnSpPr>
              <p:cNvPr id="392" name="Straight Connector 391"/>
              <p:cNvCxnSpPr/>
              <p:nvPr/>
            </p:nvCxnSpPr>
            <p:spPr>
              <a:xfrm>
                <a:off x="9199084" y="2412694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flipH="1">
                <a:off x="9105900" y="2412694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4738565" y="2866991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565" y="2866991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Parallelogram 150"/>
            <p:cNvSpPr/>
            <p:nvPr/>
          </p:nvSpPr>
          <p:spPr>
            <a:xfrm>
              <a:off x="6044561" y="2482976"/>
              <a:ext cx="383231" cy="118484"/>
            </a:xfrm>
            <a:prstGeom prst="parallelogram">
              <a:avLst>
                <a:gd name="adj" fmla="val 74950"/>
              </a:avLst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 flipV="1">
              <a:off x="6220147" y="1877458"/>
              <a:ext cx="0" cy="651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6075389" y="1508455"/>
                  <a:ext cx="39215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389" y="1508455"/>
                  <a:ext cx="392159" cy="347146"/>
                </a:xfrm>
                <a:prstGeom prst="rect">
                  <a:avLst/>
                </a:prstGeom>
                <a:blipFill>
                  <a:blip r:embed="rId7"/>
                  <a:stretch>
                    <a:fillRect l="-14063" t="-33333" r="-10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Parallelogram 393"/>
            <p:cNvSpPr/>
            <p:nvPr/>
          </p:nvSpPr>
          <p:spPr>
            <a:xfrm>
              <a:off x="2811416" y="2424792"/>
              <a:ext cx="383231" cy="117115"/>
            </a:xfrm>
            <a:prstGeom prst="parallelogram">
              <a:avLst>
                <a:gd name="adj" fmla="val 74950"/>
              </a:avLst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5" name="Straight Arrow Connector 394"/>
            <p:cNvCxnSpPr/>
            <p:nvPr/>
          </p:nvCxnSpPr>
          <p:spPr>
            <a:xfrm flipV="1">
              <a:off x="2987002" y="1817905"/>
              <a:ext cx="0" cy="651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/>
                <p:cNvSpPr txBox="1"/>
                <p:nvPr/>
              </p:nvSpPr>
              <p:spPr>
                <a:xfrm>
                  <a:off x="2834293" y="1440951"/>
                  <a:ext cx="39215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6" name="TextBox 3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293" y="1440951"/>
                  <a:ext cx="392159" cy="347146"/>
                </a:xfrm>
                <a:prstGeom prst="rect">
                  <a:avLst/>
                </a:prstGeom>
                <a:blipFill>
                  <a:blip r:embed="rId8"/>
                  <a:stretch>
                    <a:fillRect l="-14063" t="-33333" r="-10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Straight Arrow Connector 157"/>
            <p:cNvCxnSpPr/>
            <p:nvPr/>
          </p:nvCxnSpPr>
          <p:spPr>
            <a:xfrm>
              <a:off x="2727297" y="787179"/>
              <a:ext cx="2385680" cy="79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3075309" y="441194"/>
                  <a:ext cx="1765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𝐹𝑙𝑢𝑥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𝑖𝑛𝑐𝑟𝑒𝑎𝑠𝑒𝑠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309" y="441194"/>
                  <a:ext cx="176509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759" r="-20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1351452" y="2198629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452" y="2198629"/>
                  <a:ext cx="21178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/>
                <p:cNvSpPr txBox="1"/>
                <p:nvPr/>
              </p:nvSpPr>
              <p:spPr>
                <a:xfrm>
                  <a:off x="4476322" y="2241095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7" name="TextBox 3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322" y="2241095"/>
                  <a:ext cx="21178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Arrow Connector 163"/>
            <p:cNvCxnSpPr/>
            <p:nvPr/>
          </p:nvCxnSpPr>
          <p:spPr>
            <a:xfrm>
              <a:off x="5466771" y="3352928"/>
              <a:ext cx="0" cy="6704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5491807" y="3542392"/>
                  <a:ext cx="301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07" y="3542392"/>
                  <a:ext cx="30194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8367" t="-33333" r="-69388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080555A-1868-4646-90FD-B0BD0027C1E9}"/>
              </a:ext>
            </a:extLst>
          </p:cNvPr>
          <p:cNvGrpSpPr/>
          <p:nvPr/>
        </p:nvGrpSpPr>
        <p:grpSpPr>
          <a:xfrm>
            <a:off x="8493145" y="120878"/>
            <a:ext cx="3592693" cy="3712027"/>
            <a:chOff x="6322609" y="696686"/>
            <a:chExt cx="3592693" cy="3712027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1539533-A454-504F-9894-E87FD7FB7636}"/>
                </a:ext>
              </a:extLst>
            </p:cNvPr>
            <p:cNvCxnSpPr/>
            <p:nvPr/>
          </p:nvCxnSpPr>
          <p:spPr>
            <a:xfrm flipV="1">
              <a:off x="7010400" y="696686"/>
              <a:ext cx="0" cy="2797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9139FD97-B401-8D4F-A464-FBB5D837A92E}"/>
                </a:ext>
              </a:extLst>
            </p:cNvPr>
            <p:cNvCxnSpPr/>
            <p:nvPr/>
          </p:nvCxnSpPr>
          <p:spPr>
            <a:xfrm flipV="1">
              <a:off x="7010400" y="3507379"/>
              <a:ext cx="27976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83DB720C-417D-494D-BDA5-AA44C84BB20B}"/>
                </a:ext>
              </a:extLst>
            </p:cNvPr>
            <p:cNvCxnSpPr/>
            <p:nvPr/>
          </p:nvCxnSpPr>
          <p:spPr>
            <a:xfrm flipH="1">
              <a:off x="6455228" y="3507379"/>
              <a:ext cx="555171" cy="901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9967F923-C412-6540-A951-5F2926DD6C32}"/>
                    </a:ext>
                  </a:extLst>
                </p:cNvPr>
                <p:cNvSpPr txBox="1"/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C690EEB-BC2A-4148-80F7-7DA8F322D193}"/>
                    </a:ext>
                  </a:extLst>
                </p:cNvPr>
                <p:cNvSpPr txBox="1"/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1DF1C1A-23F7-DE44-BC00-99D97266013A}"/>
                    </a:ext>
                  </a:extLst>
                </p:cNvPr>
                <p:cNvSpPr txBox="1"/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755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4BA66DBA-B702-CF47-AD6A-362C27DE5119}"/>
              </a:ext>
            </a:extLst>
          </p:cNvPr>
          <p:cNvGrpSpPr/>
          <p:nvPr/>
        </p:nvGrpSpPr>
        <p:grpSpPr>
          <a:xfrm>
            <a:off x="-247235" y="335390"/>
            <a:ext cx="2014485" cy="1911208"/>
            <a:chOff x="6432979" y="2435006"/>
            <a:chExt cx="2014485" cy="1911208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D3EE3F3-F827-AA47-94DB-4757D8211796}"/>
                </a:ext>
              </a:extLst>
            </p:cNvPr>
            <p:cNvCxnSpPr/>
            <p:nvPr/>
          </p:nvCxnSpPr>
          <p:spPr>
            <a:xfrm flipV="1">
              <a:off x="7009017" y="2435006"/>
              <a:ext cx="0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3CA7B6F-9BD7-FC4B-9CE7-451FCFE28493}"/>
                </a:ext>
              </a:extLst>
            </p:cNvPr>
            <p:cNvCxnSpPr/>
            <p:nvPr/>
          </p:nvCxnSpPr>
          <p:spPr>
            <a:xfrm flipV="1">
              <a:off x="7010400" y="3507379"/>
              <a:ext cx="10800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C34C53B-004E-6348-B63D-E1E1BA8032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7525" y="3507379"/>
              <a:ext cx="362876" cy="5310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4564ACD-7E2E-2C40-B8DE-C7D2A1076136}"/>
                    </a:ext>
                  </a:extLst>
                </p:cNvPr>
                <p:cNvSpPr txBox="1"/>
                <p:nvPr/>
              </p:nvSpPr>
              <p:spPr>
                <a:xfrm>
                  <a:off x="8228301" y="3360226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4564ACD-7E2E-2C40-B8DE-C7D2A1076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8301" y="3360226"/>
                  <a:ext cx="219163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667" r="-16667" b="-2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B5BBF8A-E71F-3A46-BE51-879D0C54F646}"/>
                    </a:ext>
                  </a:extLst>
                </p:cNvPr>
                <p:cNvSpPr txBox="1"/>
                <p:nvPr/>
              </p:nvSpPr>
              <p:spPr>
                <a:xfrm>
                  <a:off x="6761534" y="2437772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B5BBF8A-E71F-3A46-BE51-879D0C54F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34" y="2437772"/>
                  <a:ext cx="1983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882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A23FEF6-4084-AF42-BF6F-CFBBDC71AFE5}"/>
                    </a:ext>
                  </a:extLst>
                </p:cNvPr>
                <p:cNvSpPr txBox="1"/>
                <p:nvPr/>
              </p:nvSpPr>
              <p:spPr>
                <a:xfrm>
                  <a:off x="6432979" y="4038437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A23FEF6-4084-AF42-BF6F-CFBBDC71A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979" y="4038437"/>
                  <a:ext cx="21454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7647" r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450CB55-5DB9-3D4C-9988-04B6B18D38FB}"/>
              </a:ext>
            </a:extLst>
          </p:cNvPr>
          <p:cNvGrpSpPr/>
          <p:nvPr/>
        </p:nvGrpSpPr>
        <p:grpSpPr>
          <a:xfrm>
            <a:off x="1403117" y="640245"/>
            <a:ext cx="3048221" cy="3628828"/>
            <a:chOff x="1369463" y="1690042"/>
            <a:chExt cx="3048221" cy="362882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FF55E62-F116-C94C-8B46-3BFC1BBB8924}"/>
                </a:ext>
              </a:extLst>
            </p:cNvPr>
            <p:cNvGrpSpPr/>
            <p:nvPr/>
          </p:nvGrpSpPr>
          <p:grpSpPr>
            <a:xfrm>
              <a:off x="1369463" y="2610141"/>
              <a:ext cx="3048221" cy="2708729"/>
              <a:chOff x="937654" y="1016126"/>
              <a:chExt cx="3048221" cy="270872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C856E9-32CF-C740-895F-48F96C5394A0}"/>
                  </a:ext>
                </a:extLst>
              </p:cNvPr>
              <p:cNvGrpSpPr/>
              <p:nvPr/>
            </p:nvGrpSpPr>
            <p:grpSpPr>
              <a:xfrm>
                <a:off x="1024960" y="1016126"/>
                <a:ext cx="2960915" cy="2708729"/>
                <a:chOff x="1088571" y="1596571"/>
                <a:chExt cx="2960915" cy="2708729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6B2BBB8-F89F-9942-A954-4DAC3D41DC76}"/>
                    </a:ext>
                  </a:extLst>
                </p:cNvPr>
                <p:cNvCxnSpPr/>
                <p:nvPr/>
              </p:nvCxnSpPr>
              <p:spPr>
                <a:xfrm>
                  <a:off x="1309470" y="3048000"/>
                  <a:ext cx="0" cy="967015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709B01A-5719-6047-B1DE-E33B8FCC31EC}"/>
                    </a:ext>
                  </a:extLst>
                </p:cNvPr>
                <p:cNvCxnSpPr/>
                <p:nvPr/>
              </p:nvCxnSpPr>
              <p:spPr>
                <a:xfrm>
                  <a:off x="1688648" y="3251200"/>
                  <a:ext cx="0" cy="967015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AF43074-DC39-694C-B034-B92A1EF53C26}"/>
                    </a:ext>
                  </a:extLst>
                </p:cNvPr>
                <p:cNvCxnSpPr/>
                <p:nvPr/>
              </p:nvCxnSpPr>
              <p:spPr>
                <a:xfrm>
                  <a:off x="1954202" y="2854778"/>
                  <a:ext cx="0" cy="967015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50FB93CE-5B9F-5D4D-AB40-34B5C905B7A5}"/>
                    </a:ext>
                  </a:extLst>
                </p:cNvPr>
                <p:cNvCxnSpPr/>
                <p:nvPr/>
              </p:nvCxnSpPr>
              <p:spPr>
                <a:xfrm>
                  <a:off x="2322166" y="3067957"/>
                  <a:ext cx="0" cy="967015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00A905B7-9DD2-7F42-A95B-FD72C2A55A9A}"/>
                    </a:ext>
                  </a:extLst>
                </p:cNvPr>
                <p:cNvCxnSpPr/>
                <p:nvPr/>
              </p:nvCxnSpPr>
              <p:spPr>
                <a:xfrm>
                  <a:off x="2675622" y="3338285"/>
                  <a:ext cx="0" cy="967015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1F11713C-ACA0-7747-BDF3-103593CFCB4D}"/>
                    </a:ext>
                  </a:extLst>
                </p:cNvPr>
                <p:cNvCxnSpPr/>
                <p:nvPr/>
              </p:nvCxnSpPr>
              <p:spPr>
                <a:xfrm>
                  <a:off x="2921239" y="2969079"/>
                  <a:ext cx="0" cy="967015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FD37A343-9B7F-CD4D-B900-73BA78F7B3BC}"/>
                    </a:ext>
                  </a:extLst>
                </p:cNvPr>
                <p:cNvCxnSpPr/>
                <p:nvPr/>
              </p:nvCxnSpPr>
              <p:spPr>
                <a:xfrm>
                  <a:off x="3270943" y="3143250"/>
                  <a:ext cx="0" cy="967015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31F9E18-F1F4-0A41-A42F-643C5C6BD46C}"/>
                    </a:ext>
                  </a:extLst>
                </p:cNvPr>
                <p:cNvCxnSpPr/>
                <p:nvPr/>
              </p:nvCxnSpPr>
              <p:spPr>
                <a:xfrm>
                  <a:off x="3792320" y="3067957"/>
                  <a:ext cx="0" cy="967015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6EAD075-61BF-3E49-A544-942744BE3CEC}"/>
                    </a:ext>
                  </a:extLst>
                </p:cNvPr>
                <p:cNvSpPr/>
                <p:nvPr/>
              </p:nvSpPr>
              <p:spPr>
                <a:xfrm>
                  <a:off x="1088571" y="2699657"/>
                  <a:ext cx="2960915" cy="696686"/>
                </a:xfrm>
                <a:prstGeom prst="ellipse">
                  <a:avLst/>
                </a:prstGeom>
                <a:solidFill>
                  <a:schemeClr val="bg2">
                    <a:lumMod val="90000"/>
                    <a:alpha val="79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F40A4096-41D2-6440-AF51-D8DEFF37A6F1}"/>
                    </a:ext>
                  </a:extLst>
                </p:cNvPr>
                <p:cNvCxnSpPr/>
                <p:nvPr/>
              </p:nvCxnSpPr>
              <p:spPr>
                <a:xfrm flipV="1">
                  <a:off x="1308100" y="1770742"/>
                  <a:ext cx="1362" cy="127725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92D7D17-12ED-F94C-8050-526CE6BCE3F1}"/>
                    </a:ext>
                  </a:extLst>
                </p:cNvPr>
                <p:cNvCxnSpPr/>
                <p:nvPr/>
              </p:nvCxnSpPr>
              <p:spPr>
                <a:xfrm flipV="1">
                  <a:off x="1954202" y="1596571"/>
                  <a:ext cx="1362" cy="127725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6114A41-419E-834B-A19F-E61653F40FD7}"/>
                    </a:ext>
                  </a:extLst>
                </p:cNvPr>
                <p:cNvCxnSpPr/>
                <p:nvPr/>
              </p:nvCxnSpPr>
              <p:spPr>
                <a:xfrm flipV="1">
                  <a:off x="1688648" y="1973942"/>
                  <a:ext cx="1362" cy="127725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0DEEB38A-C0A0-454D-9B60-B9CAADA9068C}"/>
                    </a:ext>
                  </a:extLst>
                </p:cNvPr>
                <p:cNvCxnSpPr/>
                <p:nvPr/>
              </p:nvCxnSpPr>
              <p:spPr>
                <a:xfrm flipV="1">
                  <a:off x="2322166" y="1806121"/>
                  <a:ext cx="1362" cy="127725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EBEC721-5E93-3045-8819-5AC5E0BC7DDD}"/>
                    </a:ext>
                  </a:extLst>
                </p:cNvPr>
                <p:cNvCxnSpPr/>
                <p:nvPr/>
              </p:nvCxnSpPr>
              <p:spPr>
                <a:xfrm flipV="1">
                  <a:off x="2675622" y="2061028"/>
                  <a:ext cx="1362" cy="127725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46CE6BC2-DB89-AB43-9CC8-B316317E66D3}"/>
                    </a:ext>
                  </a:extLst>
                </p:cNvPr>
                <p:cNvCxnSpPr/>
                <p:nvPr/>
              </p:nvCxnSpPr>
              <p:spPr>
                <a:xfrm flipV="1">
                  <a:off x="2919869" y="1698171"/>
                  <a:ext cx="1362" cy="127725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8D9B3A21-C69E-B640-95FD-E2D32BA4E3C7}"/>
                    </a:ext>
                  </a:extLst>
                </p:cNvPr>
                <p:cNvCxnSpPr/>
                <p:nvPr/>
              </p:nvCxnSpPr>
              <p:spPr>
                <a:xfrm flipV="1">
                  <a:off x="3790950" y="1790699"/>
                  <a:ext cx="1362" cy="127725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D16FBC19-9346-AF41-B21B-83BFD7800356}"/>
                    </a:ext>
                  </a:extLst>
                </p:cNvPr>
                <p:cNvCxnSpPr/>
                <p:nvPr/>
              </p:nvCxnSpPr>
              <p:spPr>
                <a:xfrm flipV="1">
                  <a:off x="3270943" y="1865992"/>
                  <a:ext cx="1362" cy="127725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223ED87-A0CC-EE4C-83BA-C93ED22C4146}"/>
                      </a:ext>
                    </a:extLst>
                  </p:cNvPr>
                  <p:cNvSpPr txBox="1"/>
                  <p:nvPr/>
                </p:nvSpPr>
                <p:spPr>
                  <a:xfrm>
                    <a:off x="937654" y="1348603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654" y="1348603"/>
                    <a:ext cx="245708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500" r="-200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Up Arrow 67">
              <a:extLst>
                <a:ext uri="{FF2B5EF4-FFF2-40B4-BE49-F238E27FC236}">
                  <a16:creationId xmlns:a16="http://schemas.microsoft.com/office/drawing/2014/main" id="{353EB879-9D21-6E48-82EB-3C7939530AA5}"/>
                </a:ext>
              </a:extLst>
            </p:cNvPr>
            <p:cNvSpPr/>
            <p:nvPr/>
          </p:nvSpPr>
          <p:spPr>
            <a:xfrm>
              <a:off x="2611537" y="2085819"/>
              <a:ext cx="599440" cy="662510"/>
            </a:xfrm>
            <a:prstGeom prst="upArrow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E301794-617A-3F4A-88AB-6CB637F0DF85}"/>
                    </a:ext>
                  </a:extLst>
                </p:cNvPr>
                <p:cNvSpPr txBox="1"/>
                <p:nvPr/>
              </p:nvSpPr>
              <p:spPr>
                <a:xfrm>
                  <a:off x="1986172" y="1690042"/>
                  <a:ext cx="19052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𝐼𝑛𝑐𝑟𝑒𝑎𝑠𝑖𝑛𝑔</m:t>
                        </m:r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𝑓𝑙𝑢𝑥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E301794-617A-3F4A-88AB-6CB637F0D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172" y="1690042"/>
                  <a:ext cx="190526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311" t="-3846" r="-3311" b="-3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DA70E1E-4CE7-E849-985D-3CEC7A430142}"/>
              </a:ext>
            </a:extLst>
          </p:cNvPr>
          <p:cNvGrpSpPr/>
          <p:nvPr/>
        </p:nvGrpSpPr>
        <p:grpSpPr>
          <a:xfrm>
            <a:off x="4576931" y="1465927"/>
            <a:ext cx="4040587" cy="2743349"/>
            <a:chOff x="4452794" y="185198"/>
            <a:chExt cx="4040587" cy="2743349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313C01B-E50E-6F4A-951F-7E89F392006F}"/>
                </a:ext>
              </a:extLst>
            </p:cNvPr>
            <p:cNvGrpSpPr/>
            <p:nvPr/>
          </p:nvGrpSpPr>
          <p:grpSpPr>
            <a:xfrm>
              <a:off x="4452794" y="185198"/>
              <a:ext cx="3333758" cy="2743349"/>
              <a:chOff x="4452794" y="185198"/>
              <a:chExt cx="3333758" cy="2743349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70EE1630-8119-5E48-8BDB-EF7B96F5BD59}"/>
                  </a:ext>
                </a:extLst>
              </p:cNvPr>
              <p:cNvGrpSpPr/>
              <p:nvPr/>
            </p:nvGrpSpPr>
            <p:grpSpPr>
              <a:xfrm>
                <a:off x="4452794" y="185198"/>
                <a:ext cx="3333758" cy="2743349"/>
                <a:chOff x="5458771" y="1795223"/>
                <a:chExt cx="3333758" cy="2743349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D3DCBA1D-FBAA-1B4D-8D04-EAC416843277}"/>
                    </a:ext>
                  </a:extLst>
                </p:cNvPr>
                <p:cNvGrpSpPr/>
                <p:nvPr/>
              </p:nvGrpSpPr>
              <p:grpSpPr>
                <a:xfrm>
                  <a:off x="5458771" y="1795223"/>
                  <a:ext cx="3333758" cy="2743349"/>
                  <a:chOff x="5458771" y="1795223"/>
                  <a:chExt cx="3333758" cy="2743349"/>
                </a:xfrm>
              </p:grpSpPr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BC22C8A4-C2D1-3444-8FD0-56C54C67BEAE}"/>
                      </a:ext>
                    </a:extLst>
                  </p:cNvPr>
                  <p:cNvCxnSpPr/>
                  <p:nvPr/>
                </p:nvCxnSpPr>
                <p:spPr>
                  <a:xfrm>
                    <a:off x="7629940" y="3571557"/>
                    <a:ext cx="0" cy="967015"/>
                  </a:xfrm>
                  <a:prstGeom prst="line">
                    <a:avLst/>
                  </a:prstGeom>
                  <a:ln w="254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51DB3648-0F5B-7948-965B-50533DC86073}"/>
                      </a:ext>
                    </a:extLst>
                  </p:cNvPr>
                  <p:cNvCxnSpPr/>
                  <p:nvPr/>
                </p:nvCxnSpPr>
                <p:spPr>
                  <a:xfrm>
                    <a:off x="8263458" y="3388314"/>
                    <a:ext cx="0" cy="967015"/>
                  </a:xfrm>
                  <a:prstGeom prst="line">
                    <a:avLst/>
                  </a:prstGeom>
                  <a:ln w="254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8661BE8B-AA25-034B-BD50-CBEC86B4AB53}"/>
                      </a:ext>
                    </a:extLst>
                  </p:cNvPr>
                  <p:cNvGrpSpPr/>
                  <p:nvPr/>
                </p:nvGrpSpPr>
                <p:grpSpPr>
                  <a:xfrm>
                    <a:off x="5458771" y="1795223"/>
                    <a:ext cx="3333758" cy="2718553"/>
                    <a:chOff x="652117" y="919217"/>
                    <a:chExt cx="3333758" cy="2718553"/>
                  </a:xfrm>
                </p:grpSpPr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B7FBC06A-0C34-2F46-B99B-5B333168BD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4960" y="1225676"/>
                      <a:ext cx="2960915" cy="2412094"/>
                      <a:chOff x="1088571" y="1806121"/>
                      <a:chExt cx="2960915" cy="2412094"/>
                    </a:xfrm>
                  </p:grpSpPr>
                  <p:cxnSp>
                    <p:nvCxnSpPr>
                      <p:cNvPr id="74" name="Straight Connector 73">
                        <a:extLst>
                          <a:ext uri="{FF2B5EF4-FFF2-40B4-BE49-F238E27FC236}">
                            <a16:creationId xmlns:a16="http://schemas.microsoft.com/office/drawing/2014/main" id="{9B15B02D-678A-2C4D-8867-CCEEAE188CF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688648" y="3251200"/>
                        <a:ext cx="0" cy="967015"/>
                      </a:xfrm>
                      <a:prstGeom prst="line">
                        <a:avLst/>
                      </a:prstGeom>
                      <a:ln w="25400">
                        <a:solidFill>
                          <a:srgbClr val="00B0F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Straight Connector 75">
                        <a:extLst>
                          <a:ext uri="{FF2B5EF4-FFF2-40B4-BE49-F238E27FC236}">
                            <a16:creationId xmlns:a16="http://schemas.microsoft.com/office/drawing/2014/main" id="{AD33AB78-5AF6-CB45-A083-02230D187DC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22166" y="3067957"/>
                        <a:ext cx="0" cy="967015"/>
                      </a:xfrm>
                      <a:prstGeom prst="line">
                        <a:avLst/>
                      </a:prstGeom>
                      <a:ln w="25400">
                        <a:solidFill>
                          <a:srgbClr val="00B0F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1" name="Oval 80">
                        <a:extLst>
                          <a:ext uri="{FF2B5EF4-FFF2-40B4-BE49-F238E27FC236}">
                            <a16:creationId xmlns:a16="http://schemas.microsoft.com/office/drawing/2014/main" id="{7B5070F3-9CF1-DF4C-80CC-DF318B2F23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88571" y="2699657"/>
                        <a:ext cx="2960915" cy="696686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90000"/>
                          <a:alpha val="79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4" name="Straight Arrow Connector 83">
                        <a:extLst>
                          <a:ext uri="{FF2B5EF4-FFF2-40B4-BE49-F238E27FC236}">
                            <a16:creationId xmlns:a16="http://schemas.microsoft.com/office/drawing/2014/main" id="{0BB22153-24CB-064F-ABEC-81F05ED76CF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688648" y="1973942"/>
                        <a:ext cx="1362" cy="1277258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00B0F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Arrow Connector 84">
                        <a:extLst>
                          <a:ext uri="{FF2B5EF4-FFF2-40B4-BE49-F238E27FC236}">
                            <a16:creationId xmlns:a16="http://schemas.microsoft.com/office/drawing/2014/main" id="{63E28ADF-B8B0-BA4B-9B3F-9C8CBFF569E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322166" y="1806121"/>
                        <a:ext cx="1362" cy="1277258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00B0F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DDBE520F-36EC-7F41-8696-19A23AD4678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2117" y="919217"/>
                          <a:ext cx="124611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𝐼𝑛𝑑𝑢𝑐𝑒𝑑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B0F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DDBE520F-36EC-7F41-8696-19A23AD4678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2117" y="919217"/>
                          <a:ext cx="1246110" cy="345159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040" r="-2020" b="-3103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88772BC0-822A-9148-BB83-3B03285368D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629940" y="2294299"/>
                    <a:ext cx="1362" cy="1277258"/>
                  </a:xfrm>
                  <a:prstGeom prst="straightConnector1">
                    <a:avLst/>
                  </a:prstGeom>
                  <a:ln w="25400">
                    <a:solidFill>
                      <a:srgbClr val="00B0F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>
                    <a:extLst>
                      <a:ext uri="{FF2B5EF4-FFF2-40B4-BE49-F238E27FC236}">
                        <a16:creationId xmlns:a16="http://schemas.microsoft.com/office/drawing/2014/main" id="{CAE170C4-236B-1A49-9F6D-E8A1B817D6E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63458" y="2126478"/>
                    <a:ext cx="1362" cy="1277258"/>
                  </a:xfrm>
                  <a:prstGeom prst="straightConnector1">
                    <a:avLst/>
                  </a:prstGeom>
                  <a:ln w="25400">
                    <a:solidFill>
                      <a:srgbClr val="00B0F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804B0612-4623-604C-9196-F19C9D3CB494}"/>
                    </a:ext>
                  </a:extLst>
                </p:cNvPr>
                <p:cNvCxnSpPr/>
                <p:nvPr/>
              </p:nvCxnSpPr>
              <p:spPr>
                <a:xfrm rot="17110431">
                  <a:off x="6831188" y="3533700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A0090AEF-8874-7043-BAB5-C9A4D954B4DC}"/>
                    </a:ext>
                  </a:extLst>
                </p:cNvPr>
                <p:cNvCxnSpPr/>
                <p:nvPr/>
              </p:nvCxnSpPr>
              <p:spPr>
                <a:xfrm rot="17110431" flipH="1">
                  <a:off x="6814111" y="3633197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12B3F5B-1B74-F34F-B570-CF02276F7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002" y="1284559"/>
                <a:ext cx="237304" cy="985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56C97DD-032F-CE4F-A46E-4F5A90BA8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55172" y="1390205"/>
                <a:ext cx="198965" cy="1127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5" name="Picture 134" descr="A close up of a logo&#10;&#10;Description automatically generated">
              <a:extLst>
                <a:ext uri="{FF2B5EF4-FFF2-40B4-BE49-F238E27FC236}">
                  <a16:creationId xmlns:a16="http://schemas.microsoft.com/office/drawing/2014/main" id="{4C53F318-4D5A-554B-AC55-9409FFF95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592"/>
            <a:stretch/>
          </p:blipFill>
          <p:spPr>
            <a:xfrm rot="10800000">
              <a:off x="6667732" y="1089010"/>
              <a:ext cx="1825649" cy="835933"/>
            </a:xfrm>
            <a:prstGeom prst="rect">
              <a:avLst/>
            </a:prstGeom>
          </p:spPr>
        </p:pic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D7C5587-2A37-3B4F-82CE-F7798EBD4E14}"/>
              </a:ext>
            </a:extLst>
          </p:cNvPr>
          <p:cNvGrpSpPr/>
          <p:nvPr/>
        </p:nvGrpSpPr>
        <p:grpSpPr>
          <a:xfrm>
            <a:off x="8669784" y="1438639"/>
            <a:ext cx="3700926" cy="2743349"/>
            <a:chOff x="7712817" y="2264982"/>
            <a:chExt cx="3700926" cy="2743349"/>
          </a:xfrm>
        </p:grpSpPr>
        <p:pic>
          <p:nvPicPr>
            <p:cNvPr id="137" name="Picture 136" descr="A close up of a logo&#10;&#10;Description automatically generated">
              <a:extLst>
                <a:ext uri="{FF2B5EF4-FFF2-40B4-BE49-F238E27FC236}">
                  <a16:creationId xmlns:a16="http://schemas.microsoft.com/office/drawing/2014/main" id="{08C53F7F-D429-AD40-A2BA-335B68E45A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592"/>
            <a:stretch/>
          </p:blipFill>
          <p:spPr>
            <a:xfrm>
              <a:off x="7712817" y="3664094"/>
              <a:ext cx="1825649" cy="835933"/>
            </a:xfrm>
            <a:prstGeom prst="rect">
              <a:avLst/>
            </a:prstGeom>
          </p:spPr>
        </p:pic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D369E38-6890-ED44-BFF2-2117D7FD2828}"/>
                </a:ext>
              </a:extLst>
            </p:cNvPr>
            <p:cNvGrpSpPr/>
            <p:nvPr/>
          </p:nvGrpSpPr>
          <p:grpSpPr>
            <a:xfrm>
              <a:off x="8079985" y="2264982"/>
              <a:ext cx="3333758" cy="2743349"/>
              <a:chOff x="8079985" y="2264982"/>
              <a:chExt cx="3333758" cy="274334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68C095D-77D2-F644-8006-34686AB9DB9D}"/>
                  </a:ext>
                </a:extLst>
              </p:cNvPr>
              <p:cNvGrpSpPr/>
              <p:nvPr/>
            </p:nvGrpSpPr>
            <p:grpSpPr>
              <a:xfrm>
                <a:off x="8079985" y="2264982"/>
                <a:ext cx="3333758" cy="2743349"/>
                <a:chOff x="5458771" y="1795223"/>
                <a:chExt cx="3333758" cy="274334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4E072EBB-02FF-8B4A-9D08-4E1CD4CDB40C}"/>
                    </a:ext>
                  </a:extLst>
                </p:cNvPr>
                <p:cNvGrpSpPr/>
                <p:nvPr/>
              </p:nvGrpSpPr>
              <p:grpSpPr>
                <a:xfrm>
                  <a:off x="5458771" y="1795223"/>
                  <a:ext cx="3333758" cy="2743349"/>
                  <a:chOff x="5458771" y="1795223"/>
                  <a:chExt cx="3333758" cy="2743349"/>
                </a:xfrm>
              </p:grpSpPr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EBD73A7B-3DD9-F841-9E0A-BDB6674CCD55}"/>
                      </a:ext>
                    </a:extLst>
                  </p:cNvPr>
                  <p:cNvCxnSpPr/>
                  <p:nvPr/>
                </p:nvCxnSpPr>
                <p:spPr>
                  <a:xfrm>
                    <a:off x="7629940" y="3571557"/>
                    <a:ext cx="0" cy="967015"/>
                  </a:xfrm>
                  <a:prstGeom prst="line">
                    <a:avLst/>
                  </a:prstGeom>
                  <a:ln w="25400">
                    <a:solidFill>
                      <a:srgbClr val="00B0F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59D86515-EE5D-A747-B65E-031D560AE1C3}"/>
                      </a:ext>
                    </a:extLst>
                  </p:cNvPr>
                  <p:cNvCxnSpPr/>
                  <p:nvPr/>
                </p:nvCxnSpPr>
                <p:spPr>
                  <a:xfrm>
                    <a:off x="8263458" y="3388314"/>
                    <a:ext cx="0" cy="967015"/>
                  </a:xfrm>
                  <a:prstGeom prst="line">
                    <a:avLst/>
                  </a:prstGeom>
                  <a:ln w="25400">
                    <a:solidFill>
                      <a:srgbClr val="00B0F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4FFFE0B7-9839-DE4B-B6D0-465F05149590}"/>
                      </a:ext>
                    </a:extLst>
                  </p:cNvPr>
                  <p:cNvGrpSpPr/>
                  <p:nvPr/>
                </p:nvGrpSpPr>
                <p:grpSpPr>
                  <a:xfrm>
                    <a:off x="5458771" y="1795223"/>
                    <a:ext cx="3333758" cy="2718553"/>
                    <a:chOff x="652117" y="919217"/>
                    <a:chExt cx="3333758" cy="2718553"/>
                  </a:xfrm>
                </p:grpSpPr>
                <p:grpSp>
                  <p:nvGrpSpPr>
                    <p:cNvPr id="124" name="Group 123">
                      <a:extLst>
                        <a:ext uri="{FF2B5EF4-FFF2-40B4-BE49-F238E27FC236}">
                          <a16:creationId xmlns:a16="http://schemas.microsoft.com/office/drawing/2014/main" id="{EFEAC709-E16A-DD4A-BE76-79644D8B88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4960" y="1225676"/>
                      <a:ext cx="2960915" cy="2412094"/>
                      <a:chOff x="1088571" y="1806121"/>
                      <a:chExt cx="2960915" cy="2412094"/>
                    </a:xfrm>
                  </p:grpSpPr>
                  <p:cxnSp>
                    <p:nvCxnSpPr>
                      <p:cNvPr id="126" name="Straight Connector 125">
                        <a:extLst>
                          <a:ext uri="{FF2B5EF4-FFF2-40B4-BE49-F238E27FC236}">
                            <a16:creationId xmlns:a16="http://schemas.microsoft.com/office/drawing/2014/main" id="{47C71E00-BB6A-9843-846F-54A474AD32E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688648" y="3251200"/>
                        <a:ext cx="0" cy="967015"/>
                      </a:xfrm>
                      <a:prstGeom prst="line">
                        <a:avLst/>
                      </a:prstGeom>
                      <a:ln w="25400">
                        <a:solidFill>
                          <a:srgbClr val="00B0F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7" name="Straight Connector 126">
                        <a:extLst>
                          <a:ext uri="{FF2B5EF4-FFF2-40B4-BE49-F238E27FC236}">
                            <a16:creationId xmlns:a16="http://schemas.microsoft.com/office/drawing/2014/main" id="{3CF95221-0FF0-9F4D-9722-E0E1A11C649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22166" y="3067957"/>
                        <a:ext cx="0" cy="967015"/>
                      </a:xfrm>
                      <a:prstGeom prst="line">
                        <a:avLst/>
                      </a:prstGeom>
                      <a:ln w="25400">
                        <a:solidFill>
                          <a:srgbClr val="00B0F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Oval 127">
                        <a:extLst>
                          <a:ext uri="{FF2B5EF4-FFF2-40B4-BE49-F238E27FC236}">
                            <a16:creationId xmlns:a16="http://schemas.microsoft.com/office/drawing/2014/main" id="{870FDA3B-6467-4F4C-86AB-3A4117653B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88571" y="2699657"/>
                        <a:ext cx="2960915" cy="696686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90000"/>
                          <a:alpha val="79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29" name="Straight Arrow Connector 128">
                        <a:extLst>
                          <a:ext uri="{FF2B5EF4-FFF2-40B4-BE49-F238E27FC236}">
                            <a16:creationId xmlns:a16="http://schemas.microsoft.com/office/drawing/2014/main" id="{A538B2E5-424F-E04B-89BA-EBD93832A81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688648" y="1973942"/>
                        <a:ext cx="1362" cy="1277258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00B0F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Straight Arrow Connector 129">
                        <a:extLst>
                          <a:ext uri="{FF2B5EF4-FFF2-40B4-BE49-F238E27FC236}">
                            <a16:creationId xmlns:a16="http://schemas.microsoft.com/office/drawing/2014/main" id="{CE3F3581-C127-FB44-B649-757C03CD95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322166" y="1806121"/>
                        <a:ext cx="1362" cy="1277258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00B0F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25" name="TextBox 124">
                          <a:extLst>
                            <a:ext uri="{FF2B5EF4-FFF2-40B4-BE49-F238E27FC236}">
                              <a16:creationId xmlns:a16="http://schemas.microsoft.com/office/drawing/2014/main" id="{43F5A388-22BF-5D4F-AC8D-60D715905D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2117" y="919217"/>
                          <a:ext cx="124611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𝐼𝑛𝑑𝑢𝑐𝑒𝑑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B0F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25" name="TextBox 124">
                          <a:extLst>
                            <a:ext uri="{FF2B5EF4-FFF2-40B4-BE49-F238E27FC236}">
                              <a16:creationId xmlns:a16="http://schemas.microsoft.com/office/drawing/2014/main" id="{43F5A388-22BF-5D4F-AC8D-60D715905D1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2117" y="919217"/>
                          <a:ext cx="1246110" cy="345159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4040" r="-2020" b="-321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22A32BB2-BD43-574D-8E53-6A5CCA4EC94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629940" y="2294299"/>
                    <a:ext cx="1362" cy="1277258"/>
                  </a:xfrm>
                  <a:prstGeom prst="straightConnector1">
                    <a:avLst/>
                  </a:prstGeom>
                  <a:ln w="254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74A696CD-759B-8C47-88BC-9D356065D68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63458" y="2126478"/>
                    <a:ext cx="1362" cy="1277258"/>
                  </a:xfrm>
                  <a:prstGeom prst="straightConnector1">
                    <a:avLst/>
                  </a:prstGeom>
                  <a:ln w="254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404B57D-E10D-0B4C-B27A-8C6F49B61979}"/>
                    </a:ext>
                  </a:extLst>
                </p:cNvPr>
                <p:cNvCxnSpPr/>
                <p:nvPr/>
              </p:nvCxnSpPr>
              <p:spPr>
                <a:xfrm rot="17110431">
                  <a:off x="7301060" y="2884501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01B950A-E15C-DE4B-AC04-29693E6014AB}"/>
                    </a:ext>
                  </a:extLst>
                </p:cNvPr>
                <p:cNvCxnSpPr/>
                <p:nvPr/>
              </p:nvCxnSpPr>
              <p:spPr>
                <a:xfrm rot="17110431" flipH="1">
                  <a:off x="7283983" y="2983998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0A7AF6E-56D4-2E43-994B-2C970871E3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8785" y="4073293"/>
                <a:ext cx="237304" cy="985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1BED57E-726B-7A46-A363-F257207F38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0955" y="4178939"/>
                <a:ext cx="198965" cy="1127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8669BE5-175C-9644-BFF5-0C5F5B26F126}"/>
                  </a:ext>
                </a:extLst>
              </p:cNvPr>
              <p:cNvSpPr txBox="1"/>
              <p:nvPr/>
            </p:nvSpPr>
            <p:spPr>
              <a:xfrm>
                <a:off x="2722529" y="4608671"/>
                <a:ext cx="4310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8669BE5-175C-9644-BFF5-0C5F5B26F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529" y="4608671"/>
                <a:ext cx="431080" cy="307777"/>
              </a:xfrm>
              <a:prstGeom prst="rect">
                <a:avLst/>
              </a:prstGeom>
              <a:blipFill>
                <a:blip r:embed="rId10"/>
                <a:stretch>
                  <a:fillRect l="-17143" r="-1714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B15AB6D-23FD-9F41-AD10-04D1B2701869}"/>
                  </a:ext>
                </a:extLst>
              </p:cNvPr>
              <p:cNvSpPr txBox="1"/>
              <p:nvPr/>
            </p:nvSpPr>
            <p:spPr>
              <a:xfrm>
                <a:off x="6202198" y="4608671"/>
                <a:ext cx="4256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B15AB6D-23FD-9F41-AD10-04D1B2701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198" y="4608671"/>
                <a:ext cx="425629" cy="307777"/>
              </a:xfrm>
              <a:prstGeom prst="rect">
                <a:avLst/>
              </a:prstGeom>
              <a:blipFill>
                <a:blip r:embed="rId11"/>
                <a:stretch>
                  <a:fillRect l="-17143" r="-1714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2920866-92F2-8348-B4CB-FF339F35DA96}"/>
                  </a:ext>
                </a:extLst>
              </p:cNvPr>
              <p:cNvSpPr txBox="1"/>
              <p:nvPr/>
            </p:nvSpPr>
            <p:spPr>
              <a:xfrm>
                <a:off x="10643390" y="4608671"/>
                <a:ext cx="4088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2920866-92F2-8348-B4CB-FF339F35D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390" y="4608671"/>
                <a:ext cx="408894" cy="307777"/>
              </a:xfrm>
              <a:prstGeom prst="rect">
                <a:avLst/>
              </a:prstGeom>
              <a:blipFill>
                <a:blip r:embed="rId12"/>
                <a:stretch>
                  <a:fillRect l="-18182" r="-18182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09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/>
        </p:nvGrpSpPr>
        <p:grpSpPr>
          <a:xfrm>
            <a:off x="3172700" y="376817"/>
            <a:ext cx="6911172" cy="3620604"/>
            <a:chOff x="3172700" y="376817"/>
            <a:chExt cx="6911172" cy="3620604"/>
          </a:xfrm>
        </p:grpSpPr>
        <p:grpSp>
          <p:nvGrpSpPr>
            <p:cNvPr id="2" name="Group 1"/>
            <p:cNvGrpSpPr/>
            <p:nvPr/>
          </p:nvGrpSpPr>
          <p:grpSpPr>
            <a:xfrm>
              <a:off x="3790292" y="1010393"/>
              <a:ext cx="3078462" cy="2571445"/>
              <a:chOff x="3199461" y="1440870"/>
              <a:chExt cx="3078462" cy="257144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9" name="Group 128"/>
            <p:cNvGrpSpPr/>
            <p:nvPr/>
          </p:nvGrpSpPr>
          <p:grpSpPr>
            <a:xfrm>
              <a:off x="7005410" y="1010393"/>
              <a:ext cx="3078462" cy="2571445"/>
              <a:chOff x="3199461" y="1440870"/>
              <a:chExt cx="3078462" cy="2571445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4" name="Oval 2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2" name="Oval 2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0" name="Oval 2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8" name="Oval 2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4" name="Oval 2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2" name="Oval 24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6" name="Oval 2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4" name="Oval 23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0" name="Oval 2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28" name="Oval 22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6" name="Oval 2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4" name="Oval 2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2" name="Oval 22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0" name="Oval 2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8" name="Oval 2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6" name="Oval 2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4" name="Oval 2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12" name="Oval 2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8" name="Oval 2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6" name="Oval 2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4" name="Oval 2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6" name="Oval 1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2" name="Oval 1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6" name="Oval 1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1" name="Group 170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2" name="Oval 1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6" name="Rectangle 255"/>
            <p:cNvSpPr/>
            <p:nvPr/>
          </p:nvSpPr>
          <p:spPr>
            <a:xfrm>
              <a:off x="4109324" y="1326362"/>
              <a:ext cx="5655516" cy="13512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109324" y="3130742"/>
              <a:ext cx="5655516" cy="13512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 rot="5400000">
              <a:off x="3205446" y="2227787"/>
              <a:ext cx="1939506" cy="13665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775002" y="1326362"/>
              <a:ext cx="182376" cy="1939505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Arrow Connector 260"/>
            <p:cNvCxnSpPr/>
            <p:nvPr/>
          </p:nvCxnSpPr>
          <p:spPr>
            <a:xfrm>
              <a:off x="5980236" y="2296114"/>
              <a:ext cx="751861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6787829" y="2049515"/>
                  <a:ext cx="22601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829" y="2049515"/>
                  <a:ext cx="226015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/>
            <p:cNvCxnSpPr/>
            <p:nvPr/>
          </p:nvCxnSpPr>
          <p:spPr>
            <a:xfrm>
              <a:off x="3642629" y="1382705"/>
              <a:ext cx="13918" cy="16409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>
                  <a:off x="3172700" y="1932791"/>
                  <a:ext cx="22601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9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700" y="1932791"/>
                  <a:ext cx="226015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Arrow Connector 269"/>
            <p:cNvCxnSpPr/>
            <p:nvPr/>
          </p:nvCxnSpPr>
          <p:spPr>
            <a:xfrm flipV="1">
              <a:off x="4172495" y="860101"/>
              <a:ext cx="1648226" cy="151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/>
                <p:cNvSpPr txBox="1"/>
                <p:nvPr/>
              </p:nvSpPr>
              <p:spPr>
                <a:xfrm>
                  <a:off x="4313718" y="376817"/>
                  <a:ext cx="178031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)=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𝑣𝑡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718" y="376817"/>
                  <a:ext cx="1780316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/>
                <p:cNvSpPr txBox="1"/>
                <p:nvPr/>
              </p:nvSpPr>
              <p:spPr>
                <a:xfrm>
                  <a:off x="4492546" y="3514275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TextBox 2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546" y="3514275"/>
                  <a:ext cx="281589" cy="4831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5" name="Straight Arrow Connector 274"/>
            <p:cNvCxnSpPr/>
            <p:nvPr/>
          </p:nvCxnSpPr>
          <p:spPr>
            <a:xfrm>
              <a:off x="5864980" y="2093427"/>
              <a:ext cx="0" cy="6319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5791782" y="1739930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782" y="1739930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Arrow Connector 277"/>
            <p:cNvCxnSpPr>
              <a:stCxn id="259" idx="1"/>
              <a:endCxn id="279" idx="3"/>
            </p:cNvCxnSpPr>
            <p:nvPr/>
          </p:nvCxnSpPr>
          <p:spPr>
            <a:xfrm flipH="1">
              <a:off x="4956588" y="2296115"/>
              <a:ext cx="818414" cy="622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278"/>
                <p:cNvSpPr txBox="1"/>
                <p:nvPr/>
              </p:nvSpPr>
              <p:spPr>
                <a:xfrm>
                  <a:off x="4476970" y="2060766"/>
                  <a:ext cx="479618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9" name="TextBox 2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970" y="2060766"/>
                  <a:ext cx="479618" cy="4831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963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954436" y="685800"/>
            <a:ext cx="6836422" cy="5172894"/>
            <a:chOff x="954436" y="685800"/>
            <a:chExt cx="6836422" cy="5172894"/>
          </a:xfrm>
        </p:grpSpPr>
        <p:grpSp>
          <p:nvGrpSpPr>
            <p:cNvPr id="78" name="Group 77"/>
            <p:cNvGrpSpPr/>
            <p:nvPr/>
          </p:nvGrpSpPr>
          <p:grpSpPr>
            <a:xfrm>
              <a:off x="954436" y="685800"/>
              <a:ext cx="6836422" cy="5172894"/>
              <a:chOff x="954436" y="685800"/>
              <a:chExt cx="6836422" cy="517289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954436" y="685800"/>
                <a:ext cx="6836422" cy="5172894"/>
                <a:chOff x="954436" y="685800"/>
                <a:chExt cx="6836422" cy="5172894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893778" y="2191828"/>
                  <a:ext cx="504586" cy="3062177"/>
                  <a:chOff x="9831571" y="1558741"/>
                  <a:chExt cx="504586" cy="3062177"/>
                </a:xfrm>
              </p:grpSpPr>
              <p:sp>
                <p:nvSpPr>
                  <p:cNvPr id="3" name="Arc 2"/>
                  <p:cNvSpPr/>
                  <p:nvPr/>
                </p:nvSpPr>
                <p:spPr>
                  <a:xfrm>
                    <a:off x="9854608" y="1558741"/>
                    <a:ext cx="481549" cy="3051544"/>
                  </a:xfrm>
                  <a:prstGeom prst="arc">
                    <a:avLst>
                      <a:gd name="adj1" fmla="val 16200000"/>
                      <a:gd name="adj2" fmla="val 5342088"/>
                    </a:avLst>
                  </a:prstGeom>
                  <a:ln w="38100">
                    <a:solidFill>
                      <a:schemeClr val="accent5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Arc 3"/>
                  <p:cNvSpPr/>
                  <p:nvPr/>
                </p:nvSpPr>
                <p:spPr>
                  <a:xfrm>
                    <a:off x="9831571" y="1569374"/>
                    <a:ext cx="481549" cy="3051544"/>
                  </a:xfrm>
                  <a:prstGeom prst="arc">
                    <a:avLst>
                      <a:gd name="adj1" fmla="val 5305153"/>
                      <a:gd name="adj2" fmla="val 16224316"/>
                    </a:avLst>
                  </a:prstGeom>
                  <a:ln w="381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954436" y="2807150"/>
                  <a:ext cx="1966076" cy="2052845"/>
                  <a:chOff x="3077150" y="1816549"/>
                  <a:chExt cx="1966076" cy="2052845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077150" y="1816549"/>
                    <a:ext cx="1966076" cy="1703609"/>
                    <a:chOff x="1360962" y="3868646"/>
                    <a:chExt cx="1966076" cy="1703609"/>
                  </a:xfrm>
                </p:grpSpPr>
                <p:cxnSp>
                  <p:nvCxnSpPr>
                    <p:cNvPr id="6" name="Straight Arrow Connector 5"/>
                    <p:cNvCxnSpPr/>
                    <p:nvPr/>
                  </p:nvCxnSpPr>
                  <p:spPr>
                    <a:xfrm flipV="1">
                      <a:off x="1379109" y="4386437"/>
                      <a:ext cx="1860537" cy="14236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 flipV="1">
                      <a:off x="1379109" y="4773369"/>
                      <a:ext cx="1860537" cy="11044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Arrow Connector 7"/>
                    <p:cNvCxnSpPr/>
                    <p:nvPr/>
                  </p:nvCxnSpPr>
                  <p:spPr>
                    <a:xfrm flipV="1">
                      <a:off x="1370400" y="5159765"/>
                      <a:ext cx="1869246" cy="13138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V="1">
                      <a:off x="1360962" y="5546697"/>
                      <a:ext cx="1878684" cy="25558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Arrow Connector 9"/>
                    <p:cNvCxnSpPr/>
                    <p:nvPr/>
                  </p:nvCxnSpPr>
                  <p:spPr>
                    <a:xfrm flipV="1">
                      <a:off x="1497874" y="4247774"/>
                      <a:ext cx="1829164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V="1">
                      <a:off x="1515291" y="4634706"/>
                      <a:ext cx="1811747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1541417" y="5021102"/>
                      <a:ext cx="1785621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flipV="1">
                      <a:off x="1530439" y="5408033"/>
                      <a:ext cx="1796599" cy="1778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Arrow Connector 13"/>
                    <p:cNvCxnSpPr/>
                    <p:nvPr/>
                  </p:nvCxnSpPr>
                  <p:spPr>
                    <a:xfrm flipV="1">
                      <a:off x="1524000" y="3868646"/>
                      <a:ext cx="1803038" cy="11559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 flipV="1">
                      <a:off x="1379109" y="4000042"/>
                      <a:ext cx="1860537" cy="5986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3240188" y="3732012"/>
                    <a:ext cx="1803038" cy="11559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095297" y="3863408"/>
                    <a:ext cx="1860537" cy="5986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2797658" y="4898213"/>
                      <a:ext cx="24570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7658" y="4898213"/>
                      <a:ext cx="245708" cy="34515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2500" r="-20000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/>
                <p:cNvGrpSpPr/>
                <p:nvPr/>
              </p:nvGrpSpPr>
              <p:grpSpPr>
                <a:xfrm>
                  <a:off x="1371630" y="1600201"/>
                  <a:ext cx="2707345" cy="3554030"/>
                  <a:chOff x="6237544" y="1385650"/>
                  <a:chExt cx="2707345" cy="3554030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7010400" y="1385650"/>
                    <a:ext cx="13103" cy="210895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7010400" y="3498420"/>
                    <a:ext cx="1719943" cy="89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flipH="1">
                    <a:off x="6237544" y="3507379"/>
                    <a:ext cx="772856" cy="127841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8730343" y="3434399"/>
                        <a:ext cx="21454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30343" y="3434399"/>
                        <a:ext cx="214546" cy="30777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4286" r="-8571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7131659" y="1567851"/>
                        <a:ext cx="2191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31659" y="1567851"/>
                        <a:ext cx="219163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25000" r="-25000" b="-2745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6318457" y="4631903"/>
                        <a:ext cx="1983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8457" y="4631903"/>
                        <a:ext cx="198324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2121" r="-12121"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2144486" y="685800"/>
                  <a:ext cx="0" cy="72934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2158878" y="941191"/>
                      <a:ext cx="4789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8878" y="941191"/>
                      <a:ext cx="47897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2169223" y="3721930"/>
                  <a:ext cx="78377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925898" y="3331421"/>
                      <a:ext cx="234936" cy="34714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5898" y="3331421"/>
                      <a:ext cx="234936" cy="34714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3077" t="-33333" r="-94872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385114" y="3687628"/>
                  <a:ext cx="217714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5396000" y="3678334"/>
                  <a:ext cx="0" cy="166485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7576312" y="3639060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6312" y="3639060"/>
                      <a:ext cx="21454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4286" r="-857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5110284" y="5118845"/>
                      <a:ext cx="1983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284" y="5118845"/>
                      <a:ext cx="198324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022892" y="3098204"/>
                  <a:ext cx="762470" cy="1160259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5395999" y="3192692"/>
                  <a:ext cx="691409" cy="50582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1134891" y="5550917"/>
                      <a:ext cx="211743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𝑆𝑖𝑑𝑒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4891" y="5550917"/>
                      <a:ext cx="2117439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299" r="-201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4221835" y="5550917"/>
                      <a:ext cx="21608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𝑡𝑖𝑚𝑒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21835" y="5550917"/>
                      <a:ext cx="216084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90" r="-1695" b="-3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1" name="Arc 60"/>
                <p:cNvSpPr/>
                <p:nvPr/>
              </p:nvSpPr>
              <p:spPr>
                <a:xfrm>
                  <a:off x="5008837" y="3287409"/>
                  <a:ext cx="838200" cy="838200"/>
                </a:xfrm>
                <a:prstGeom prst="arc">
                  <a:avLst>
                    <a:gd name="adj1" fmla="val 19349477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5957502" y="3374121"/>
                      <a:ext cx="8503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7502" y="3374121"/>
                      <a:ext cx="850361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429" r="-357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5681949" y="2946082"/>
                      <a:ext cx="234936" cy="34714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81949" y="2946082"/>
                      <a:ext cx="234936" cy="34714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0513" t="-33333" r="-97436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" name="Group 63"/>
                <p:cNvGrpSpPr/>
                <p:nvPr/>
              </p:nvGrpSpPr>
              <p:grpSpPr>
                <a:xfrm>
                  <a:off x="4803630" y="3914425"/>
                  <a:ext cx="438755" cy="438755"/>
                  <a:chOff x="3752468" y="5026196"/>
                  <a:chExt cx="438755" cy="438755"/>
                </a:xfrm>
              </p:grpSpPr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3873291" y="5132124"/>
                    <a:ext cx="198119" cy="198119"/>
                    <a:chOff x="4266210" y="4427070"/>
                    <a:chExt cx="198119" cy="198119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4266210" y="4427070"/>
                      <a:ext cx="198119" cy="19811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4337406" y="450327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6" name="Arc 65"/>
                  <p:cNvSpPr/>
                  <p:nvPr/>
                </p:nvSpPr>
                <p:spPr>
                  <a:xfrm>
                    <a:off x="3752468" y="5026196"/>
                    <a:ext cx="438755" cy="438755"/>
                  </a:xfrm>
                  <a:prstGeom prst="arc">
                    <a:avLst>
                      <a:gd name="adj1" fmla="val 16200000"/>
                      <a:gd name="adj2" fmla="val 3965181"/>
                    </a:avLst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716238" y="4325494"/>
                      <a:ext cx="4789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6238" y="4325494"/>
                      <a:ext cx="478971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2" name="Straight Arrow Connector 71"/>
              <p:cNvCxnSpPr/>
              <p:nvPr/>
            </p:nvCxnSpPr>
            <p:spPr>
              <a:xfrm>
                <a:off x="5486545" y="3666663"/>
                <a:ext cx="386209" cy="5832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759499" y="375776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499" y="3757764"/>
                    <a:ext cx="19800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V="1">
                <a:off x="1969091" y="3716461"/>
                <a:ext cx="191022" cy="11460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113387" y="406260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3387" y="4062605"/>
                    <a:ext cx="19800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 92"/>
            <p:cNvGrpSpPr/>
            <p:nvPr/>
          </p:nvGrpSpPr>
          <p:grpSpPr>
            <a:xfrm>
              <a:off x="4624070" y="2889346"/>
              <a:ext cx="2251013" cy="1957108"/>
              <a:chOff x="4624070" y="2889346"/>
              <a:chExt cx="2251013" cy="1957108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>
                <a:off x="4628303" y="2889346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4628302" y="312495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632534" y="3376665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4628303" y="362069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4628302" y="3856293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4624070" y="409827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4628302" y="4349985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4624071" y="459401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4624070" y="4829614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832931" y="4734172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931" y="4734172"/>
                  <a:ext cx="245708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22500" r="-200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071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1022" y="1074211"/>
            <a:ext cx="3962184" cy="3916725"/>
            <a:chOff x="671022" y="1074211"/>
            <a:chExt cx="3962184" cy="3916725"/>
          </a:xfrm>
        </p:grpSpPr>
        <p:grpSp>
          <p:nvGrpSpPr>
            <p:cNvPr id="3" name="Group 2"/>
            <p:cNvGrpSpPr/>
            <p:nvPr/>
          </p:nvGrpSpPr>
          <p:grpSpPr>
            <a:xfrm>
              <a:off x="671022" y="1074211"/>
              <a:ext cx="3962184" cy="3908727"/>
              <a:chOff x="671022" y="1074211"/>
              <a:chExt cx="3962184" cy="39087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71022" y="1074211"/>
                <a:ext cx="3962184" cy="3478768"/>
                <a:chOff x="4508924" y="3068584"/>
                <a:chExt cx="3962184" cy="3478768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50892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8" name="Oval 22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4964612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6" name="Oval 22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542873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4" name="Oval 22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22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89285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2" name="Oval 22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6356978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0" name="Oval 21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266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8" name="Oval 21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26835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6" name="Oval 21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450892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4" name="Oval 21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4964612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2" name="Oval 21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42873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0" name="Oval 20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589285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8" name="Oval 20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6356978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6" name="Oval 20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681266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4" name="Oval 20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726835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450892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0" name="Oval 19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964612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8" name="Oval 19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542873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6" name="Oval 19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589285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6356978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2" name="Oval 19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681266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0" name="Oval 18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26835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8" name="Oval 18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450892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6" name="Oval 18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4964612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4" name="Oval 18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542873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2" name="Oval 18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589285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0" name="Oval 17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6356978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8" name="Oval 17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681266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6" name="Oval 17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726835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450892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2" name="Oval 17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4964612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0" name="Oval 16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542873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8" name="Oval 16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589285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6" name="Oval 16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6356978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681266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726835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450892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8" name="Oval 15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964612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6" name="Oval 15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542873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4" name="Oval 15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589285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2" name="Oval 15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6356978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0" name="Oval 14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681266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726835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450892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4" name="Oval 14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4964612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542873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0" name="Oval 13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589285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8" name="Oval 13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6356978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6" name="Oval 13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81266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4" name="Oval 13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6835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450892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0" name="Oval 12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4964612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8" name="Oval 12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542873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6" name="Oval 12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589285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4" name="Oval 12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6356978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681266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726835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7696388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815207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4" name="Oval 11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7696388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815207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0" name="Oval 10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7696388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815207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6" name="Oval 10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7696388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815207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7696388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0" name="Oval 9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815207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7696388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815207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4" name="Oval 9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7696388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815207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96388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815207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" name="Group 5"/>
              <p:cNvGrpSpPr/>
              <p:nvPr/>
            </p:nvGrpSpPr>
            <p:grpSpPr>
              <a:xfrm>
                <a:off x="983730" y="1299512"/>
                <a:ext cx="3386534" cy="3683426"/>
                <a:chOff x="1695187" y="1371600"/>
                <a:chExt cx="3386534" cy="3683426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796143" y="1480457"/>
                  <a:ext cx="2873828" cy="287382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135085" y="4212770"/>
                  <a:ext cx="0" cy="2830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230533" y="3993127"/>
                  <a:ext cx="0" cy="77288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899028" y="4035622"/>
                      <a:ext cx="6244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 +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9028" y="4035622"/>
                      <a:ext cx="624466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961" r="-784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Arc 10"/>
                <p:cNvSpPr/>
                <p:nvPr/>
              </p:nvSpPr>
              <p:spPr>
                <a:xfrm>
                  <a:off x="1695187" y="1371600"/>
                  <a:ext cx="3091542" cy="3091542"/>
                </a:xfrm>
                <a:prstGeom prst="arc">
                  <a:avLst>
                    <a:gd name="adj1" fmla="val 945479"/>
                    <a:gd name="adj2" fmla="val 3111862"/>
                  </a:avLst>
                </a:prstGeom>
                <a:ln w="381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2975928" y="4747249"/>
                      <a:ext cx="3912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5928" y="4747249"/>
                      <a:ext cx="39126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308" r="-10769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40886" y="3108030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0886" y="3108030"/>
                      <a:ext cx="240835" cy="34515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567108" y="4507790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108" y="4507790"/>
                  <a:ext cx="281589" cy="4831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/>
              <p:cNvSpPr txBox="1"/>
              <p:nvPr/>
            </p:nvSpPr>
            <p:spPr>
              <a:xfrm>
                <a:off x="5885607" y="7077821"/>
                <a:ext cx="281589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2" name="TextBox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607" y="7077821"/>
                <a:ext cx="281589" cy="4831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5" name="Group 484"/>
          <p:cNvGrpSpPr/>
          <p:nvPr/>
        </p:nvGrpSpPr>
        <p:grpSpPr>
          <a:xfrm>
            <a:off x="6355633" y="107362"/>
            <a:ext cx="5502614" cy="5552724"/>
            <a:chOff x="6398163" y="-4922"/>
            <a:chExt cx="5502614" cy="5552724"/>
          </a:xfrm>
        </p:grpSpPr>
        <p:grpSp>
          <p:nvGrpSpPr>
            <p:cNvPr id="469" name="Group 468"/>
            <p:cNvGrpSpPr/>
            <p:nvPr/>
          </p:nvGrpSpPr>
          <p:grpSpPr>
            <a:xfrm>
              <a:off x="7328853" y="911745"/>
              <a:ext cx="3856092" cy="3641234"/>
              <a:chOff x="7328853" y="911745"/>
              <a:chExt cx="3856092" cy="3641234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7620448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4" name="Oval 4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8084570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>
                <a:off x="8548692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0" name="Oval 4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Oval 4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9012814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8" name="Oval 4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Oval 4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>
                <a:off x="9468502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6" name="Oval 4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Oval 4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8" name="Group 247"/>
              <p:cNvGrpSpPr/>
              <p:nvPr/>
            </p:nvGrpSpPr>
            <p:grpSpPr>
              <a:xfrm>
                <a:off x="9924190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4" name="Oval 4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Oval 4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0" name="Group 249"/>
              <p:cNvGrpSpPr/>
              <p:nvPr/>
            </p:nvGrpSpPr>
            <p:grpSpPr>
              <a:xfrm>
                <a:off x="7620448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40" name="Oval 4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Oval 4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8084570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8" name="Oval 43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Oval 43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2" name="Group 251"/>
              <p:cNvGrpSpPr/>
              <p:nvPr/>
            </p:nvGrpSpPr>
            <p:grpSpPr>
              <a:xfrm>
                <a:off x="8548692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6" name="Oval 4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Oval 4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9012814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4" name="Oval 43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Oval 43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>
                <a:off x="9468502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2" name="Oval 4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Oval 4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Group 254"/>
              <p:cNvGrpSpPr/>
              <p:nvPr/>
            </p:nvGrpSpPr>
            <p:grpSpPr>
              <a:xfrm>
                <a:off x="9924190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0" name="Oval 4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Oval 4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7620448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6" name="Oval 4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Oval 4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8" name="Group 257"/>
              <p:cNvGrpSpPr/>
              <p:nvPr/>
            </p:nvGrpSpPr>
            <p:grpSpPr>
              <a:xfrm>
                <a:off x="8084570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4" name="Oval 4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Oval 4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9" name="Group 258"/>
              <p:cNvGrpSpPr/>
              <p:nvPr/>
            </p:nvGrpSpPr>
            <p:grpSpPr>
              <a:xfrm>
                <a:off x="8548692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2" name="Oval 42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Oval 42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9012814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0" name="Oval 4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Oval 4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>
                <a:off x="9468502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18" name="Oval 4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Oval 4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2" name="Group 261"/>
              <p:cNvGrpSpPr/>
              <p:nvPr/>
            </p:nvGrpSpPr>
            <p:grpSpPr>
              <a:xfrm>
                <a:off x="9924190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16" name="Oval 4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Oval 4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7620448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12" name="Oval 4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Oval 4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5" name="Group 264"/>
              <p:cNvGrpSpPr/>
              <p:nvPr/>
            </p:nvGrpSpPr>
            <p:grpSpPr>
              <a:xfrm>
                <a:off x="8084570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10" name="Oval 4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8548692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8" name="Oval 4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Oval 4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" name="Group 266"/>
              <p:cNvGrpSpPr/>
              <p:nvPr/>
            </p:nvGrpSpPr>
            <p:grpSpPr>
              <a:xfrm>
                <a:off x="9012814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6" name="Oval 4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8" name="Group 267"/>
              <p:cNvGrpSpPr/>
              <p:nvPr/>
            </p:nvGrpSpPr>
            <p:grpSpPr>
              <a:xfrm>
                <a:off x="9468502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4" name="Oval 4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924190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2" name="Oval 4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084570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6" name="Oval 3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3" name="Group 272"/>
              <p:cNvGrpSpPr/>
              <p:nvPr/>
            </p:nvGrpSpPr>
            <p:grpSpPr>
              <a:xfrm>
                <a:off x="8548692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4" name="Oval 3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>
                <a:off x="9012814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2" name="Oval 3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468502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0" name="Oval 3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/>
              <p:cNvGrpSpPr/>
              <p:nvPr/>
            </p:nvGrpSpPr>
            <p:grpSpPr>
              <a:xfrm>
                <a:off x="9924190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88" name="Oval 3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0" name="Group 279"/>
              <p:cNvGrpSpPr/>
              <p:nvPr/>
            </p:nvGrpSpPr>
            <p:grpSpPr>
              <a:xfrm>
                <a:off x="8548692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80" name="Oval 3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9012814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78" name="Oval 3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2" name="Group 281"/>
              <p:cNvGrpSpPr/>
              <p:nvPr/>
            </p:nvGrpSpPr>
            <p:grpSpPr>
              <a:xfrm>
                <a:off x="9468502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76" name="Oval 3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7" name="Group 286"/>
              <p:cNvGrpSpPr/>
              <p:nvPr/>
            </p:nvGrpSpPr>
            <p:grpSpPr>
              <a:xfrm>
                <a:off x="8548692" y="1007989"/>
                <a:ext cx="319032" cy="315970"/>
                <a:chOff x="6855696" y="5102145"/>
                <a:chExt cx="319032" cy="315970"/>
              </a:xfrm>
            </p:grpSpPr>
            <p:sp>
              <p:nvSpPr>
                <p:cNvPr id="366" name="Oval 3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Oval 3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8" name="Group 287"/>
              <p:cNvGrpSpPr/>
              <p:nvPr/>
            </p:nvGrpSpPr>
            <p:grpSpPr>
              <a:xfrm>
                <a:off x="9012814" y="1007989"/>
                <a:ext cx="319032" cy="315970"/>
                <a:chOff x="6855696" y="5102145"/>
                <a:chExt cx="319032" cy="315970"/>
              </a:xfrm>
            </p:grpSpPr>
            <p:sp>
              <p:nvSpPr>
                <p:cNvPr id="364" name="Oval 3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Oval 3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3" name="Group 292"/>
              <p:cNvGrpSpPr/>
              <p:nvPr/>
            </p:nvGrpSpPr>
            <p:grpSpPr>
              <a:xfrm>
                <a:off x="8084570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4" name="Oval 3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3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8548692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2" name="Oval 3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Oval 3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9012814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0" name="Oval 3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Oval 3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6" name="Group 295"/>
              <p:cNvGrpSpPr/>
              <p:nvPr/>
            </p:nvGrpSpPr>
            <p:grpSpPr>
              <a:xfrm>
                <a:off x="9468502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48" name="Oval 3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7" name="Group 296"/>
              <p:cNvGrpSpPr/>
              <p:nvPr/>
            </p:nvGrpSpPr>
            <p:grpSpPr>
              <a:xfrm>
                <a:off x="9924190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46" name="Oval 3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Oval 3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10352224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344" name="Oval 3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Oval 3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10352224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340" name="Oval 3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2" name="Group 301"/>
              <p:cNvGrpSpPr/>
              <p:nvPr/>
            </p:nvGrpSpPr>
            <p:grpSpPr>
              <a:xfrm>
                <a:off x="10352224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336" name="Oval 3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Oval 3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10352224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332" name="Oval 3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8168577" y="1797894"/>
                <a:ext cx="3016368" cy="1981852"/>
                <a:chOff x="1796143" y="1480457"/>
                <a:chExt cx="4373949" cy="2873828"/>
              </a:xfrm>
            </p:grpSpPr>
            <p:sp>
              <p:nvSpPr>
                <p:cNvPr id="235" name="Oval 234"/>
                <p:cNvSpPr/>
                <p:nvPr/>
              </p:nvSpPr>
              <p:spPr>
                <a:xfrm>
                  <a:off x="1796143" y="1480457"/>
                  <a:ext cx="2873828" cy="287382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TextBox 240"/>
                    <p:cNvSpPr txBox="1"/>
                    <p:nvPr/>
                  </p:nvSpPr>
                  <p:spPr>
                    <a:xfrm>
                      <a:off x="5820864" y="2150615"/>
                      <a:ext cx="349228" cy="5005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chemeClr val="accent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1" name="TextBox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20864" y="2150615"/>
                      <a:ext cx="349228" cy="50050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8" name="Straight Arrow Connector 457"/>
              <p:cNvCxnSpPr/>
              <p:nvPr/>
            </p:nvCxnSpPr>
            <p:spPr>
              <a:xfrm flipH="1">
                <a:off x="8305359" y="2739635"/>
                <a:ext cx="894178" cy="47475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Oval 459"/>
              <p:cNvSpPr/>
              <p:nvPr/>
            </p:nvSpPr>
            <p:spPr>
              <a:xfrm>
                <a:off x="7328853" y="911745"/>
                <a:ext cx="3641234" cy="364123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1" name="Group 460"/>
              <p:cNvGrpSpPr/>
              <p:nvPr/>
            </p:nvGrpSpPr>
            <p:grpSpPr>
              <a:xfrm>
                <a:off x="9468502" y="1010455"/>
                <a:ext cx="319032" cy="315970"/>
                <a:chOff x="6855696" y="5102145"/>
                <a:chExt cx="319032" cy="315970"/>
              </a:xfrm>
            </p:grpSpPr>
            <p:sp>
              <p:nvSpPr>
                <p:cNvPr id="462" name="Oval 46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Oval 46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65" name="Straight Arrow Connector 464"/>
              <p:cNvCxnSpPr>
                <a:stCxn id="460" idx="0"/>
              </p:cNvCxnSpPr>
              <p:nvPr/>
            </p:nvCxnSpPr>
            <p:spPr>
              <a:xfrm>
                <a:off x="9149470" y="911745"/>
                <a:ext cx="16915" cy="18368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7" name="TextBox 466"/>
                  <p:cNvSpPr txBox="1"/>
                  <p:nvPr/>
                </p:nvSpPr>
                <p:spPr>
                  <a:xfrm>
                    <a:off x="9252764" y="12144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7" name="TextBox 4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2764" y="1214406"/>
                    <a:ext cx="24154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8" name="TextBox 467"/>
                  <p:cNvSpPr txBox="1"/>
                  <p:nvPr/>
                </p:nvSpPr>
                <p:spPr>
                  <a:xfrm>
                    <a:off x="8448465" y="269181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8" name="TextBox 4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8465" y="2691815"/>
                    <a:ext cx="198003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0" name="Oval 469"/>
            <p:cNvSpPr/>
            <p:nvPr/>
          </p:nvSpPr>
          <p:spPr>
            <a:xfrm>
              <a:off x="8817483" y="2425573"/>
              <a:ext cx="703110" cy="69173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/>
            <p:cNvSpPr/>
            <p:nvPr/>
          </p:nvSpPr>
          <p:spPr>
            <a:xfrm>
              <a:off x="7802823" y="1427099"/>
              <a:ext cx="2797994" cy="263927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/>
            <p:cNvSpPr/>
            <p:nvPr/>
          </p:nvSpPr>
          <p:spPr>
            <a:xfrm>
              <a:off x="8316740" y="1915312"/>
              <a:ext cx="1712458" cy="1684751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7575380" y="1161983"/>
              <a:ext cx="3182010" cy="313052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6" name="Straight Arrow Connector 475"/>
            <p:cNvCxnSpPr>
              <a:stCxn id="473" idx="6"/>
            </p:cNvCxnSpPr>
            <p:nvPr/>
          </p:nvCxnSpPr>
          <p:spPr>
            <a:xfrm flipV="1">
              <a:off x="10757390" y="2634739"/>
              <a:ext cx="0" cy="9250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Arrow Connector 476"/>
            <p:cNvCxnSpPr/>
            <p:nvPr/>
          </p:nvCxnSpPr>
          <p:spPr>
            <a:xfrm flipH="1" flipV="1">
              <a:off x="10023338" y="2642348"/>
              <a:ext cx="5860" cy="1289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Arrow Connector 477"/>
            <p:cNvCxnSpPr>
              <a:stCxn id="471" idx="6"/>
            </p:cNvCxnSpPr>
            <p:nvPr/>
          </p:nvCxnSpPr>
          <p:spPr>
            <a:xfrm flipV="1">
              <a:off x="10600817" y="2639328"/>
              <a:ext cx="0" cy="10740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/>
            <p:cNvCxnSpPr/>
            <p:nvPr/>
          </p:nvCxnSpPr>
          <p:spPr>
            <a:xfrm flipV="1">
              <a:off x="9520593" y="2645541"/>
              <a:ext cx="0" cy="496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Oval 480"/>
            <p:cNvSpPr/>
            <p:nvPr/>
          </p:nvSpPr>
          <p:spPr>
            <a:xfrm>
              <a:off x="7125256" y="729990"/>
              <a:ext cx="4082257" cy="4016208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/>
            <p:cNvSpPr/>
            <p:nvPr/>
          </p:nvSpPr>
          <p:spPr>
            <a:xfrm>
              <a:off x="6398163" y="-4922"/>
              <a:ext cx="5502614" cy="555272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3" name="Straight Arrow Connector 482"/>
            <p:cNvCxnSpPr>
              <a:stCxn id="481" idx="6"/>
            </p:cNvCxnSpPr>
            <p:nvPr/>
          </p:nvCxnSpPr>
          <p:spPr>
            <a:xfrm flipH="1" flipV="1">
              <a:off x="11207058" y="2650000"/>
              <a:ext cx="455" cy="880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/>
            <p:cNvCxnSpPr>
              <a:stCxn id="482" idx="6"/>
            </p:cNvCxnSpPr>
            <p:nvPr/>
          </p:nvCxnSpPr>
          <p:spPr>
            <a:xfrm flipH="1" flipV="1">
              <a:off x="11892785" y="2638512"/>
              <a:ext cx="7992" cy="13292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58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/>
          <p:cNvGrpSpPr/>
          <p:nvPr/>
        </p:nvGrpSpPr>
        <p:grpSpPr>
          <a:xfrm>
            <a:off x="913640" y="835054"/>
            <a:ext cx="5054890" cy="4560347"/>
            <a:chOff x="1130208" y="967401"/>
            <a:chExt cx="5054890" cy="456034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130208" y="967401"/>
              <a:ext cx="5054890" cy="4560347"/>
              <a:chOff x="1130208" y="967401"/>
              <a:chExt cx="5054890" cy="4560347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562986" y="1573619"/>
                <a:ext cx="3455581" cy="345558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3200399" y="3211032"/>
                <a:ext cx="180753" cy="18075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c 3"/>
              <p:cNvSpPr/>
              <p:nvPr/>
            </p:nvSpPr>
            <p:spPr>
              <a:xfrm>
                <a:off x="1273881" y="1284514"/>
                <a:ext cx="4033788" cy="4033788"/>
              </a:xfrm>
              <a:prstGeom prst="arc">
                <a:avLst>
                  <a:gd name="adj1" fmla="val 14864914"/>
                  <a:gd name="adj2" fmla="val 17519272"/>
                </a:avLst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3075465" y="967401"/>
                    <a:ext cx="43061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5465" y="967401"/>
                    <a:ext cx="43061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3" name="Group 132"/>
              <p:cNvGrpSpPr/>
              <p:nvPr/>
            </p:nvGrpSpPr>
            <p:grpSpPr>
              <a:xfrm>
                <a:off x="2782110" y="3870251"/>
                <a:ext cx="1018709" cy="1001702"/>
                <a:chOff x="2710834" y="3621895"/>
                <a:chExt cx="1238842" cy="121816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710834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3166522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3630644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2710834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3166522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3" name="Oval 72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630644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2710834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61" name="Oval 60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3166522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3630644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35" name="Straight Connector 134"/>
              <p:cNvCxnSpPr>
                <a:stCxn id="3" idx="3"/>
                <a:endCxn id="2" idx="3"/>
              </p:cNvCxnSpPr>
              <p:nvPr/>
            </p:nvCxnSpPr>
            <p:spPr>
              <a:xfrm flipH="1">
                <a:off x="2069044" y="3365314"/>
                <a:ext cx="1157826" cy="115782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3" idx="5"/>
                <a:endCxn id="2" idx="5"/>
              </p:cNvCxnSpPr>
              <p:nvPr/>
            </p:nvCxnSpPr>
            <p:spPr>
              <a:xfrm>
                <a:off x="3354681" y="3365314"/>
                <a:ext cx="1157828" cy="115782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943931" y="2449562"/>
                    <a:ext cx="28744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𝑅𝑒𝑔𝑖𝑜𝑛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𝑐𝑜𝑛𝑠𝑡𝑎𝑛𝑡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3931" y="2449562"/>
                    <a:ext cx="2874441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31" r="-2119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Connector 140"/>
              <p:cNvCxnSpPr>
                <a:stCxn id="3" idx="4"/>
                <a:endCxn id="2" idx="4"/>
              </p:cNvCxnSpPr>
              <p:nvPr/>
            </p:nvCxnSpPr>
            <p:spPr>
              <a:xfrm>
                <a:off x="3290776" y="3391785"/>
                <a:ext cx="1" cy="163741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1130208" y="5219971"/>
                    <a:ext cx="18892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𝑖𝑛𝑐𝑟𝑒𝑎𝑠𝑖𝑛𝑔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0208" y="5219971"/>
                    <a:ext cx="18892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94" r="-35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3585799" y="5202426"/>
                    <a:ext cx="19357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𝑑𝑒𝑐𝑟𝑒𝑎𝑠𝑖𝑛𝑔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5" name="TextBox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5799" y="5202426"/>
                    <a:ext cx="193572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101" r="-3785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6" name="Group 155"/>
              <p:cNvGrpSpPr/>
              <p:nvPr/>
            </p:nvGrpSpPr>
            <p:grpSpPr>
              <a:xfrm>
                <a:off x="2540323" y="3819450"/>
                <a:ext cx="616502" cy="899125"/>
                <a:chOff x="6309694" y="3678309"/>
                <a:chExt cx="616502" cy="899125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6309694" y="3678309"/>
                  <a:ext cx="615093" cy="8991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379913" y="3780952"/>
                  <a:ext cx="474657" cy="69384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6480624" y="3928168"/>
                  <a:ext cx="273236" cy="39940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Arrow Connector 149"/>
                <p:cNvCxnSpPr>
                  <a:stCxn id="146" idx="6"/>
                </p:cNvCxnSpPr>
                <p:nvPr/>
              </p:nvCxnSpPr>
              <p:spPr>
                <a:xfrm>
                  <a:off x="6924787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/>
                <p:cNvCxnSpPr>
                  <a:stCxn id="147" idx="6"/>
                </p:cNvCxnSpPr>
                <p:nvPr/>
              </p:nvCxnSpPr>
              <p:spPr>
                <a:xfrm>
                  <a:off x="6854570" y="4127872"/>
                  <a:ext cx="0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>
                  <a:stCxn id="148" idx="6"/>
                </p:cNvCxnSpPr>
                <p:nvPr/>
              </p:nvCxnSpPr>
              <p:spPr>
                <a:xfrm>
                  <a:off x="6753860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430727" y="3842915"/>
                <a:ext cx="615950" cy="899125"/>
                <a:chOff x="6308837" y="3678309"/>
                <a:chExt cx="615950" cy="899125"/>
              </a:xfrm>
            </p:grpSpPr>
            <p:sp>
              <p:nvSpPr>
                <p:cNvPr id="168" name="Oval 167"/>
                <p:cNvSpPr/>
                <p:nvPr/>
              </p:nvSpPr>
              <p:spPr>
                <a:xfrm>
                  <a:off x="6309694" y="3678309"/>
                  <a:ext cx="615093" cy="8991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6379913" y="3780952"/>
                  <a:ext cx="474657" cy="69384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6480624" y="3928168"/>
                  <a:ext cx="273236" cy="39940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Arrow Connector 170"/>
                <p:cNvCxnSpPr/>
                <p:nvPr/>
              </p:nvCxnSpPr>
              <p:spPr>
                <a:xfrm>
                  <a:off x="6308837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>
                  <a:off x="6384670" y="4127872"/>
                  <a:ext cx="0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6487160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Straight Arrow Connector 174"/>
              <p:cNvCxnSpPr/>
              <p:nvPr/>
            </p:nvCxnSpPr>
            <p:spPr>
              <a:xfrm flipH="1">
                <a:off x="5987195" y="3943328"/>
                <a:ext cx="8709" cy="8166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 flipH="1" flipV="1">
                <a:off x="5451437" y="3943328"/>
                <a:ext cx="551531" cy="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008639" y="4072892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8639" y="4072892"/>
                    <a:ext cx="17645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5644832" y="357693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4832" y="3576934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513" t="-33333" r="-92308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3993556" y="4420466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0" name="TextBox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3556" y="4420466"/>
                    <a:ext cx="176459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2413214" y="446839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1" name="TextBox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3214" y="4468393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3290431" y="3389445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431" y="3389445"/>
                  <a:ext cx="281589" cy="48314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328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07245" y="431492"/>
            <a:ext cx="4874354" cy="2814774"/>
            <a:chOff x="207245" y="431492"/>
            <a:chExt cx="4874354" cy="2814774"/>
          </a:xfrm>
        </p:grpSpPr>
        <p:grpSp>
          <p:nvGrpSpPr>
            <p:cNvPr id="73" name="Group 72"/>
            <p:cNvGrpSpPr/>
            <p:nvPr/>
          </p:nvGrpSpPr>
          <p:grpSpPr>
            <a:xfrm>
              <a:off x="207245" y="431492"/>
              <a:ext cx="4874354" cy="2749548"/>
              <a:chOff x="4656415" y="1577904"/>
              <a:chExt cx="4874354" cy="274954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074065" y="1577904"/>
                <a:ext cx="2053986" cy="2749548"/>
                <a:chOff x="1533963" y="1854350"/>
                <a:chExt cx="2053986" cy="274954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533964" y="2092090"/>
                  <a:ext cx="563526" cy="226522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024423" y="2100937"/>
                  <a:ext cx="563526" cy="226522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533964" y="4366158"/>
                  <a:ext cx="2053985" cy="2377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533963" y="1854350"/>
                  <a:ext cx="2053985" cy="2377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 flipV="1">
                <a:off x="5152445" y="2651981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048912" y="271855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48912" y="278224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048912" y="284366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48912" y="290735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050507" y="297104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50507" y="303473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050507" y="309614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50507" y="315983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159948" y="3222995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7547809" y="2285725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547809" y="2358237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547809" y="2421927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547809" y="2483342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547809" y="2547032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549404" y="2610720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549404" y="2674410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549404" y="2735825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49404" y="2799515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7556023" y="3670892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557618" y="286377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557618" y="292746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57618" y="298887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557618" y="305256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559213" y="311625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59213" y="317994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559213" y="324136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559213" y="330505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556023" y="336371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557618" y="342740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557618" y="349109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557618" y="355251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557618" y="361620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5152445" y="2735825"/>
                <a:ext cx="0" cy="44412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9050606" y="2343247"/>
                <a:ext cx="0" cy="127295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656415" y="2761962"/>
                    <a:ext cx="454612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6415" y="2761962"/>
                    <a:ext cx="454612" cy="33143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000" r="-4000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9101869" y="2761744"/>
                    <a:ext cx="4289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1869" y="2761744"/>
                    <a:ext cx="42890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268" r="-1408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6686304" y="2559690"/>
                    <a:ext cx="368371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6304" y="2559690"/>
                    <a:ext cx="368371" cy="331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000" r="-6667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7169406" y="2120006"/>
                    <a:ext cx="34265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9406" y="2120006"/>
                    <a:ext cx="34265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286" r="-1786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Rounded Rectangle 60"/>
              <p:cNvSpPr/>
              <p:nvPr/>
            </p:nvSpPr>
            <p:spPr>
              <a:xfrm>
                <a:off x="6416703" y="1696774"/>
                <a:ext cx="1429585" cy="241414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6416703" y="2210578"/>
                <a:ext cx="0" cy="26533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7848577" y="1862186"/>
                <a:ext cx="3023" cy="28851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6027381" y="1912108"/>
                    <a:ext cx="4147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7381" y="1912108"/>
                    <a:ext cx="41479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235" r="-294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7897750" y="1730161"/>
                    <a:ext cx="4147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7750" y="1730161"/>
                    <a:ext cx="41479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235" r="-294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041857" y="2938489"/>
                  <a:ext cx="11272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𝑖𝑟𝑜𝑛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𝑐𝑜𝑟𝑒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857" y="2938489"/>
                  <a:ext cx="1127296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4324" r="-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9D36FE-A0FE-4FD5-8054-4A8F49E2A857}"/>
              </a:ext>
            </a:extLst>
          </p:cNvPr>
          <p:cNvGrpSpPr/>
          <p:nvPr/>
        </p:nvGrpSpPr>
        <p:grpSpPr>
          <a:xfrm>
            <a:off x="6509309" y="1113267"/>
            <a:ext cx="2182901" cy="3545908"/>
            <a:chOff x="6509309" y="1113267"/>
            <a:chExt cx="2182901" cy="3545908"/>
          </a:xfrm>
        </p:grpSpPr>
        <p:grpSp>
          <p:nvGrpSpPr>
            <p:cNvPr id="76" name="Group 75"/>
            <p:cNvGrpSpPr/>
            <p:nvPr/>
          </p:nvGrpSpPr>
          <p:grpSpPr>
            <a:xfrm>
              <a:off x="6509309" y="1888319"/>
              <a:ext cx="2182901" cy="2770856"/>
              <a:chOff x="9535537" y="1716010"/>
              <a:chExt cx="2182901" cy="2770856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9535537" y="1716010"/>
                <a:ext cx="2182901" cy="2285284"/>
                <a:chOff x="8476758" y="1701082"/>
                <a:chExt cx="2182901" cy="2285284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8972700" y="2951638"/>
                  <a:ext cx="1315961" cy="1034728"/>
                  <a:chOff x="9020755" y="4809097"/>
                  <a:chExt cx="1315961" cy="1034728"/>
                </a:xfrm>
              </p:grpSpPr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9020755" y="4809097"/>
                    <a:ext cx="1315961" cy="704036"/>
                    <a:chOff x="6903479" y="4528364"/>
                    <a:chExt cx="1315961" cy="704036"/>
                  </a:xfrm>
                </p:grpSpPr>
                <p:cxnSp>
                  <p:nvCxnSpPr>
                    <p:cNvPr id="88" name="Straight Connector 87"/>
                    <p:cNvCxnSpPr/>
                    <p:nvPr/>
                  </p:nvCxnSpPr>
                  <p:spPr>
                    <a:xfrm>
                      <a:off x="7564120" y="4592320"/>
                      <a:ext cx="0" cy="64008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>
                      <a:off x="7685741" y="4787153"/>
                      <a:ext cx="299" cy="236967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>
                      <a:off x="7685741" y="4912360"/>
                      <a:ext cx="533699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>
                      <a:off x="6903479" y="4905636"/>
                      <a:ext cx="660641" cy="67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TextBox 91"/>
                        <p:cNvSpPr txBox="1"/>
                        <p:nvPr/>
                      </p:nvSpPr>
                      <p:spPr>
                        <a:xfrm>
                          <a:off x="7252112" y="4528365"/>
                          <a:ext cx="2372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0" name="TextBox 10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52112" y="4528365"/>
                          <a:ext cx="237244" cy="276999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20513" r="-15385" b="-88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TextBox 92"/>
                        <p:cNvSpPr txBox="1"/>
                        <p:nvPr/>
                      </p:nvSpPr>
                      <p:spPr>
                        <a:xfrm>
                          <a:off x="7685741" y="4528364"/>
                          <a:ext cx="2372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1" name="TextBox 11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85741" y="4528364"/>
                          <a:ext cx="237244" cy="27699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2564" r="-256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9511301" y="5474493"/>
                        <a:ext cx="527003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𝑉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" name="Rectangle 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11301" y="5474493"/>
                        <a:ext cx="527003" cy="369332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8972700" y="1718919"/>
                  <a:ext cx="0" cy="160331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 flipV="1">
                  <a:off x="10309425" y="1701082"/>
                  <a:ext cx="300" cy="16645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8476758" y="1912604"/>
                      <a:ext cx="39177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Rectangle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76758" y="1912604"/>
                      <a:ext cx="391774" cy="36933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0267885" y="1928147"/>
                      <a:ext cx="39177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Rectangl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67885" y="1928147"/>
                      <a:ext cx="391774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9" name="Rectangle 78"/>
              <p:cNvSpPr/>
              <p:nvPr/>
            </p:nvSpPr>
            <p:spPr>
              <a:xfrm>
                <a:off x="10201840" y="2780135"/>
                <a:ext cx="1044744" cy="12174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004985" y="4117534"/>
                <a:ext cx="1561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Power plant</a:t>
                </a:r>
              </a:p>
            </p:txBody>
          </p:sp>
        </p:grpSp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371F4E97-A296-47F5-91DB-D9E52511E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996" y="1113267"/>
              <a:ext cx="1478576" cy="832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21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23682" y="1528443"/>
            <a:ext cx="2740481" cy="2748602"/>
            <a:chOff x="2023682" y="1528443"/>
            <a:chExt cx="2740481" cy="274860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5B690BB-3588-407A-B7E7-D8E1AB7545C5}"/>
                </a:ext>
              </a:extLst>
            </p:cNvPr>
            <p:cNvGrpSpPr/>
            <p:nvPr/>
          </p:nvGrpSpPr>
          <p:grpSpPr>
            <a:xfrm rot="10800000">
              <a:off x="2406890" y="1528443"/>
              <a:ext cx="2113576" cy="2748602"/>
              <a:chOff x="2406890" y="1528443"/>
              <a:chExt cx="2113576" cy="2748602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6996DDB-6E03-4CD2-8CFF-5A215C59B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0466" y="1528450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BF42A0C-1F07-4E4F-823F-69D8398CC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9050" y="1528449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1657AE5-F20C-4CFB-8521-4B29C17AA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285" y="1528448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7DCAEA9-0118-4217-92A3-932AC0EC5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5117" y="1528447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7BDAE54-6189-43EF-8388-7B14EEC01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701" y="1528446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1C39FE4-177B-4FBD-BF78-29295E32C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936" y="1528445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4EC1C7C-5FD0-431D-AB25-C8703F463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3071" y="1528445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3EDBCC20-2265-4197-8156-DAF00F900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1655" y="1528444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7FCDE28F-FA00-4C63-80A1-88AEC255B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6890" y="1528443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 descr="A picture containing stationary&#10;&#10;Description automatically generated">
              <a:extLst>
                <a:ext uri="{FF2B5EF4-FFF2-40B4-BE49-F238E27FC236}">
                  <a16:creationId xmlns:a16="http://schemas.microsoft.com/office/drawing/2014/main" id="{84842DFE-763A-4EC2-BCAD-AB457EDC7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71" t="15159" r="13690" b="20170"/>
            <a:stretch/>
          </p:blipFill>
          <p:spPr>
            <a:xfrm rot="1809190" flipH="1">
              <a:off x="2245014" y="2736779"/>
              <a:ext cx="1923582" cy="1000217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430B316-1A39-4679-ADC6-7C1BE13C4F14}"/>
                </a:ext>
              </a:extLst>
            </p:cNvPr>
            <p:cNvCxnSpPr>
              <a:cxnSpLocks/>
            </p:cNvCxnSpPr>
            <p:nvPr/>
          </p:nvCxnSpPr>
          <p:spPr>
            <a:xfrm>
              <a:off x="4110816" y="3339766"/>
              <a:ext cx="6533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C735B43-1EE0-4F35-8A21-3AD3F4C8334C}"/>
                    </a:ext>
                  </a:extLst>
                </p:cNvPr>
                <p:cNvSpPr txBox="1"/>
                <p:nvPr/>
              </p:nvSpPr>
              <p:spPr>
                <a:xfrm>
                  <a:off x="4261797" y="3031989"/>
                  <a:ext cx="2030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2000" b="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C735B43-1EE0-4F35-8A21-3AD3F4C83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797" y="3031989"/>
                  <a:ext cx="20306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4242" t="-33333" r="-10000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40EB4CF-F15A-4939-8574-AD4C27B4C3C5}"/>
                    </a:ext>
                  </a:extLst>
                </p:cNvPr>
                <p:cNvSpPr txBox="1"/>
                <p:nvPr/>
              </p:nvSpPr>
              <p:spPr>
                <a:xfrm>
                  <a:off x="2023682" y="1611892"/>
                  <a:ext cx="430374" cy="4374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CA" sz="20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40EB4CF-F15A-4939-8574-AD4C27B4C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682" y="1611892"/>
                  <a:ext cx="430374" cy="4374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420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35346</TotalTime>
  <Words>135</Words>
  <Application>Microsoft Macintosh PowerPoint</Application>
  <PresentationFormat>Widescreen</PresentationFormat>
  <Paragraphs>93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740</cp:revision>
  <dcterms:created xsi:type="dcterms:W3CDTF">2017-07-11T12:03:09Z</dcterms:created>
  <dcterms:modified xsi:type="dcterms:W3CDTF">2020-08-03T00:33:19Z</dcterms:modified>
</cp:coreProperties>
</file>