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E3B15-2960-4E13-84F6-D033724AF8B6}" v="191" dt="2019-08-17T14:48:2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67" autoAdjust="0"/>
  </p:normalViewPr>
  <p:slideViewPr>
    <p:cSldViewPr snapToGrid="0">
      <p:cViewPr varScale="1">
        <p:scale>
          <a:sx n="98" d="100"/>
          <a:sy n="98" d="100"/>
        </p:scale>
        <p:origin x="912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8A17743F-0584-4723-AB26-E93791BD1CF7}"/>
    <pc:docChg chg="undo custSel addSld delSld modSld">
      <pc:chgData name="Joshua Rinaldo" userId="eeaa994f99e4e508" providerId="LiveId" clId="{8A17743F-0584-4723-AB26-E93791BD1CF7}" dt="2019-08-06T18:46:49.773" v="551" actId="1076"/>
      <pc:docMkLst>
        <pc:docMk/>
      </pc:docMkLst>
      <pc:sldChg chg="addSp delSp modSp">
        <pc:chgData name="Joshua Rinaldo" userId="eeaa994f99e4e508" providerId="LiveId" clId="{8A17743F-0584-4723-AB26-E93791BD1CF7}" dt="2019-07-31T21:08:47.390" v="58" actId="478"/>
        <pc:sldMkLst>
          <pc:docMk/>
          <pc:sldMk cId="3917227233" sldId="291"/>
        </pc:sldMkLst>
        <pc:spChg chg="ord">
          <ac:chgData name="Joshua Rinaldo" userId="eeaa994f99e4e508" providerId="LiveId" clId="{8A17743F-0584-4723-AB26-E93791BD1CF7}" dt="2019-07-31T21:05:10.161" v="53" actId="167"/>
          <ac:spMkLst>
            <pc:docMk/>
            <pc:sldMk cId="3917227233" sldId="291"/>
            <ac:spMk id="149" creationId="{00000000-0000-0000-0000-000000000000}"/>
          </ac:spMkLst>
        </pc:spChg>
        <pc:spChg chg="ord">
          <ac:chgData name="Joshua Rinaldo" userId="eeaa994f99e4e508" providerId="LiveId" clId="{8A17743F-0584-4723-AB26-E93791BD1CF7}" dt="2019-07-31T21:03:42.293" v="34" actId="167"/>
          <ac:spMkLst>
            <pc:docMk/>
            <pc:sldMk cId="3917227233" sldId="291"/>
            <ac:spMk id="182" creationId="{00000000-0000-0000-0000-000000000000}"/>
          </ac:spMkLst>
        </pc:spChg>
        <pc:spChg chg="mod">
          <ac:chgData name="Joshua Rinaldo" userId="eeaa994f99e4e508" providerId="LiveId" clId="{8A17743F-0584-4723-AB26-E93791BD1CF7}" dt="2019-07-31T21:08:38.119" v="57" actId="1076"/>
          <ac:spMkLst>
            <pc:docMk/>
            <pc:sldMk cId="3917227233" sldId="291"/>
            <ac:spMk id="184" creationId="{00000000-0000-0000-0000-000000000000}"/>
          </ac:spMkLst>
        </pc:spChg>
        <pc:spChg chg="del">
          <ac:chgData name="Joshua Rinaldo" userId="eeaa994f99e4e508" providerId="LiveId" clId="{8A17743F-0584-4723-AB26-E93791BD1CF7}" dt="2019-07-31T21:08:33.397" v="56" actId="478"/>
          <ac:spMkLst>
            <pc:docMk/>
            <pc:sldMk cId="3917227233" sldId="291"/>
            <ac:spMk id="299" creationId="{3354D813-F404-4976-9397-7AC807E37798}"/>
          </ac:spMkLst>
        </pc:sp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2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3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4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5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6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7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8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9" creationId="{00000000-0000-0000-0000-000000000000}"/>
          </ac:cxnSpMkLst>
        </pc:cxnChg>
        <pc:cxnChg chg="mod ord">
          <ac:chgData name="Joshua Rinaldo" userId="eeaa994f99e4e508" providerId="LiveId" clId="{8A17743F-0584-4723-AB26-E93791BD1CF7}" dt="2019-07-31T21:04:46.137" v="48" actId="1076"/>
          <ac:cxnSpMkLst>
            <pc:docMk/>
            <pc:sldMk cId="3917227233" sldId="291"/>
            <ac:cxnSpMk id="160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2" creationId="{00000000-0000-0000-0000-000000000000}"/>
          </ac:cxnSpMkLst>
        </pc:cxnChg>
        <pc:cxnChg chg="add mod ord">
          <ac:chgData name="Joshua Rinaldo" userId="eeaa994f99e4e508" providerId="LiveId" clId="{8A17743F-0584-4723-AB26-E93791BD1CF7}" dt="2019-07-31T21:04:25.055" v="44" actId="1076"/>
          <ac:cxnSpMkLst>
            <pc:docMk/>
            <pc:sldMk cId="3917227233" sldId="291"/>
            <ac:cxnSpMk id="277" creationId="{3156FD25-1C9B-4652-AAFE-AF5AC4135EA3}"/>
          </ac:cxnSpMkLst>
        </pc:cxnChg>
        <pc:cxnChg chg="add mod ord">
          <ac:chgData name="Joshua Rinaldo" userId="eeaa994f99e4e508" providerId="LiveId" clId="{8A17743F-0584-4723-AB26-E93791BD1CF7}" dt="2019-07-31T21:04:57.049" v="49" actId="1076"/>
          <ac:cxnSpMkLst>
            <pc:docMk/>
            <pc:sldMk cId="3917227233" sldId="291"/>
            <ac:cxnSpMk id="280" creationId="{2E8D844C-C15A-40FD-B421-C54AD8F41154}"/>
          </ac:cxnSpMkLst>
        </pc:cxnChg>
        <pc:cxnChg chg="add mod ord">
          <ac:chgData name="Joshua Rinaldo" userId="eeaa994f99e4e508" providerId="LiveId" clId="{8A17743F-0584-4723-AB26-E93791BD1CF7}" dt="2019-07-31T21:04:40.667" v="46" actId="1076"/>
          <ac:cxnSpMkLst>
            <pc:docMk/>
            <pc:sldMk cId="3917227233" sldId="291"/>
            <ac:cxnSpMk id="282" creationId="{7AFE478F-C060-408E-A6F2-8D5ED86E4052}"/>
          </ac:cxnSpMkLst>
        </pc:cxnChg>
        <pc:cxnChg chg="add mod ord">
          <ac:chgData name="Joshua Rinaldo" userId="eeaa994f99e4e508" providerId="LiveId" clId="{8A17743F-0584-4723-AB26-E93791BD1CF7}" dt="2019-07-31T21:05:16.699" v="55" actId="1076"/>
          <ac:cxnSpMkLst>
            <pc:docMk/>
            <pc:sldMk cId="3917227233" sldId="291"/>
            <ac:cxnSpMk id="283" creationId="{38EFFE6C-9611-49EB-9294-7DB04148A35D}"/>
          </ac:cxnSpMkLst>
        </pc:cxnChg>
        <pc:cxnChg chg="add mod ord">
          <ac:chgData name="Joshua Rinaldo" userId="eeaa994f99e4e508" providerId="LiveId" clId="{8A17743F-0584-4723-AB26-E93791BD1CF7}" dt="2019-07-31T21:04:43.927" v="47" actId="1076"/>
          <ac:cxnSpMkLst>
            <pc:docMk/>
            <pc:sldMk cId="3917227233" sldId="291"/>
            <ac:cxnSpMk id="284" creationId="{8DC8A789-A7FA-4047-ABAF-44F87B0CCC21}"/>
          </ac:cxnSpMkLst>
        </pc:cxnChg>
        <pc:cxnChg chg="add mod ord">
          <ac:chgData name="Joshua Rinaldo" userId="eeaa994f99e4e508" providerId="LiveId" clId="{8A17743F-0584-4723-AB26-E93791BD1CF7}" dt="2019-07-31T21:04:22.517" v="43" actId="1076"/>
          <ac:cxnSpMkLst>
            <pc:docMk/>
            <pc:sldMk cId="3917227233" sldId="291"/>
            <ac:cxnSpMk id="285" creationId="{746BEF9F-FA4F-4414-9CA1-0231F4073343}"/>
          </ac:cxnSpMkLst>
        </pc:cxnChg>
        <pc:cxnChg chg="add mod ord">
          <ac:chgData name="Joshua Rinaldo" userId="eeaa994f99e4e508" providerId="LiveId" clId="{8A17743F-0584-4723-AB26-E93791BD1CF7}" dt="2019-07-31T21:05:13.761" v="54" actId="1076"/>
          <ac:cxnSpMkLst>
            <pc:docMk/>
            <pc:sldMk cId="3917227233" sldId="291"/>
            <ac:cxnSpMk id="286" creationId="{628CF21F-C08E-435A-88CF-58BB4985011E}"/>
          </ac:cxnSpMkLst>
        </pc:cxnChg>
      </pc:sldChg>
      <pc:sldChg chg="addSp delSp modSp">
        <pc:chgData name="Joshua Rinaldo" userId="eeaa994f99e4e508" providerId="LiveId" clId="{8A17743F-0584-4723-AB26-E93791BD1CF7}" dt="2019-08-06T16:54:01.851" v="372" actId="478"/>
        <pc:sldMkLst>
          <pc:docMk/>
          <pc:sldMk cId="3162116312" sldId="293"/>
        </pc:sldMkLst>
        <pc:spChg chg="add mod">
          <ac:chgData name="Joshua Rinaldo" userId="eeaa994f99e4e508" providerId="LiveId" clId="{8A17743F-0584-4723-AB26-E93791BD1CF7}" dt="2019-08-06T16:53:13.838" v="366" actId="1076"/>
          <ac:spMkLst>
            <pc:docMk/>
            <pc:sldMk cId="3162116312" sldId="293"/>
            <ac:spMk id="24" creationId="{107CDF68-3334-441B-B9A4-0B2441908462}"/>
          </ac:spMkLst>
        </pc:spChg>
        <pc:spChg chg="add mod">
          <ac:chgData name="Joshua Rinaldo" userId="eeaa994f99e4e508" providerId="LiveId" clId="{8A17743F-0584-4723-AB26-E93791BD1CF7}" dt="2019-08-06T16:53:45.638" v="370" actId="1076"/>
          <ac:spMkLst>
            <pc:docMk/>
            <pc:sldMk cId="3162116312" sldId="293"/>
            <ac:spMk id="26" creationId="{739192B2-06E3-4C38-9F67-85CD2CE6C5C8}"/>
          </ac:spMkLst>
        </pc:spChg>
        <pc:spChg chg="mod topLvl">
          <ac:chgData name="Joshua Rinaldo" userId="eeaa994f99e4e508" providerId="LiveId" clId="{8A17743F-0584-4723-AB26-E93791BD1CF7}" dt="2019-08-06T16:53:06.343" v="365" actId="14100"/>
          <ac:spMkLst>
            <pc:docMk/>
            <pc:sldMk cId="3162116312" sldId="293"/>
            <ac:spMk id="82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84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7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8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2:43.067" v="358" actId="1076"/>
          <ac:spMkLst>
            <pc:docMk/>
            <pc:sldMk cId="3162116312" sldId="293"/>
            <ac:spMk id="99" creationId="{00000000-0000-0000-0000-000000000000}"/>
          </ac:spMkLst>
        </pc:spChg>
        <pc:grpChg chg="del mod">
          <ac:chgData name="Joshua Rinaldo" userId="eeaa994f99e4e508" providerId="LiveId" clId="{8A17743F-0584-4723-AB26-E93791BD1CF7}" dt="2019-08-06T16:50:22.793" v="339" actId="165"/>
          <ac:grpSpMkLst>
            <pc:docMk/>
            <pc:sldMk cId="3162116312" sldId="293"/>
            <ac:grpSpMk id="100" creationId="{00000000-0000-0000-0000-000000000000}"/>
          </ac:grpSpMkLst>
        </pc:grpChg>
        <pc:picChg chg="add del mod">
          <ac:chgData name="Joshua Rinaldo" userId="eeaa994f99e4e508" providerId="LiveId" clId="{8A17743F-0584-4723-AB26-E93791BD1CF7}" dt="2019-08-06T16:43:46.738" v="289" actId="478"/>
          <ac:picMkLst>
            <pc:docMk/>
            <pc:sldMk cId="3162116312" sldId="293"/>
            <ac:picMk id="3" creationId="{3E0EE2E9-82A3-43C5-B5D5-E4E3C555095F}"/>
          </ac:picMkLst>
        </pc:picChg>
        <pc:picChg chg="add mod ord">
          <ac:chgData name="Joshua Rinaldo" userId="eeaa994f99e4e508" providerId="LiveId" clId="{8A17743F-0584-4723-AB26-E93791BD1CF7}" dt="2019-08-06T16:53:50.475" v="371" actId="1076"/>
          <ac:picMkLst>
            <pc:docMk/>
            <pc:sldMk cId="3162116312" sldId="293"/>
            <ac:picMk id="21" creationId="{91F6D6D2-99BD-4395-92C9-90F470342350}"/>
          </ac:picMkLst>
        </pc:picChg>
        <pc:picChg chg="del mod topLvl">
          <ac:chgData name="Joshua Rinaldo" userId="eeaa994f99e4e508" providerId="LiveId" clId="{8A17743F-0584-4723-AB26-E93791BD1CF7}" dt="2019-08-06T16:54:01.851" v="372" actId="478"/>
          <ac:picMkLst>
            <pc:docMk/>
            <pc:sldMk cId="3162116312" sldId="293"/>
            <ac:picMk id="85" creationId="{00000000-0000-0000-0000-000000000000}"/>
          </ac:picMkLst>
        </pc:picChg>
        <pc:cxnChg chg="add mod">
          <ac:chgData name="Joshua Rinaldo" userId="eeaa994f99e4e508" providerId="LiveId" clId="{8A17743F-0584-4723-AB26-E93791BD1CF7}" dt="2019-08-06T16:52:45.667" v="359" actId="1076"/>
          <ac:cxnSpMkLst>
            <pc:docMk/>
            <pc:sldMk cId="3162116312" sldId="293"/>
            <ac:cxnSpMk id="23" creationId="{C6CCB442-807D-409E-9F9F-0332DAC29567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7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9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1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3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6" creationId="{00000000-0000-0000-0000-000000000000}"/>
          </ac:cxnSpMkLst>
        </pc:cxnChg>
      </pc:sldChg>
      <pc:sldChg chg="addSp delSp modSp">
        <pc:chgData name="Joshua Rinaldo" userId="eeaa994f99e4e508" providerId="LiveId" clId="{8A17743F-0584-4723-AB26-E93791BD1CF7}" dt="2019-08-03T19:53:11.534" v="169" actId="1076"/>
        <pc:sldMkLst>
          <pc:docMk/>
          <pc:sldMk cId="1294704515" sldId="298"/>
        </pc:sldMkLst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8" creationId="{DCB874F8-6282-47BB-8ABC-E6FF2BC12B1E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9" creationId="{92226BB1-1215-4A2D-BACE-12DD21A48CE2}"/>
          </ac:spMkLst>
        </pc:spChg>
        <pc:spChg chg="mod">
          <ac:chgData name="Joshua Rinaldo" userId="eeaa994f99e4e508" providerId="LiveId" clId="{8A17743F-0584-4723-AB26-E93791BD1CF7}" dt="2019-08-03T19:20:12.798" v="151" actId="1076"/>
          <ac:spMkLst>
            <pc:docMk/>
            <pc:sldMk cId="1294704515" sldId="298"/>
            <ac:spMk id="97" creationId="{369F422D-C84F-4EF4-8574-14C3898AAC38}"/>
          </ac:spMkLst>
        </pc:spChg>
        <pc:spChg chg="add mod">
          <ac:chgData name="Joshua Rinaldo" userId="eeaa994f99e4e508" providerId="LiveId" clId="{8A17743F-0584-4723-AB26-E93791BD1CF7}" dt="2019-08-03T19:13:03.433" v="146" actId="1076"/>
          <ac:spMkLst>
            <pc:docMk/>
            <pc:sldMk cId="1294704515" sldId="298"/>
            <ac:spMk id="101" creationId="{F810BDA1-BE3B-4B04-9A05-FC2F02DF1FA1}"/>
          </ac:spMkLst>
        </pc:spChg>
        <pc:spChg chg="mod">
          <ac:chgData name="Joshua Rinaldo" userId="eeaa994f99e4e508" providerId="LiveId" clId="{8A17743F-0584-4723-AB26-E93791BD1CF7}" dt="2019-08-03T19:53:01.540" v="167" actId="1076"/>
          <ac:spMkLst>
            <pc:docMk/>
            <pc:sldMk cId="1294704515" sldId="298"/>
            <ac:spMk id="104" creationId="{3A83D743-741B-41CD-94FA-BCB0E0E8036E}"/>
          </ac:spMkLst>
        </pc:spChg>
        <pc:spChg chg="add mod">
          <ac:chgData name="Joshua Rinaldo" userId="eeaa994f99e4e508" providerId="LiveId" clId="{8A17743F-0584-4723-AB26-E93791BD1CF7}" dt="2019-08-03T19:53:11.534" v="169" actId="1076"/>
          <ac:spMkLst>
            <pc:docMk/>
            <pc:sldMk cId="1294704515" sldId="298"/>
            <ac:spMk id="105" creationId="{35962A89-35DD-42B1-9866-A9C5AA71ED2B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6" creationId="{9C57F02A-D069-4966-9D54-17909663E5AD}"/>
          </ac:spMkLst>
        </pc:spChg>
        <pc:spChg chg="mod">
          <ac:chgData name="Joshua Rinaldo" userId="eeaa994f99e4e508" providerId="LiveId" clId="{8A17743F-0584-4723-AB26-E93791BD1CF7}" dt="2019-08-03T18:52:52.970" v="139" actId="1076"/>
          <ac:spMkLst>
            <pc:docMk/>
            <pc:sldMk cId="1294704515" sldId="298"/>
            <ac:spMk id="107" creationId="{9DAC5643-F10B-4DE5-88DE-6D407E8F74D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9" creationId="{B5BE3991-2155-4F45-84D7-3AD5711B2667}"/>
          </ac:spMkLst>
        </pc:spChg>
        <pc:spChg chg="mod">
          <ac:chgData name="Joshua Rinaldo" userId="eeaa994f99e4e508" providerId="LiveId" clId="{8A17743F-0584-4723-AB26-E93791BD1CF7}" dt="2019-08-03T18:52:55.754" v="140" actId="1076"/>
          <ac:spMkLst>
            <pc:docMk/>
            <pc:sldMk cId="1294704515" sldId="298"/>
            <ac:spMk id="110" creationId="{53671BEF-D8C2-472F-B768-7D4C5E39EF4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25" creationId="{6C8F819D-11A4-4D88-8746-1A29D64EB5C6}"/>
          </ac:spMkLst>
        </pc:spChg>
        <pc:spChg chg="mod topLvl">
          <ac:chgData name="Joshua Rinaldo" userId="eeaa994f99e4e508" providerId="LiveId" clId="{8A17743F-0584-4723-AB26-E93791BD1CF7}" dt="2019-08-03T18:51:36.814" v="107" actId="1076"/>
          <ac:spMkLst>
            <pc:docMk/>
            <pc:sldMk cId="1294704515" sldId="298"/>
            <ac:spMk id="126" creationId="{65CB7148-7EAE-421C-81A3-F553570D0E08}"/>
          </ac:spMkLst>
        </pc:spChg>
        <pc:spChg chg="mod topLvl">
          <ac:chgData name="Joshua Rinaldo" userId="eeaa994f99e4e508" providerId="LiveId" clId="{8A17743F-0584-4723-AB26-E93791BD1CF7}" dt="2019-08-03T18:54:40.261" v="142" actId="1076"/>
          <ac:spMkLst>
            <pc:docMk/>
            <pc:sldMk cId="1294704515" sldId="298"/>
            <ac:spMk id="141" creationId="{621E28AD-654E-43D8-91A2-254A44EEB75F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5" creationId="{4F72BD2D-281B-453A-B233-2FE39804AEA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6" creationId="{141D8352-0BDC-445E-A497-FF41F1B0482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7" creationId="{1DBDCD78-1B13-4324-A68B-86B8C769A37A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8" creationId="{01ECB37B-17DF-4BF2-B238-7E4F3E67467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52" creationId="{C7810AEF-9C14-4FCF-ADA0-5F3ABF20ACB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56" creationId="{5B045DD4-7DD8-4B57-9CD1-08EED5AF6FD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64" creationId="{3D45831C-17D0-4261-82EF-D596EFF4A4E8}"/>
          </ac:spMkLst>
        </pc:spChg>
        <pc:spChg chg="mod topLvl">
          <ac:chgData name="Joshua Rinaldo" userId="eeaa994f99e4e508" providerId="LiveId" clId="{8A17743F-0584-4723-AB26-E93791BD1CF7}" dt="2019-08-03T18:52:46.196" v="138" actId="1076"/>
          <ac:spMkLst>
            <pc:docMk/>
            <pc:sldMk cId="1294704515" sldId="298"/>
            <ac:spMk id="167" creationId="{D6435994-F758-446E-B1FF-38E864FF2E3D}"/>
          </ac:spMkLst>
        </pc:spChg>
        <pc:grpChg chg="add del mod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2" creationId="{A11FA098-A803-4FE3-BD98-550C14CEA1E1}"/>
          </ac:grpSpMkLst>
        </pc:grpChg>
        <pc:grpChg chg="mod">
          <ac:chgData name="Joshua Rinaldo" userId="eeaa994f99e4e508" providerId="LiveId" clId="{8A17743F-0584-4723-AB26-E93791BD1CF7}" dt="2019-07-31T21:52:01.052" v="80" actId="1076"/>
          <ac:grpSpMkLst>
            <pc:docMk/>
            <pc:sldMk cId="1294704515" sldId="298"/>
            <ac:grpSpMk id="4" creationId="{2468BD9D-23D8-4567-BC35-6AE5EB4E3E3D}"/>
          </ac:grpSpMkLst>
        </pc:grpChg>
        <pc:grpChg chg="add mod">
          <ac:chgData name="Joshua Rinaldo" userId="eeaa994f99e4e508" providerId="LiveId" clId="{8A17743F-0584-4723-AB26-E93791BD1CF7}" dt="2019-07-31T21:52:34.743" v="89" actId="1076"/>
          <ac:grpSpMkLst>
            <pc:docMk/>
            <pc:sldMk cId="1294704515" sldId="298"/>
            <ac:grpSpMk id="60" creationId="{ED7AC0DF-BB43-4E96-BEEE-6B2FBC51D92C}"/>
          </ac:grpSpMkLst>
        </pc:grpChg>
        <pc:grpChg chg="add mod">
          <ac:chgData name="Joshua Rinaldo" userId="eeaa994f99e4e508" providerId="LiveId" clId="{8A17743F-0584-4723-AB26-E93791BD1CF7}" dt="2019-07-31T21:52:30.393" v="88" actId="1076"/>
          <ac:grpSpMkLst>
            <pc:docMk/>
            <pc:sldMk cId="1294704515" sldId="298"/>
            <ac:grpSpMk id="74" creationId="{9E91CABC-EA16-4D0C-8AA1-A2E0B6658038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5" creationId="{B8FFDA79-AE86-4E67-ACF6-5669CCDBFD34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8" creationId="{118C9848-AD7F-47F5-8A56-B3B4EF449619}"/>
          </ac:grpSpMkLst>
        </pc:grpChg>
        <pc:grpChg chg="add del mod">
          <ac:chgData name="Joshua Rinaldo" userId="eeaa994f99e4e508" providerId="LiveId" clId="{8A17743F-0584-4723-AB26-E93791BD1CF7}" dt="2019-07-31T21:52:38.464" v="92"/>
          <ac:grpSpMkLst>
            <pc:docMk/>
            <pc:sldMk cId="1294704515" sldId="298"/>
            <ac:grpSpMk id="85" creationId="{A786DBC6-27F1-462D-BB9B-5BCF397D10F2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6" creationId="{30907EDF-C83C-4353-BD9E-40A37A14C065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9" creationId="{F8AB12C0-EFCD-4CCD-B5A5-2723885ADC1E}"/>
          </ac:grpSpMkLst>
        </pc:grpChg>
        <pc:grpChg chg="mod">
          <ac:chgData name="Joshua Rinaldo" userId="eeaa994f99e4e508" providerId="LiveId" clId="{8A17743F-0584-4723-AB26-E93791BD1CF7}" dt="2019-08-03T18:51:13.538" v="101" actId="1076"/>
          <ac:grpSpMkLst>
            <pc:docMk/>
            <pc:sldMk cId="1294704515" sldId="298"/>
            <ac:grpSpMk id="98" creationId="{9E36100D-99B8-4590-9136-F2E8DC227AA4}"/>
          </ac:grpSpMkLst>
        </pc:grpChg>
        <pc:grpChg chg="add mod">
          <ac:chgData name="Joshua Rinaldo" userId="eeaa994f99e4e508" providerId="LiveId" clId="{8A17743F-0584-4723-AB26-E93791BD1CF7}" dt="2019-08-03T19:53:08.091" v="168" actId="1076"/>
          <ac:grpSpMkLst>
            <pc:docMk/>
            <pc:sldMk cId="1294704515" sldId="298"/>
            <ac:grpSpMk id="102" creationId="{386A2BFA-281D-4336-AA58-91E057C13392}"/>
          </ac:grpSpMkLst>
        </pc:grpChg>
        <pc:grpChg chg="mod topLvl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111" creationId="{A1E9F371-EE4A-4A1D-8E22-1F62D3758919}"/>
          </ac:grpSpMkLst>
        </pc:grpChg>
        <pc:grpChg chg="mod topLvl">
          <ac:chgData name="Joshua Rinaldo" userId="eeaa994f99e4e508" providerId="LiveId" clId="{8A17743F-0584-4723-AB26-E93791BD1CF7}" dt="2019-08-03T18:51:41.135" v="108" actId="1076"/>
          <ac:grpSpMkLst>
            <pc:docMk/>
            <pc:sldMk cId="1294704515" sldId="298"/>
            <ac:grpSpMk id="168" creationId="{124788F8-1418-4AF6-BF55-B8B9B9EDFB4E}"/>
          </ac:grpSpMkLst>
        </pc:grpChg>
        <pc:cxnChg chg="add mod">
          <ac:chgData name="Joshua Rinaldo" userId="eeaa994f99e4e508" providerId="LiveId" clId="{8A17743F-0584-4723-AB26-E93791BD1CF7}" dt="2019-08-03T19:52:39.977" v="161" actId="14100"/>
          <ac:cxnSpMkLst>
            <pc:docMk/>
            <pc:sldMk cId="1294704515" sldId="298"/>
            <ac:cxnSpMk id="19" creationId="{61F089D6-ABC0-4A68-90FE-D621ACEA37DE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71" creationId="{60C90CFF-B646-40F7-BF32-C916D1757438}"/>
          </ac:cxnSpMkLst>
        </pc:cxnChg>
        <pc:cxnChg chg="add mod">
          <ac:chgData name="Joshua Rinaldo" userId="eeaa994f99e4e508" providerId="LiveId" clId="{8A17743F-0584-4723-AB26-E93791BD1CF7}" dt="2019-08-03T19:12:56.581" v="144" actId="1076"/>
          <ac:cxnSpMkLst>
            <pc:docMk/>
            <pc:sldMk cId="1294704515" sldId="298"/>
            <ac:cxnSpMk id="96" creationId="{A98D298E-2E9E-46F0-9334-F467828E4B1E}"/>
          </ac:cxnSpMkLst>
        </pc:cxnChg>
        <pc:cxnChg chg="mod topLvl">
          <ac:chgData name="Joshua Rinaldo" userId="eeaa994f99e4e508" providerId="LiveId" clId="{8A17743F-0584-4723-AB26-E93791BD1CF7}" dt="2019-08-03T18:51:36.814" v="107" actId="1076"/>
          <ac:cxnSpMkLst>
            <pc:docMk/>
            <pc:sldMk cId="1294704515" sldId="298"/>
            <ac:cxnSpMk id="127" creationId="{B5481B44-4EF2-42D3-BD06-E4311B7E5491}"/>
          </ac:cxnSpMkLst>
        </pc:cxnChg>
        <pc:cxnChg chg="mod topLvl">
          <ac:chgData name="Joshua Rinaldo" userId="eeaa994f99e4e508" providerId="LiveId" clId="{8A17743F-0584-4723-AB26-E93791BD1CF7}" dt="2019-08-03T18:53:14.852" v="141" actId="1076"/>
          <ac:cxnSpMkLst>
            <pc:docMk/>
            <pc:sldMk cId="1294704515" sldId="298"/>
            <ac:cxnSpMk id="137" creationId="{0C037A2D-8CDA-4C18-B2AA-74D03E16B946}"/>
          </ac:cxnSpMkLst>
        </pc:cxnChg>
        <pc:cxnChg chg="mod topLvl">
          <ac:chgData name="Joshua Rinaldo" userId="eeaa994f99e4e508" providerId="LiveId" clId="{8A17743F-0584-4723-AB26-E93791BD1CF7}" dt="2019-08-03T18:51:33.491" v="105" actId="165"/>
          <ac:cxnSpMkLst>
            <pc:docMk/>
            <pc:sldMk cId="1294704515" sldId="298"/>
            <ac:cxnSpMk id="139" creationId="{DBC7F3DA-D28B-4633-A458-5DF47AFCD6A4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150" creationId="{AC8E540E-D432-4803-9146-49C0D3AFEAC8}"/>
          </ac:cxnSpMkLst>
        </pc:cxnChg>
        <pc:cxnChg chg="mod topLvl">
          <ac:chgData name="Joshua Rinaldo" userId="eeaa994f99e4e508" providerId="LiveId" clId="{8A17743F-0584-4723-AB26-E93791BD1CF7}" dt="2019-08-03T19:51:58.182" v="153" actId="1076"/>
          <ac:cxnSpMkLst>
            <pc:docMk/>
            <pc:sldMk cId="1294704515" sldId="298"/>
            <ac:cxnSpMk id="158" creationId="{C21CCF37-FEFC-46D9-AA38-E357FE14EF0B}"/>
          </ac:cxnSpMkLst>
        </pc:cxnChg>
      </pc:sldChg>
      <pc:sldChg chg="addSp modSp">
        <pc:chgData name="Joshua Rinaldo" userId="eeaa994f99e4e508" providerId="LiveId" clId="{8A17743F-0584-4723-AB26-E93791BD1CF7}" dt="2019-07-31T21:52:58.239" v="97" actId="1076"/>
        <pc:sldMkLst>
          <pc:docMk/>
          <pc:sldMk cId="740619881" sldId="299"/>
        </pc:sldMkLst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9" creationId="{FF93B739-26C5-4D35-9B17-CC541B4EB00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59" creationId="{C0F64985-F993-4ACF-98D2-8A6C459C790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1" creationId="{0BD5153A-1CD0-48E1-BF45-A6158EDA0B59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2" creationId="{2A1E6C92-4C81-4F72-921C-EDBD203BD57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3" creationId="{028AEFAC-35B5-4818-A797-A3465ED7ED24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4" creationId="{9BD81DCB-865E-461E-BBE7-1457CB0A639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5" creationId="{E4018B85-51E7-43D4-8DE1-6C3C8388748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6" creationId="{7AC402DC-D0DA-4F36-83EE-1136C0CACD8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7" creationId="{B7D73B8E-DD04-48BC-ADFA-7E05289ACDE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9" creationId="{3158E746-C7F6-4CB1-B475-AAA16FF6043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3" creationId="{CD059A99-EAE9-4D2A-A0A7-B6FC6BF17AD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4" creationId="{68EE9A24-2F02-4840-BC1D-6491D9DFCA7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1" creationId="{4C9483A0-8E0F-4A51-8982-80496B50C352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5" creationId="{A3C91866-62EE-499D-A3B1-B8FC4D926F67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9" creationId="{3BD8AEBE-26DB-489E-83CD-D82FC22A0BC3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93" creationId="{062CB837-B8D1-4BB5-B5E4-6FF1689F492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2" creationId="{3CEF40F1-8D40-4D29-AA86-5365BBA8659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3" creationId="{326B91F5-51B6-46CE-9DB0-E6FC5BB8835E}"/>
          </ac:spMkLst>
        </pc:spChg>
        <pc:grpChg chg="add mod">
          <ac:chgData name="Joshua Rinaldo" userId="eeaa994f99e4e508" providerId="LiveId" clId="{8A17743F-0584-4723-AB26-E93791BD1CF7}" dt="2019-07-31T21:52:47.485" v="94" actId="1076"/>
          <ac:grpSpMkLst>
            <pc:docMk/>
            <pc:sldMk cId="740619881" sldId="299"/>
            <ac:grpSpMk id="2" creationId="{AEE15606-331A-4F73-B382-B0444135C218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4" creationId="{F3356AD3-3044-40C3-AA89-6122AA45C03B}"/>
          </ac:grpSpMkLst>
        </pc:grpChg>
        <pc:grpChg chg="add mod">
          <ac:chgData name="Joshua Rinaldo" userId="eeaa994f99e4e508" providerId="LiveId" clId="{8A17743F-0584-4723-AB26-E93791BD1CF7}" dt="2019-07-31T21:52:58.239" v="97" actId="1076"/>
          <ac:grpSpMkLst>
            <pc:docMk/>
            <pc:sldMk cId="740619881" sldId="299"/>
            <ac:grpSpMk id="57" creationId="{1939E2AA-D883-4384-8687-32CC271BDD6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70" creationId="{FD03913C-619B-4508-BB0C-7C631A7145C1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2" creationId="{67E517A8-A756-4AE3-AECB-CABAA57D37D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6" creationId="{2EF61AC1-4BBA-4063-B755-CCF05BC7DEFA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0" creationId="{28D010F4-7286-4E81-B8A3-F648D11EB075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4" creationId="{5E6688FC-19C9-429E-A28E-AB258780132C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110" creationId="{036CB026-3DC6-48B0-B783-868149327489}"/>
          </ac:grpSpMkLst>
        </pc:grp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20" creationId="{5C6727F6-86D9-4DC0-A82E-0B06AA473641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97" creationId="{E539E6D2-FE8B-40BE-9A2E-AFBAD74D9E59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2" creationId="{D5FD2393-0DDD-4EE5-96E4-402A4457F937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3" creationId="{6BE5E0F0-9915-43E3-B4A1-6C8C927D9FFC}"/>
          </ac:cxnSpMkLst>
        </pc:cxnChg>
      </pc:sldChg>
      <pc:sldChg chg="addSp delSp modSp">
        <pc:chgData name="Joshua Rinaldo" userId="eeaa994f99e4e508" providerId="LiveId" clId="{8A17743F-0584-4723-AB26-E93791BD1CF7}" dt="2019-08-06T15:30:42.296" v="282" actId="1076"/>
        <pc:sldMkLst>
          <pc:docMk/>
          <pc:sldMk cId="3809532428" sldId="300"/>
        </pc:sldMkLst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6" creationId="{76AD5F58-B6B1-4877-8995-DBF8F49F2660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7" creationId="{E0B424CE-8B53-4CFF-8B92-DABC69DE1A90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1" creationId="{7A944621-B656-4FCF-8B6B-BC9B7555BC3F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2" creationId="{6AD34433-413C-43BD-BDBD-676AC287A53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3" creationId="{9CA1CF30-0087-4125-92CC-52B03A81CF9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4" creationId="{1A304B6E-4206-4E07-8F83-CB7C8FACAC54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7" creationId="{DB2EFCC3-9357-4718-9B77-1859AFD974F7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9" creationId="{B720D693-E20D-496B-A3AA-0D7754F75376}"/>
          </ac:spMkLst>
        </pc:spChg>
        <pc:spChg chg="del mod">
          <ac:chgData name="Joshua Rinaldo" userId="eeaa994f99e4e508" providerId="LiveId" clId="{8A17743F-0584-4723-AB26-E93791BD1CF7}" dt="2019-08-06T15:25:20.850" v="177" actId="478"/>
          <ac:spMkLst>
            <pc:docMk/>
            <pc:sldMk cId="3809532428" sldId="300"/>
            <ac:spMk id="30" creationId="{8F55ECD8-0648-448F-919E-C85714BE230F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50" creationId="{286AE130-FAD6-4933-A185-249C1FF1B527}"/>
          </ac:spMkLst>
        </pc:spChg>
        <pc:spChg chg="del mod">
          <ac:chgData name="Joshua Rinaldo" userId="eeaa994f99e4e508" providerId="LiveId" clId="{8A17743F-0584-4723-AB26-E93791BD1CF7}" dt="2019-08-06T15:25:23.586" v="179" actId="478"/>
          <ac:spMkLst>
            <pc:docMk/>
            <pc:sldMk cId="3809532428" sldId="300"/>
            <ac:spMk id="71" creationId="{B246E8E0-E159-4783-84FC-DA97885B56C3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2" creationId="{0E4972C2-5B37-4942-9FF6-657B09C2F3F9}"/>
          </ac:spMkLst>
        </pc:spChg>
        <pc:spChg chg="mod">
          <ac:chgData name="Joshua Rinaldo" userId="eeaa994f99e4e508" providerId="LiveId" clId="{8A17743F-0584-4723-AB26-E93791BD1CF7}" dt="2019-08-06T15:30:40.521" v="278" actId="1076"/>
          <ac:spMkLst>
            <pc:docMk/>
            <pc:sldMk cId="3809532428" sldId="300"/>
            <ac:spMk id="73" creationId="{34CF5497-3029-4B6F-B009-AF4ACDC9B336}"/>
          </ac:spMkLst>
        </pc:spChg>
        <pc:spChg chg="mod">
          <ac:chgData name="Joshua Rinaldo" userId="eeaa994f99e4e508" providerId="LiveId" clId="{8A17743F-0584-4723-AB26-E93791BD1CF7}" dt="2019-08-06T15:30:39.835" v="277" actId="1076"/>
          <ac:spMkLst>
            <pc:docMk/>
            <pc:sldMk cId="3809532428" sldId="300"/>
            <ac:spMk id="74" creationId="{9F819C21-4D30-49FE-BD9C-2406F511A6D8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5" creationId="{B923532F-0073-4FA7-8183-5C44089A2C7C}"/>
          </ac:spMkLst>
        </pc:spChg>
        <pc:grpChg chg="add mod">
          <ac:chgData name="Joshua Rinaldo" userId="eeaa994f99e4e508" providerId="LiveId" clId="{8A17743F-0584-4723-AB26-E93791BD1CF7}" dt="2019-08-06T15:30:42.296" v="282" actId="1076"/>
          <ac:grpSpMkLst>
            <pc:docMk/>
            <pc:sldMk cId="3809532428" sldId="300"/>
            <ac:grpSpMk id="2" creationId="{4C096815-9199-42B0-BABA-933F845A688F}"/>
          </ac:grpSpMkLst>
        </pc:grpChg>
        <pc:grpChg chg="add del mod">
          <ac:chgData name="Joshua Rinaldo" userId="eeaa994f99e4e508" providerId="LiveId" clId="{8A17743F-0584-4723-AB26-E93791BD1CF7}" dt="2019-08-06T15:30:37.754" v="274"/>
          <ac:grpSpMkLst>
            <pc:docMk/>
            <pc:sldMk cId="3809532428" sldId="300"/>
            <ac:grpSpMk id="26" creationId="{C9C2DDE1-4526-4048-A8E0-7D9214BFD358}"/>
          </ac:grpSpMkLst>
        </pc:grp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6" creationId="{BDEFB352-6D0D-4F98-91E7-3C9DA5F0B3B6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7" creationId="{46FEF3F3-0C33-4A91-937F-CF1074BFEA9B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1" creationId="{B7310857-DB4A-4FF4-8334-71ED9EF34493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2" creationId="{55190BAE-C663-4E85-828F-D3601BF3E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5" creationId="{AD044642-98FC-49FE-AEDF-86D2E32742FF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9" creationId="{112EB6FA-5ED1-4728-8BDA-9C76246B1C45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1" creationId="{9EDBE3E1-A40C-4E08-B8F1-FEE2ECA2C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6" creationId="{4E3440AB-0DF7-49AC-8B8E-EC36E469ADA5}"/>
          </ac:cxnSpMkLst>
        </pc:cxnChg>
      </pc:sldChg>
      <pc:sldChg chg="addSp delSp modSp add">
        <pc:chgData name="Joshua Rinaldo" userId="eeaa994f99e4e508" providerId="LiveId" clId="{8A17743F-0584-4723-AB26-E93791BD1CF7}" dt="2019-08-06T15:30:39.002" v="276" actId="164"/>
        <pc:sldMkLst>
          <pc:docMk/>
          <pc:sldMk cId="1216357338" sldId="301"/>
        </pc:sldMkLst>
        <pc:spChg chg="del">
          <ac:chgData name="Joshua Rinaldo" userId="eeaa994f99e4e508" providerId="LiveId" clId="{8A17743F-0584-4723-AB26-E93791BD1CF7}" dt="2019-07-31T21:09:13.995" v="61" actId="478"/>
          <ac:spMkLst>
            <pc:docMk/>
            <pc:sldMk cId="1216357338" sldId="301"/>
            <ac:spMk id="2" creationId="{A0C896B4-FDE7-4DB5-8256-76D6DBF9BE49}"/>
          </ac:spMkLst>
        </pc:spChg>
        <pc:spChg chg="del">
          <ac:chgData name="Joshua Rinaldo" userId="eeaa994f99e4e508" providerId="LiveId" clId="{8A17743F-0584-4723-AB26-E93791BD1CF7}" dt="2019-07-31T21:09:11.829" v="60" actId="478"/>
          <ac:spMkLst>
            <pc:docMk/>
            <pc:sldMk cId="1216357338" sldId="301"/>
            <ac:spMk id="3" creationId="{AEB9003D-EC71-40E3-8827-C9AD1BFE43BB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9" creationId="{74187C75-B840-4B86-A051-A257349404C6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0" creationId="{F64CE53C-6170-471C-ADA1-F924B56C11A4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2" creationId="{E2BF6C87-517E-4D66-8231-E055C85A1C88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3" creationId="{E2F9B1DA-0344-48FD-88D1-DB002969DD1F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4" creationId="{F82CF65D-E6DE-4314-8F9C-C21F72056A40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5" creationId="{36A25876-1350-4E02-9677-B36219EF3120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8" creationId="{AE4143AA-840F-49EB-85F0-D708009E35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9" creationId="{F4AB3D4D-4029-4B1A-A0C3-E4DD9CCB7DBC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0" creationId="{A7ACDFEB-E735-46F6-AFDD-A6E23832B755}"/>
          </ac:spMkLst>
        </pc:spChg>
        <pc:spChg chg="add del">
          <ac:chgData name="Joshua Rinaldo" userId="eeaa994f99e4e508" providerId="LiveId" clId="{8A17743F-0584-4723-AB26-E93791BD1CF7}" dt="2019-08-06T15:27:39.011" v="207" actId="478"/>
          <ac:spMkLst>
            <pc:docMk/>
            <pc:sldMk cId="1216357338" sldId="301"/>
            <ac:spMk id="21" creationId="{1FC5ACCE-8EA6-425C-8058-A15BBEF881DF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2" creationId="{BB0C8229-1256-4F41-A1B8-AA34E3EB57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8" creationId="{9B2EEAD7-0456-4E14-907C-751F48DCA31D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30" creationId="{7ABCB301-C9CE-4012-A257-8C1BF05F5F1A}"/>
          </ac:spMkLst>
        </pc:spChg>
        <pc:spChg chg="add del mod">
          <ac:chgData name="Joshua Rinaldo" userId="eeaa994f99e4e508" providerId="LiveId" clId="{8A17743F-0584-4723-AB26-E93791BD1CF7}" dt="2019-08-06T15:28:53.324" v="247" actId="478"/>
          <ac:spMkLst>
            <pc:docMk/>
            <pc:sldMk cId="1216357338" sldId="301"/>
            <ac:spMk id="31" creationId="{79C47377-D7E0-4A39-94E9-B359F13AA8DB}"/>
          </ac:spMkLst>
        </pc:spChg>
        <pc:grpChg chg="add del mod">
          <ac:chgData name="Joshua Rinaldo" userId="eeaa994f99e4e508" providerId="LiveId" clId="{8A17743F-0584-4723-AB26-E93791BD1CF7}" dt="2019-08-06T15:30:39.002" v="276" actId="164"/>
          <ac:grpSpMkLst>
            <pc:docMk/>
            <pc:sldMk cId="1216357338" sldId="301"/>
            <ac:grpSpMk id="35" creationId="{7B4274E7-1FB2-4233-BE0C-F64C283B7E32}"/>
          </ac:grpSpMkLst>
        </pc:grp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4" creationId="{3F5B3FE7-11F1-469B-B10F-7169F3B2B674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5" creationId="{6B5DE97F-6937-434C-860B-9F1F7D58D547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6" creationId="{747C40C8-EA3F-4C2A-BA89-C8BB44F5B47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7" creationId="{38788C2B-1A00-433B-8E00-FD9571C18A36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8" creationId="{D6A956A6-37BF-4DB7-A626-4666A7652103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1" creationId="{BD980F3E-44CF-4A59-A823-F6B3AFC5BE2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6" creationId="{AB48F81F-7C74-4003-9927-9B80FC00B891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7" creationId="{EBE998B6-24B7-45CD-8FED-C5ECE649B22A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4" creationId="{BC11A9C0-A15D-4BD2-86B5-8B4DB63E1558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9" creationId="{3AFB1541-1B82-4541-9DAF-8C0EDDCEB6D5}"/>
          </ac:cxnSpMkLst>
        </pc:cxnChg>
        <pc:cxnChg chg="add del mod">
          <ac:chgData name="Joshua Rinaldo" userId="eeaa994f99e4e508" providerId="LiveId" clId="{8A17743F-0584-4723-AB26-E93791BD1CF7}" dt="2019-08-06T15:28:51.436" v="246" actId="478"/>
          <ac:cxnSpMkLst>
            <pc:docMk/>
            <pc:sldMk cId="1216357338" sldId="301"/>
            <ac:cxnSpMk id="33" creationId="{DDFE842F-3340-4EC3-B62D-DE01562EC777}"/>
          </ac:cxnSpMkLst>
        </pc:cxnChg>
      </pc:sldChg>
      <pc:sldChg chg="addSp delSp modSp add">
        <pc:chgData name="Joshua Rinaldo" userId="eeaa994f99e4e508" providerId="LiveId" clId="{8A17743F-0584-4723-AB26-E93791BD1CF7}" dt="2019-08-06T18:46:49.773" v="551" actId="1076"/>
        <pc:sldMkLst>
          <pc:docMk/>
          <pc:sldMk cId="2997695284" sldId="302"/>
        </pc:sldMkLst>
        <pc:spChg chg="del">
          <ac:chgData name="Joshua Rinaldo" userId="eeaa994f99e4e508" providerId="LiveId" clId="{8A17743F-0584-4723-AB26-E93791BD1CF7}" dt="2019-08-06T16:45:53.722" v="292" actId="478"/>
          <ac:spMkLst>
            <pc:docMk/>
            <pc:sldMk cId="2997695284" sldId="302"/>
            <ac:spMk id="2" creationId="{AD593B6A-941A-4F8A-A25B-60D4D70C7BB4}"/>
          </ac:spMkLst>
        </pc:spChg>
        <pc:spChg chg="del">
          <ac:chgData name="Joshua Rinaldo" userId="eeaa994f99e4e508" providerId="LiveId" clId="{8A17743F-0584-4723-AB26-E93791BD1CF7}" dt="2019-08-06T16:45:52.684" v="291" actId="478"/>
          <ac:spMkLst>
            <pc:docMk/>
            <pc:sldMk cId="2997695284" sldId="302"/>
            <ac:spMk id="3" creationId="{8D30811A-5291-471D-ACEB-30D095D237AD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6" creationId="{FC160CDC-D313-4C38-9199-351AD55C6AF1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7" creationId="{D4C58C5D-9866-45B8-A8FF-885DF5B08820}"/>
          </ac:spMkLst>
        </pc:spChg>
        <pc:spChg chg="add del mod">
          <ac:chgData name="Joshua Rinaldo" userId="eeaa994f99e4e508" providerId="LiveId" clId="{8A17743F-0584-4723-AB26-E93791BD1CF7}" dt="2019-08-06T16:47:11.939" v="313" actId="478"/>
          <ac:spMkLst>
            <pc:docMk/>
            <pc:sldMk cId="2997695284" sldId="302"/>
            <ac:spMk id="8" creationId="{F7D0D43C-E49C-4C47-81AB-26D7ECC98EB3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9" creationId="{BD523AEA-2849-4F7D-9747-C1895B141C12}"/>
          </ac:spMkLst>
        </pc:spChg>
        <pc:spChg chg="add mod ord">
          <ac:chgData name="Joshua Rinaldo" userId="eeaa994f99e4e508" providerId="LiveId" clId="{8A17743F-0584-4723-AB26-E93791BD1CF7}" dt="2019-08-06T18:46:49.773" v="551" actId="1076"/>
          <ac:spMkLst>
            <pc:docMk/>
            <pc:sldMk cId="2997695284" sldId="302"/>
            <ac:spMk id="12" creationId="{708A3CD3-C4FA-41C3-8495-9AFDD23E8407}"/>
          </ac:spMkLst>
        </pc:spChg>
        <pc:spChg chg="add mod">
          <ac:chgData name="Joshua Rinaldo" userId="eeaa994f99e4e508" providerId="LiveId" clId="{8A17743F-0584-4723-AB26-E93791BD1CF7}" dt="2019-08-06T17:53:53.517" v="535" actId="1076"/>
          <ac:spMkLst>
            <pc:docMk/>
            <pc:sldMk cId="2997695284" sldId="302"/>
            <ac:spMk id="13" creationId="{DE5DDAB4-82FF-4B78-8F37-347438082917}"/>
          </ac:spMkLst>
        </pc:spChg>
        <pc:spChg chg="add mod ord">
          <ac:chgData name="Joshua Rinaldo" userId="eeaa994f99e4e508" providerId="LiveId" clId="{8A17743F-0584-4723-AB26-E93791BD1CF7}" dt="2019-08-06T18:46:30.267" v="545" actId="1076"/>
          <ac:spMkLst>
            <pc:docMk/>
            <pc:sldMk cId="2997695284" sldId="302"/>
            <ac:spMk id="14" creationId="{2D3E5998-6AD8-42B8-9A66-A6824F6FBE8F}"/>
          </ac:spMkLst>
        </pc:spChg>
        <pc:spChg chg="add mod ord">
          <ac:chgData name="Joshua Rinaldo" userId="eeaa994f99e4e508" providerId="LiveId" clId="{8A17743F-0584-4723-AB26-E93791BD1CF7}" dt="2019-08-06T18:46:33.500" v="546" actId="1076"/>
          <ac:spMkLst>
            <pc:docMk/>
            <pc:sldMk cId="2997695284" sldId="302"/>
            <ac:spMk id="15" creationId="{081BD0BC-8037-48DC-8EE7-26A5F71B9805}"/>
          </ac:spMkLst>
        </pc:spChg>
        <pc:spChg chg="add mod">
          <ac:chgData name="Joshua Rinaldo" userId="eeaa994f99e4e508" providerId="LiveId" clId="{8A17743F-0584-4723-AB26-E93791BD1CF7}" dt="2019-08-06T17:53:50.630" v="534" actId="1076"/>
          <ac:spMkLst>
            <pc:docMk/>
            <pc:sldMk cId="2997695284" sldId="302"/>
            <ac:spMk id="16" creationId="{086C211B-F284-4B8D-A1D9-F429354F0BAA}"/>
          </ac:spMkLst>
        </pc:spChg>
        <pc:spChg chg="add mod">
          <ac:chgData name="Joshua Rinaldo" userId="eeaa994f99e4e508" providerId="LiveId" clId="{8A17743F-0584-4723-AB26-E93791BD1CF7}" dt="2019-08-06T18:46:38.329" v="548" actId="1076"/>
          <ac:spMkLst>
            <pc:docMk/>
            <pc:sldMk cId="2997695284" sldId="302"/>
            <ac:spMk id="19" creationId="{CCDBEF0E-7813-4C70-8DC5-CCA5D1318490}"/>
          </ac:spMkLst>
        </pc:spChg>
        <pc:spChg chg="add mod">
          <ac:chgData name="Joshua Rinaldo" userId="eeaa994f99e4e508" providerId="LiveId" clId="{8A17743F-0584-4723-AB26-E93791BD1CF7}" dt="2019-08-06T18:46:43.812" v="550" actId="1076"/>
          <ac:spMkLst>
            <pc:docMk/>
            <pc:sldMk cId="2997695284" sldId="302"/>
            <ac:spMk id="20" creationId="{A047E5FD-8B8F-4257-8300-CEEDC26DD529}"/>
          </ac:spMkLst>
        </pc:spChg>
        <pc:picChg chg="add del mod modCrop">
          <ac:chgData name="Joshua Rinaldo" userId="eeaa994f99e4e508" providerId="LiveId" clId="{8A17743F-0584-4723-AB26-E93791BD1CF7}" dt="2019-08-06T17:51:48.843" v="510" actId="478"/>
          <ac:picMkLst>
            <pc:docMk/>
            <pc:sldMk cId="2997695284" sldId="302"/>
            <ac:picMk id="5" creationId="{190BB9C5-86F1-44F9-8855-76851C24948F}"/>
          </ac:picMkLst>
        </pc:picChg>
        <pc:picChg chg="add del mod modCrop">
          <ac:chgData name="Joshua Rinaldo" userId="eeaa994f99e4e508" providerId="LiveId" clId="{8A17743F-0584-4723-AB26-E93791BD1CF7}" dt="2019-08-06T18:46:15.498" v="541" actId="478"/>
          <ac:picMkLst>
            <pc:docMk/>
            <pc:sldMk cId="2997695284" sldId="302"/>
            <ac:picMk id="11" creationId="{1C4D34FA-369B-419E-B3AA-B263205DD62A}"/>
          </ac:picMkLst>
        </pc:picChg>
        <pc:picChg chg="add mod">
          <ac:chgData name="Joshua Rinaldo" userId="eeaa994f99e4e508" providerId="LiveId" clId="{8A17743F-0584-4723-AB26-E93791BD1CF7}" dt="2019-08-06T18:46:25.473" v="544" actId="1076"/>
          <ac:picMkLst>
            <pc:docMk/>
            <pc:sldMk cId="2997695284" sldId="302"/>
            <ac:picMk id="18" creationId="{CBCDFE27-BF6C-4D34-8104-6AA3B0D2AEB8}"/>
          </ac:picMkLst>
        </pc:picChg>
      </pc:sldChg>
      <pc:sldChg chg="addSp delSp modSp add modNotesTx">
        <pc:chgData name="Joshua Rinaldo" userId="eeaa994f99e4e508" providerId="LiveId" clId="{8A17743F-0584-4723-AB26-E93791BD1CF7}" dt="2019-08-06T17:15:54.481" v="508" actId="20577"/>
        <pc:sldMkLst>
          <pc:docMk/>
          <pc:sldMk cId="2223214179" sldId="303"/>
        </pc:sldMkLst>
        <pc:spChg chg="add mod">
          <ac:chgData name="Joshua Rinaldo" userId="eeaa994f99e4e508" providerId="LiveId" clId="{8A17743F-0584-4723-AB26-E93791BD1CF7}" dt="2019-08-06T16:55:55.058" v="392" actId="207"/>
          <ac:spMkLst>
            <pc:docMk/>
            <pc:sldMk cId="2223214179" sldId="303"/>
            <ac:spMk id="4" creationId="{C7028D28-639E-44D7-B4F7-1E0A3BAA0681}"/>
          </ac:spMkLst>
        </pc:spChg>
        <pc:spChg chg="add mod">
          <ac:chgData name="Joshua Rinaldo" userId="eeaa994f99e4e508" providerId="LiveId" clId="{8A17743F-0584-4723-AB26-E93791BD1CF7}" dt="2019-08-06T16:55:30.223" v="389" actId="688"/>
          <ac:spMkLst>
            <pc:docMk/>
            <pc:sldMk cId="2223214179" sldId="303"/>
            <ac:spMk id="5" creationId="{146CE63F-8112-40C6-9646-5EFCF9D1C92A}"/>
          </ac:spMkLst>
        </pc:spChg>
        <pc:spChg chg="add mod">
          <ac:chgData name="Joshua Rinaldo" userId="eeaa994f99e4e508" providerId="LiveId" clId="{8A17743F-0584-4723-AB26-E93791BD1CF7}" dt="2019-08-06T16:55:39.672" v="391" actId="1076"/>
          <ac:spMkLst>
            <pc:docMk/>
            <pc:sldMk cId="2223214179" sldId="303"/>
            <ac:spMk id="6" creationId="{23D2F278-35DD-4492-BBC2-18B0A480A528}"/>
          </ac:spMkLst>
        </pc:spChg>
        <pc:spChg chg="add mod">
          <ac:chgData name="Joshua Rinaldo" userId="eeaa994f99e4e508" providerId="LiveId" clId="{8A17743F-0584-4723-AB26-E93791BD1CF7}" dt="2019-08-06T16:56:12.765" v="396" actId="1076"/>
          <ac:spMkLst>
            <pc:docMk/>
            <pc:sldMk cId="2223214179" sldId="303"/>
            <ac:spMk id="7" creationId="{0CD885B1-CB46-4FA1-872A-6EDAC0A57FCB}"/>
          </ac:spMkLst>
        </pc:spChg>
        <pc:spChg chg="add mod">
          <ac:chgData name="Joshua Rinaldo" userId="eeaa994f99e4e508" providerId="LiveId" clId="{8A17743F-0584-4723-AB26-E93791BD1CF7}" dt="2019-08-06T16:56:23.114" v="402" actId="1076"/>
          <ac:spMkLst>
            <pc:docMk/>
            <pc:sldMk cId="2223214179" sldId="303"/>
            <ac:spMk id="8" creationId="{6EE8E437-293B-4235-96C0-5C897C6A6755}"/>
          </ac:spMkLst>
        </pc:spChg>
        <pc:spChg chg="add mod">
          <ac:chgData name="Joshua Rinaldo" userId="eeaa994f99e4e508" providerId="LiveId" clId="{8A17743F-0584-4723-AB26-E93791BD1CF7}" dt="2019-08-06T16:56:39.653" v="405" actId="1076"/>
          <ac:spMkLst>
            <pc:docMk/>
            <pc:sldMk cId="2223214179" sldId="303"/>
            <ac:spMk id="9" creationId="{37D5ED40-E641-42D2-9A72-6AC675597360}"/>
          </ac:spMkLst>
        </pc:spChg>
        <pc:spChg chg="add mod">
          <ac:chgData name="Joshua Rinaldo" userId="eeaa994f99e4e508" providerId="LiveId" clId="{8A17743F-0584-4723-AB26-E93791BD1CF7}" dt="2019-08-06T16:56:44.663" v="407" actId="1076"/>
          <ac:spMkLst>
            <pc:docMk/>
            <pc:sldMk cId="2223214179" sldId="303"/>
            <ac:spMk id="10" creationId="{33139B4D-0125-4B4C-97D4-683B6E55F50C}"/>
          </ac:spMkLst>
        </pc:spChg>
        <pc:spChg chg="add mod">
          <ac:chgData name="Joshua Rinaldo" userId="eeaa994f99e4e508" providerId="LiveId" clId="{8A17743F-0584-4723-AB26-E93791BD1CF7}" dt="2019-08-06T17:01:17.345" v="434" actId="1076"/>
          <ac:spMkLst>
            <pc:docMk/>
            <pc:sldMk cId="2223214179" sldId="303"/>
            <ac:spMk id="11" creationId="{D944EA74-B740-4C93-9772-FEB7D216BBFC}"/>
          </ac:spMkLst>
        </pc:spChg>
        <pc:spChg chg="add del mod">
          <ac:chgData name="Joshua Rinaldo" userId="eeaa994f99e4e508" providerId="LiveId" clId="{8A17743F-0584-4723-AB26-E93791BD1CF7}" dt="2019-08-06T17:01:01.014" v="429" actId="478"/>
          <ac:spMkLst>
            <pc:docMk/>
            <pc:sldMk cId="2223214179" sldId="303"/>
            <ac:spMk id="12" creationId="{F4A1E576-A20F-48AF-B52A-033AC3F864C9}"/>
          </ac:spMkLst>
        </pc:spChg>
        <pc:spChg chg="add mod">
          <ac:chgData name="Joshua Rinaldo" userId="eeaa994f99e4e508" providerId="LiveId" clId="{8A17743F-0584-4723-AB26-E93791BD1CF7}" dt="2019-08-06T17:01:14.233" v="433" actId="1076"/>
          <ac:spMkLst>
            <pc:docMk/>
            <pc:sldMk cId="2223214179" sldId="303"/>
            <ac:spMk id="13" creationId="{ABB20B79-E3D6-4EC7-8B90-9A61F8E5041E}"/>
          </ac:spMkLst>
        </pc:spChg>
        <pc:spChg chg="add mod">
          <ac:chgData name="Joshua Rinaldo" userId="eeaa994f99e4e508" providerId="LiveId" clId="{8A17743F-0584-4723-AB26-E93791BD1CF7}" dt="2019-08-06T17:05:34.955" v="503" actId="20577"/>
          <ac:spMkLst>
            <pc:docMk/>
            <pc:sldMk cId="2223214179" sldId="303"/>
            <ac:spMk id="14" creationId="{3CEFAA21-10AE-4132-80D1-5002D4620C11}"/>
          </ac:spMkLst>
        </pc:spChg>
        <pc:spChg chg="add mod">
          <ac:chgData name="Joshua Rinaldo" userId="eeaa994f99e4e508" providerId="LiveId" clId="{8A17743F-0584-4723-AB26-E93791BD1CF7}" dt="2019-08-06T17:05:41.895" v="505" actId="20577"/>
          <ac:spMkLst>
            <pc:docMk/>
            <pc:sldMk cId="2223214179" sldId="303"/>
            <ac:spMk id="15" creationId="{71FC4DC0-960D-43C7-8075-BA310011C83B}"/>
          </ac:spMkLst>
        </pc:spChg>
        <pc:spChg chg="add mod">
          <ac:chgData name="Joshua Rinaldo" userId="eeaa994f99e4e508" providerId="LiveId" clId="{8A17743F-0584-4723-AB26-E93791BD1CF7}" dt="2019-08-06T17:05:12.316" v="497" actId="113"/>
          <ac:spMkLst>
            <pc:docMk/>
            <pc:sldMk cId="2223214179" sldId="303"/>
            <ac:spMk id="41" creationId="{0DD329A6-D4E6-4CC3-A451-8899E8EBBD05}"/>
          </ac:spMkLst>
        </pc:spChg>
        <pc:spChg chg="add mod">
          <ac:chgData name="Joshua Rinaldo" userId="eeaa994f99e4e508" providerId="LiveId" clId="{8A17743F-0584-4723-AB26-E93791BD1CF7}" dt="2019-08-06T17:05:19.776" v="499" actId="1076"/>
          <ac:spMkLst>
            <pc:docMk/>
            <pc:sldMk cId="2223214179" sldId="303"/>
            <ac:spMk id="42" creationId="{8D6C8112-94F0-43CA-88B4-DDFC417DAA6C}"/>
          </ac:spMkLst>
        </pc:spChg>
        <pc:picChg chg="add mod">
          <ac:chgData name="Joshua Rinaldo" userId="eeaa994f99e4e508" providerId="LiveId" clId="{8A17743F-0584-4723-AB26-E93791BD1CF7}" dt="2019-08-06T17:15:46.178" v="507" actId="1076"/>
          <ac:picMkLst>
            <pc:docMk/>
            <pc:sldMk cId="2223214179" sldId="303"/>
            <ac:picMk id="3" creationId="{3FDC1908-9D2E-4C8E-B98E-2B45F91927FA}"/>
          </ac:picMkLst>
        </pc:picChg>
        <pc:inkChg chg="add del">
          <ac:chgData name="Joshua Rinaldo" userId="eeaa994f99e4e508" providerId="LiveId" clId="{8A17743F-0584-4723-AB26-E93791BD1CF7}" dt="2019-08-06T17:02:38.148" v="454" actId="9405"/>
          <ac:inkMkLst>
            <pc:docMk/>
            <pc:sldMk cId="2223214179" sldId="303"/>
            <ac:inkMk id="16" creationId="{C6BCA800-6E35-4BDC-99C1-7FACF4DDA28E}"/>
          </ac:inkMkLst>
        </pc:inkChg>
        <pc:inkChg chg="add del">
          <ac:chgData name="Joshua Rinaldo" userId="eeaa994f99e4e508" providerId="LiveId" clId="{8A17743F-0584-4723-AB26-E93791BD1CF7}" dt="2019-08-06T17:02:37.614" v="453" actId="9405"/>
          <ac:inkMkLst>
            <pc:docMk/>
            <pc:sldMk cId="2223214179" sldId="303"/>
            <ac:inkMk id="17" creationId="{B2903147-2625-40AF-939A-C63F559BA35F}"/>
          </ac:inkMkLst>
        </pc:inkChg>
        <pc:inkChg chg="add del">
          <ac:chgData name="Joshua Rinaldo" userId="eeaa994f99e4e508" providerId="LiveId" clId="{8A17743F-0584-4723-AB26-E93791BD1CF7}" dt="2019-08-06T17:03:05.681" v="456" actId="9405"/>
          <ac:inkMkLst>
            <pc:docMk/>
            <pc:sldMk cId="2223214179" sldId="303"/>
            <ac:inkMk id="18" creationId="{71D6404B-018A-44CA-8CDD-76420F2E1F0D}"/>
          </ac:inkMkLst>
        </pc:inkChg>
        <pc:inkChg chg="add del">
          <ac:chgData name="Joshua Rinaldo" userId="eeaa994f99e4e508" providerId="LiveId" clId="{8A17743F-0584-4723-AB26-E93791BD1CF7}" dt="2019-08-06T17:03:32.683" v="458" actId="9405"/>
          <ac:inkMkLst>
            <pc:docMk/>
            <pc:sldMk cId="2223214179" sldId="303"/>
            <ac:inkMk id="19" creationId="{DA6D777C-F792-4FA7-93C6-5D01D8992A19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0" creationId="{10E1D637-7F39-479F-8EF8-74664584743E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1" creationId="{90C7FD58-0F3D-4285-92DD-F3D8D91D2AFE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2" creationId="{6F58EC85-3B72-4410-8FAB-824E79E9FCF0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3" creationId="{F628329A-3F8B-467B-9338-27AD2B0EB6D8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4" creationId="{851B80B4-1F82-449B-A255-1451DA98D15D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5" creationId="{922DD2D2-8C51-4DDA-B9A1-6EB038BF9B90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6" creationId="{C88AC3BD-F625-4C11-BD37-84123E283844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7" creationId="{8E37AA8B-B093-4304-951F-4B2F2F220EF6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8" creationId="{52007598-FA3E-4A41-BA57-0BCD65F2782C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29" creationId="{E894CAA0-E321-4CFC-A60E-3A8D1E4AAF83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0" creationId="{34092B33-873C-4315-82DF-2F9BC302E6FB}"/>
          </ac:inkMkLst>
        </pc:inkChg>
        <pc:inkChg chg="add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1" creationId="{9BC32C31-C478-4158-9EB0-599572AD8A26}"/>
          </ac:inkMkLst>
        </pc:inkChg>
        <pc:inkChg chg="add del">
          <ac:chgData name="Joshua Rinaldo" userId="eeaa994f99e4e508" providerId="LiveId" clId="{8A17743F-0584-4723-AB26-E93791BD1CF7}" dt="2019-08-06T17:03:53.155" v="474" actId="9405"/>
          <ac:inkMkLst>
            <pc:docMk/>
            <pc:sldMk cId="2223214179" sldId="303"/>
            <ac:inkMk id="32" creationId="{054552D9-51AD-468C-9290-524E8924F92A}"/>
          </ac:inkMkLst>
        </pc:inkChg>
        <pc:inkChg chg="add del">
          <ac:chgData name="Joshua Rinaldo" userId="eeaa994f99e4e508" providerId="LiveId" clId="{8A17743F-0584-4723-AB26-E93791BD1CF7}" dt="2019-08-06T17:03:52.857" v="473" actId="9405"/>
          <ac:inkMkLst>
            <pc:docMk/>
            <pc:sldMk cId="2223214179" sldId="303"/>
            <ac:inkMk id="33" creationId="{BF88FB74-3251-4A50-B51D-50C6DF2C028B}"/>
          </ac:inkMkLst>
        </pc:inkChg>
        <pc:cxnChg chg="add mod">
          <ac:chgData name="Joshua Rinaldo" userId="eeaa994f99e4e508" providerId="LiveId" clId="{8A17743F-0584-4723-AB26-E93791BD1CF7}" dt="2019-08-06T17:04:31.677" v="480" actId="1076"/>
          <ac:cxnSpMkLst>
            <pc:docMk/>
            <pc:sldMk cId="2223214179" sldId="303"/>
            <ac:cxnSpMk id="35" creationId="{5AA93E51-3047-45B0-A932-83FB877DAB11}"/>
          </ac:cxnSpMkLst>
        </pc:cxnChg>
        <pc:cxnChg chg="add mod">
          <ac:chgData name="Joshua Rinaldo" userId="eeaa994f99e4e508" providerId="LiveId" clId="{8A17743F-0584-4723-AB26-E93791BD1CF7}" dt="2019-08-06T17:04:50.242" v="485" actId="1076"/>
          <ac:cxnSpMkLst>
            <pc:docMk/>
            <pc:sldMk cId="2223214179" sldId="303"/>
            <ac:cxnSpMk id="38" creationId="{A305B847-B781-4275-B476-6C22EEF1CAFC}"/>
          </ac:cxnSpMkLst>
        </pc:cxnChg>
      </pc:sldChg>
    </pc:docChg>
  </pc:docChgLst>
  <pc:docChgLst>
    <pc:chgData name="Joshua Rinaldo" userId="eeaa994f99e4e508" providerId="LiveId" clId="{DB4E3B15-2960-4E13-84F6-D033724AF8B6}"/>
    <pc:docChg chg="undo custSel addSld modSld">
      <pc:chgData name="Joshua Rinaldo" userId="eeaa994f99e4e508" providerId="LiveId" clId="{DB4E3B15-2960-4E13-84F6-D033724AF8B6}" dt="2019-08-17T14:48:32.237" v="350" actId="1076"/>
      <pc:docMkLst>
        <pc:docMk/>
      </pc:docMkLst>
      <pc:sldChg chg="addSp delSp modSp add">
        <pc:chgData name="Joshua Rinaldo" userId="eeaa994f99e4e508" providerId="LiveId" clId="{DB4E3B15-2960-4E13-84F6-D033724AF8B6}" dt="2019-08-17T14:45:24.692" v="345" actId="1076"/>
        <pc:sldMkLst>
          <pc:docMk/>
          <pc:sldMk cId="2439075968" sldId="304"/>
        </pc:sldMkLst>
        <pc:spChg chg="del mod topLvl">
          <ac:chgData name="Joshua Rinaldo" userId="eeaa994f99e4e508" providerId="LiveId" clId="{DB4E3B15-2960-4E13-84F6-D033724AF8B6}" dt="2019-08-16T21:45:03.578" v="138" actId="478"/>
          <ac:spMkLst>
            <pc:docMk/>
            <pc:sldMk cId="2439075968" sldId="304"/>
            <ac:spMk id="4" creationId="{019AF965-8383-42ED-88C6-1A40DC5B5A3C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5" creationId="{69B394B0-4B14-4325-8032-CEC6307AECDE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10" creationId="{6EB7D765-0BFF-4701-9109-B9C456AC8560}"/>
          </ac:spMkLst>
        </pc:spChg>
        <pc:spChg chg="del mod topLvl">
          <ac:chgData name="Joshua Rinaldo" userId="eeaa994f99e4e508" providerId="LiveId" clId="{DB4E3B15-2960-4E13-84F6-D033724AF8B6}" dt="2019-08-16T21:45:57.796" v="148" actId="478"/>
          <ac:spMkLst>
            <pc:docMk/>
            <pc:sldMk cId="2439075968" sldId="304"/>
            <ac:spMk id="11" creationId="{75207629-4831-45EE-959B-99573F0CC835}"/>
          </ac:spMkLst>
        </pc:spChg>
        <pc:spChg chg="add del mod">
          <ac:chgData name="Joshua Rinaldo" userId="eeaa994f99e4e508" providerId="LiveId" clId="{DB4E3B15-2960-4E13-84F6-D033724AF8B6}" dt="2019-08-16T21:55:36.058" v="189" actId="478"/>
          <ac:spMkLst>
            <pc:docMk/>
            <pc:sldMk cId="2439075968" sldId="304"/>
            <ac:spMk id="12" creationId="{23C3AC41-36ED-4FDA-8235-7B79E74AFDA1}"/>
          </ac:spMkLst>
        </pc:spChg>
        <pc:spChg chg="add del mod">
          <ac:chgData name="Joshua Rinaldo" userId="eeaa994f99e4e508" providerId="LiveId" clId="{DB4E3B15-2960-4E13-84F6-D033724AF8B6}" dt="2019-08-17T14:29:34.633" v="213" actId="478"/>
          <ac:spMkLst>
            <pc:docMk/>
            <pc:sldMk cId="2439075968" sldId="304"/>
            <ac:spMk id="13" creationId="{6ADD40A5-4B41-4D08-97ED-51983F91DBFD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4" creationId="{FA78638C-5723-4778-9F23-3C72DD9C9B06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5" creationId="{D8CB2E7F-D2E4-448E-B69A-8FB71FBF02D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6" creationId="{778C48B6-A8A8-4161-85A3-EF27D6327E8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7" creationId="{5E7ED764-301D-4508-AB5E-AEA177C7BAF2}"/>
          </ac:spMkLst>
        </pc:spChg>
        <pc:spChg chg="add mod">
          <ac:chgData name="Joshua Rinaldo" userId="eeaa994f99e4e508" providerId="LiveId" clId="{DB4E3B15-2960-4E13-84F6-D033724AF8B6}" dt="2019-08-17T14:43:24.731" v="304" actId="688"/>
          <ac:spMkLst>
            <pc:docMk/>
            <pc:sldMk cId="2439075968" sldId="304"/>
            <ac:spMk id="21" creationId="{056D9290-DC99-4ED9-A2BC-EDAC1C30B31E}"/>
          </ac:spMkLst>
        </pc:spChg>
        <pc:spChg chg="add mod">
          <ac:chgData name="Joshua Rinaldo" userId="eeaa994f99e4e508" providerId="LiveId" clId="{DB4E3B15-2960-4E13-84F6-D033724AF8B6}" dt="2019-08-17T14:43:00.467" v="303" actId="688"/>
          <ac:spMkLst>
            <pc:docMk/>
            <pc:sldMk cId="2439075968" sldId="304"/>
            <ac:spMk id="22" creationId="{BFC1AC71-E3C7-4B70-A989-E17BB67F1892}"/>
          </ac:spMkLst>
        </pc:spChg>
        <pc:spChg chg="add mod">
          <ac:chgData name="Joshua Rinaldo" userId="eeaa994f99e4e508" providerId="LiveId" clId="{DB4E3B15-2960-4E13-84F6-D033724AF8B6}" dt="2019-08-17T14:43:35.187" v="308" actId="1076"/>
          <ac:spMkLst>
            <pc:docMk/>
            <pc:sldMk cId="2439075968" sldId="304"/>
            <ac:spMk id="23" creationId="{E29F9F1A-8266-4E55-8302-8375C57167ED}"/>
          </ac:spMkLst>
        </pc:spChg>
        <pc:spChg chg="add mod">
          <ac:chgData name="Joshua Rinaldo" userId="eeaa994f99e4e508" providerId="LiveId" clId="{DB4E3B15-2960-4E13-84F6-D033724AF8B6}" dt="2019-08-17T14:43:44.199" v="312" actId="1076"/>
          <ac:spMkLst>
            <pc:docMk/>
            <pc:sldMk cId="2439075968" sldId="304"/>
            <ac:spMk id="24" creationId="{15C4E6B0-930C-4FBB-85AB-83E1E6D73424}"/>
          </ac:spMkLst>
        </pc:spChg>
        <pc:spChg chg="add mod">
          <ac:chgData name="Joshua Rinaldo" userId="eeaa994f99e4e508" providerId="LiveId" clId="{DB4E3B15-2960-4E13-84F6-D033724AF8B6}" dt="2019-08-17T14:43:59.880" v="317" actId="688"/>
          <ac:spMkLst>
            <pc:docMk/>
            <pc:sldMk cId="2439075968" sldId="304"/>
            <ac:spMk id="25" creationId="{C097967F-EF65-481D-A299-059602FC9788}"/>
          </ac:spMkLst>
        </pc:spChg>
        <pc:spChg chg="add mod">
          <ac:chgData name="Joshua Rinaldo" userId="eeaa994f99e4e508" providerId="LiveId" clId="{DB4E3B15-2960-4E13-84F6-D033724AF8B6}" dt="2019-08-17T14:44:05.863" v="320" actId="688"/>
          <ac:spMkLst>
            <pc:docMk/>
            <pc:sldMk cId="2439075968" sldId="304"/>
            <ac:spMk id="26" creationId="{231AEB20-7465-4CB9-B70F-70E005618F3E}"/>
          </ac:spMkLst>
        </pc:spChg>
        <pc:spChg chg="add mod">
          <ac:chgData name="Joshua Rinaldo" userId="eeaa994f99e4e508" providerId="LiveId" clId="{DB4E3B15-2960-4E13-84F6-D033724AF8B6}" dt="2019-08-17T14:44:27.278" v="325" actId="688"/>
          <ac:spMkLst>
            <pc:docMk/>
            <pc:sldMk cId="2439075968" sldId="304"/>
            <ac:spMk id="27" creationId="{F215D0D2-9563-405F-B91C-F2956B48AFD3}"/>
          </ac:spMkLst>
        </pc:spChg>
        <pc:spChg chg="add mod">
          <ac:chgData name="Joshua Rinaldo" userId="eeaa994f99e4e508" providerId="LiveId" clId="{DB4E3B15-2960-4E13-84F6-D033724AF8B6}" dt="2019-08-17T14:44:34.252" v="328" actId="688"/>
          <ac:spMkLst>
            <pc:docMk/>
            <pc:sldMk cId="2439075968" sldId="304"/>
            <ac:spMk id="28" creationId="{CEEE8F4F-EEAB-4177-B43C-A41F4666C662}"/>
          </ac:spMkLst>
        </pc:spChg>
        <pc:spChg chg="add mod">
          <ac:chgData name="Joshua Rinaldo" userId="eeaa994f99e4e508" providerId="LiveId" clId="{DB4E3B15-2960-4E13-84F6-D033724AF8B6}" dt="2019-08-17T14:44:50.144" v="333" actId="688"/>
          <ac:spMkLst>
            <pc:docMk/>
            <pc:sldMk cId="2439075968" sldId="304"/>
            <ac:spMk id="29" creationId="{1BC290D8-99F8-4729-884E-DD2D0CC80283}"/>
          </ac:spMkLst>
        </pc:spChg>
        <pc:spChg chg="add mod">
          <ac:chgData name="Joshua Rinaldo" userId="eeaa994f99e4e508" providerId="LiveId" clId="{DB4E3B15-2960-4E13-84F6-D033724AF8B6}" dt="2019-08-17T14:45:03.082" v="337" actId="1076"/>
          <ac:spMkLst>
            <pc:docMk/>
            <pc:sldMk cId="2439075968" sldId="304"/>
            <ac:spMk id="30" creationId="{674F48A8-4E0E-49AC-BF04-EA38270CE076}"/>
          </ac:spMkLst>
        </pc:spChg>
        <pc:spChg chg="add mod">
          <ac:chgData name="Joshua Rinaldo" userId="eeaa994f99e4e508" providerId="LiveId" clId="{DB4E3B15-2960-4E13-84F6-D033724AF8B6}" dt="2019-08-17T14:45:12.952" v="341" actId="1076"/>
          <ac:spMkLst>
            <pc:docMk/>
            <pc:sldMk cId="2439075968" sldId="304"/>
            <ac:spMk id="31" creationId="{9AE617F1-2B92-408A-B360-8600E9D0CA05}"/>
          </ac:spMkLst>
        </pc:spChg>
        <pc:spChg chg="add mod">
          <ac:chgData name="Joshua Rinaldo" userId="eeaa994f99e4e508" providerId="LiveId" clId="{DB4E3B15-2960-4E13-84F6-D033724AF8B6}" dt="2019-08-17T14:45:24.692" v="345" actId="1076"/>
          <ac:spMkLst>
            <pc:docMk/>
            <pc:sldMk cId="2439075968" sldId="304"/>
            <ac:spMk id="32" creationId="{6742B7E1-1B02-4E00-947A-431F63DD78B3}"/>
          </ac:spMkLst>
        </pc:s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2" creationId="{8EB31AE9-F3BC-4809-82F9-9D30A91B74F2}"/>
          </ac:grpSpMkLst>
        </pc:grpChg>
        <pc:grpChg chg="add del mod">
          <ac:chgData name="Joshua Rinaldo" userId="eeaa994f99e4e508" providerId="LiveId" clId="{DB4E3B15-2960-4E13-84F6-D033724AF8B6}" dt="2019-08-16T21:45:03.578" v="138" actId="478"/>
          <ac:grpSpMkLst>
            <pc:docMk/>
            <pc:sldMk cId="2439075968" sldId="304"/>
            <ac:grpSpMk id="3" creationId="{719726FD-C749-4F0C-AFF9-4702283CD7FD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6" creationId="{6E63DFEC-4DF8-4AEE-A9A3-16B5EF15E2E0}"/>
          </ac:grpSpMkLst>
        </pc:grpChg>
        <pc:grpChg chg="add del mod">
          <ac:chgData name="Joshua Rinaldo" userId="eeaa994f99e4e508" providerId="LiveId" clId="{DB4E3B15-2960-4E13-84F6-D033724AF8B6}" dt="2019-08-16T21:45:57.796" v="148" actId="478"/>
          <ac:grpSpMkLst>
            <pc:docMk/>
            <pc:sldMk cId="2439075968" sldId="304"/>
            <ac:grpSpMk id="9" creationId="{FD32174C-9B9B-4B6F-BC74-FC138D9E1F50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18" creationId="{184B1E0B-DAA7-4D24-A04D-087328250631}"/>
          </ac:grpSpMkLst>
        </pc:grpChg>
        <pc:picChg chg="add del mod">
          <ac:chgData name="Joshua Rinaldo" userId="eeaa994f99e4e508" providerId="LiveId" clId="{DB4E3B15-2960-4E13-84F6-D033724AF8B6}" dt="2019-08-16T21:55:34.378" v="188" actId="478"/>
          <ac:picMkLst>
            <pc:docMk/>
            <pc:sldMk cId="2439075968" sldId="304"/>
            <ac:picMk id="1025" creationId="{889C70CA-1656-4157-9698-B88737450B17}"/>
          </ac:picMkLst>
        </pc:picChg>
        <pc:picChg chg="add mod">
          <ac:chgData name="Joshua Rinaldo" userId="eeaa994f99e4e508" providerId="LiveId" clId="{DB4E3B15-2960-4E13-84F6-D033724AF8B6}" dt="2019-08-17T14:33:37.462" v="252" actId="164"/>
          <ac:picMkLst>
            <pc:docMk/>
            <pc:sldMk cId="2439075968" sldId="304"/>
            <ac:picMk id="1026" creationId="{78D0FABA-F247-4AD8-AD72-54A07AB551C4}"/>
          </ac:picMkLst>
        </pc:picChg>
      </pc:sldChg>
      <pc:sldChg chg="addSp delSp modSp add">
        <pc:chgData name="Joshua Rinaldo" userId="eeaa994f99e4e508" providerId="LiveId" clId="{DB4E3B15-2960-4E13-84F6-D033724AF8B6}" dt="2019-08-17T14:39:57.204" v="296" actId="1076"/>
        <pc:sldMkLst>
          <pc:docMk/>
          <pc:sldMk cId="2068836324" sldId="305"/>
        </pc:sldMkLst>
        <pc:spChg chg="add del mod">
          <ac:chgData name="Joshua Rinaldo" userId="eeaa994f99e4e508" providerId="LiveId" clId="{DB4E3B15-2960-4E13-84F6-D033724AF8B6}" dt="2019-08-16T21:34:25.501" v="26" actId="478"/>
          <ac:spMkLst>
            <pc:docMk/>
            <pc:sldMk cId="2068836324" sldId="305"/>
            <ac:spMk id="2" creationId="{8E07A1F4-7205-424A-A88B-90A4F06937A6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3" creationId="{53FA2587-68E6-4E4C-B649-93C9ADE17DA3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4" creationId="{4CF2B6F6-CA09-40C7-8521-293ABE45A65D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5" creationId="{E9D1C7BE-3CEA-4CA4-A0EF-2D28AEAA9C2C}"/>
          </ac:spMkLst>
        </pc:spChg>
        <pc:spChg chg="add mod">
          <ac:chgData name="Joshua Rinaldo" userId="eeaa994f99e4e508" providerId="LiveId" clId="{DB4E3B15-2960-4E13-84F6-D033724AF8B6}" dt="2019-08-17T14:38:11.118" v="258" actId="1076"/>
          <ac:spMkLst>
            <pc:docMk/>
            <pc:sldMk cId="2068836324" sldId="305"/>
            <ac:spMk id="7" creationId="{D48C2784-83F9-4BA4-95CA-E072F094588C}"/>
          </ac:spMkLst>
        </pc:spChg>
        <pc:spChg chg="add del">
          <ac:chgData name="Joshua Rinaldo" userId="eeaa994f99e4e508" providerId="LiveId" clId="{DB4E3B15-2960-4E13-84F6-D033724AF8B6}" dt="2019-08-16T21:41:29.495" v="109"/>
          <ac:spMkLst>
            <pc:docMk/>
            <pc:sldMk cId="2068836324" sldId="305"/>
            <ac:spMk id="8" creationId="{D82E0EA2-1444-48E6-AA3A-D98DBA256C6A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9" creationId="{D6EE04E4-A6B2-4ACE-B73A-4678D9E2DE58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0" creationId="{3F264DC2-2772-42D1-91FD-A4309A5641D6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1" creationId="{2A83C029-9F0C-42F2-8BD3-A93279083395}"/>
          </ac:spMkLst>
        </pc:spChg>
        <pc:spChg chg="add mod">
          <ac:chgData name="Joshua Rinaldo" userId="eeaa994f99e4e508" providerId="LiveId" clId="{DB4E3B15-2960-4E13-84F6-D033724AF8B6}" dt="2019-08-17T14:38:21.166" v="262" actId="1076"/>
          <ac:spMkLst>
            <pc:docMk/>
            <pc:sldMk cId="2068836324" sldId="305"/>
            <ac:spMk id="14" creationId="{EAE5BED9-A2AA-4E3C-B191-D08C512C5725}"/>
          </ac:spMkLst>
        </pc:spChg>
        <pc:spChg chg="add mod">
          <ac:chgData name="Joshua Rinaldo" userId="eeaa994f99e4e508" providerId="LiveId" clId="{DB4E3B15-2960-4E13-84F6-D033724AF8B6}" dt="2019-08-17T14:38:33.528" v="265" actId="1076"/>
          <ac:spMkLst>
            <pc:docMk/>
            <pc:sldMk cId="2068836324" sldId="305"/>
            <ac:spMk id="15" creationId="{9735E406-B7F0-4601-A2B7-5693662EBE38}"/>
          </ac:spMkLst>
        </pc:spChg>
        <pc:spChg chg="add mod">
          <ac:chgData name="Joshua Rinaldo" userId="eeaa994f99e4e508" providerId="LiveId" clId="{DB4E3B15-2960-4E13-84F6-D033724AF8B6}" dt="2019-08-17T14:39:01.662" v="276" actId="1076"/>
          <ac:spMkLst>
            <pc:docMk/>
            <pc:sldMk cId="2068836324" sldId="305"/>
            <ac:spMk id="16" creationId="{B4C88905-C1C7-48CF-94EB-A7686D3B689B}"/>
          </ac:spMkLst>
        </pc:spChg>
        <pc:spChg chg="add mod">
          <ac:chgData name="Joshua Rinaldo" userId="eeaa994f99e4e508" providerId="LiveId" clId="{DB4E3B15-2960-4E13-84F6-D033724AF8B6}" dt="2019-08-17T14:38:50.678" v="273" actId="688"/>
          <ac:spMkLst>
            <pc:docMk/>
            <pc:sldMk cId="2068836324" sldId="305"/>
            <ac:spMk id="17" creationId="{EB796B0C-F70E-4B6F-B639-F6683607F973}"/>
          </ac:spMkLst>
        </pc:spChg>
        <pc:spChg chg="add mod">
          <ac:chgData name="Joshua Rinaldo" userId="eeaa994f99e4e508" providerId="LiveId" clId="{DB4E3B15-2960-4E13-84F6-D033724AF8B6}" dt="2019-08-17T14:39:23.553" v="281" actId="688"/>
          <ac:spMkLst>
            <pc:docMk/>
            <pc:sldMk cId="2068836324" sldId="305"/>
            <ac:spMk id="18" creationId="{21E68447-AC31-4262-906F-FA547783714A}"/>
          </ac:spMkLst>
        </pc:spChg>
        <pc:spChg chg="add mod">
          <ac:chgData name="Joshua Rinaldo" userId="eeaa994f99e4e508" providerId="LiveId" clId="{DB4E3B15-2960-4E13-84F6-D033724AF8B6}" dt="2019-08-17T14:39:30.608" v="284" actId="688"/>
          <ac:spMkLst>
            <pc:docMk/>
            <pc:sldMk cId="2068836324" sldId="305"/>
            <ac:spMk id="19" creationId="{DF43959A-62B0-4072-974A-3E9B78B40B37}"/>
          </ac:spMkLst>
        </pc:spChg>
        <pc:spChg chg="add mod">
          <ac:chgData name="Joshua Rinaldo" userId="eeaa994f99e4e508" providerId="LiveId" clId="{DB4E3B15-2960-4E13-84F6-D033724AF8B6}" dt="2019-08-17T14:39:40.265" v="288" actId="1076"/>
          <ac:spMkLst>
            <pc:docMk/>
            <pc:sldMk cId="2068836324" sldId="305"/>
            <ac:spMk id="20" creationId="{606104DC-7174-43BC-8BAD-8FE4A58E8837}"/>
          </ac:spMkLst>
        </pc:spChg>
        <pc:spChg chg="add mod">
          <ac:chgData name="Joshua Rinaldo" userId="eeaa994f99e4e508" providerId="LiveId" clId="{DB4E3B15-2960-4E13-84F6-D033724AF8B6}" dt="2019-08-17T14:39:48.995" v="292" actId="1076"/>
          <ac:spMkLst>
            <pc:docMk/>
            <pc:sldMk cId="2068836324" sldId="305"/>
            <ac:spMk id="21" creationId="{6C47BCCD-007C-461F-852D-E35CEBC2436E}"/>
          </ac:spMkLst>
        </pc:spChg>
        <pc:spChg chg="add mod">
          <ac:chgData name="Joshua Rinaldo" userId="eeaa994f99e4e508" providerId="LiveId" clId="{DB4E3B15-2960-4E13-84F6-D033724AF8B6}" dt="2019-08-17T14:39:57.204" v="296" actId="1076"/>
          <ac:spMkLst>
            <pc:docMk/>
            <pc:sldMk cId="2068836324" sldId="305"/>
            <ac:spMk id="22" creationId="{2EA256DF-41A4-4074-B69B-1E3CAB34B75D}"/>
          </ac:spMkLst>
        </pc:spChg>
        <pc:grpChg chg="add mod">
          <ac:chgData name="Joshua Rinaldo" userId="eeaa994f99e4e508" providerId="LiveId" clId="{DB4E3B15-2960-4E13-84F6-D033724AF8B6}" dt="2019-08-16T21:44:14.499" v="134" actId="164"/>
          <ac:grpSpMkLst>
            <pc:docMk/>
            <pc:sldMk cId="2068836324" sldId="305"/>
            <ac:grpSpMk id="6" creationId="{69126ED2-5E3C-4A55-9DFC-7412829EC15A}"/>
          </ac:grpSpMkLst>
        </pc:grpChg>
        <pc:picChg chg="add del mod">
          <ac:chgData name="Joshua Rinaldo" userId="eeaa994f99e4e508" providerId="LiveId" clId="{DB4E3B15-2960-4E13-84F6-D033724AF8B6}" dt="2019-08-16T21:36:57.442" v="51" actId="478"/>
          <ac:picMkLst>
            <pc:docMk/>
            <pc:sldMk cId="2068836324" sldId="305"/>
            <ac:picMk id="2049" creationId="{E50DA5AA-FC95-4E08-B709-53B0723E25F0}"/>
          </ac:picMkLst>
        </pc:picChg>
        <pc:picChg chg="add mod">
          <ac:chgData name="Joshua Rinaldo" userId="eeaa994f99e4e508" providerId="LiveId" clId="{DB4E3B15-2960-4E13-84F6-D033724AF8B6}" dt="2019-08-16T21:44:14.499" v="134" actId="164"/>
          <ac:picMkLst>
            <pc:docMk/>
            <pc:sldMk cId="2068836324" sldId="305"/>
            <ac:picMk id="2050" creationId="{4DB244E8-5454-488C-8B79-BB1C67E3B2A3}"/>
          </ac:picMkLst>
        </pc:picChg>
      </pc:sldChg>
      <pc:sldChg chg="addSp modSp add">
        <pc:chgData name="Joshua Rinaldo" userId="eeaa994f99e4e508" providerId="LiveId" clId="{DB4E3B15-2960-4E13-84F6-D033724AF8B6}" dt="2019-08-17T14:48:32.237" v="350" actId="1076"/>
        <pc:sldMkLst>
          <pc:docMk/>
          <pc:sldMk cId="3666074436" sldId="306"/>
        </pc:sldMkLst>
        <pc:picChg chg="add mod">
          <ac:chgData name="Joshua Rinaldo" userId="eeaa994f99e4e508" providerId="LiveId" clId="{DB4E3B15-2960-4E13-84F6-D033724AF8B6}" dt="2019-08-17T14:48:32.237" v="350" actId="1076"/>
          <ac:picMkLst>
            <pc:docMk/>
            <pc:sldMk cId="3666074436" sldId="306"/>
            <ac:picMk id="3" creationId="{D6305870-1A16-4316-9254-4DD2991FE8F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6T17:03:34.353"/>
    </inkml:context>
    <inkml:brush xml:id="br0">
      <inkml:brushProperty name="width" value="0.1" units="cm"/>
      <inkml:brushProperty name="height" value="0.1" units="cm"/>
      <inkml:brushProperty name="color" value="#D3D3D3"/>
      <inkml:brushProperty name="ignorePressure" value="1"/>
    </inkml:brush>
  </inkml:definitions>
  <inkml:trace contextRef="#ctx0" brushRef="#br0">219 33,'0'3,"0"0</inkml:trace>
  <inkml:trace contextRef="#ctx0" brushRef="#br0" timeOffset="1875.307">265 33</inkml:trace>
  <inkml:trace contextRef="#ctx0" brushRef="#br0" timeOffset="3613.471">305 27</inkml:trace>
  <inkml:trace contextRef="#ctx0" brushRef="#br0" timeOffset="6494.287">232 66</inkml:trace>
  <inkml:trace contextRef="#ctx0" brushRef="#br0" timeOffset="8610.454">0 0</inkml:trace>
  <inkml:trace contextRef="#ctx0" brushRef="#br0" timeOffset="10137.588">80 0</inkml:trace>
  <inkml:trace contextRef="#ctx0" brushRef="#br0" timeOffset="12848.083">146 20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0.png"/><Relationship Id="rId3" Type="http://schemas.openxmlformats.org/officeDocument/2006/relationships/image" Target="../media/image75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7" Type="http://schemas.openxmlformats.org/officeDocument/2006/relationships/image" Target="../media/image124.png"/><Relationship Id="rId33" Type="http://schemas.openxmlformats.org/officeDocument/2006/relationships/image" Target="../media/image4.png"/><Relationship Id="rId38" Type="http://schemas.openxmlformats.org/officeDocument/2006/relationships/image" Target="../media/image12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32" Type="http://schemas.openxmlformats.org/officeDocument/2006/relationships/image" Target="../media/image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77.png"/><Relationship Id="rId36" Type="http://schemas.openxmlformats.org/officeDocument/2006/relationships/image" Target="../media/image127.png"/><Relationship Id="rId4" Type="http://schemas.openxmlformats.org/officeDocument/2006/relationships/image" Target="../media/image76.png"/><Relationship Id="rId27" Type="http://schemas.openxmlformats.org/officeDocument/2006/relationships/image" Target="../media/image61.png"/><Relationship Id="rId35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33" Type="http://schemas.openxmlformats.org/officeDocument/2006/relationships/image" Target="../media/image4.png"/><Relationship Id="rId2" Type="http://schemas.openxmlformats.org/officeDocument/2006/relationships/image" Target="../media/image13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32" Type="http://schemas.openxmlformats.org/officeDocument/2006/relationships/image" Target="../media/image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5" Type="http://schemas.openxmlformats.org/officeDocument/2006/relationships/image" Target="../media/image164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5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50.png"/><Relationship Id="rId4" Type="http://schemas.openxmlformats.org/officeDocument/2006/relationships/image" Target="../media/image1640.png"/><Relationship Id="rId9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7" Type="http://schemas.openxmlformats.org/officeDocument/2006/relationships/image" Target="../media/image17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0.png"/><Relationship Id="rId7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0.png"/><Relationship Id="rId10" Type="http://schemas.openxmlformats.org/officeDocument/2006/relationships/image" Target="../media/image181.png"/><Relationship Id="rId4" Type="http://schemas.openxmlformats.org/officeDocument/2006/relationships/image" Target="../media/image1750.png"/><Relationship Id="rId9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33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14" Type="http://schemas.openxmlformats.org/officeDocument/2006/relationships/image" Target="../media/image38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80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8" Type="http://schemas.openxmlformats.org/officeDocument/2006/relationships/image" Target="../media/image670.png"/><Relationship Id="rId7" Type="http://schemas.openxmlformats.org/officeDocument/2006/relationships/image" Target="../media/image7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0.png"/><Relationship Id="rId6" Type="http://schemas.openxmlformats.org/officeDocument/2006/relationships/image" Target="../media/image69.png"/><Relationship Id="rId40" Type="http://schemas.openxmlformats.org/officeDocument/2006/relationships/image" Target="../media/image65.png"/><Relationship Id="rId5" Type="http://schemas.openxmlformats.org/officeDocument/2006/relationships/image" Target="../media/image68.png"/><Relationship Id="rId36" Type="http://schemas.openxmlformats.org/officeDocument/2006/relationships/image" Target="../media/image650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rc 106">
            <a:extLst>
              <a:ext uri="{FF2B5EF4-FFF2-40B4-BE49-F238E27FC236}">
                <a16:creationId xmlns:a16="http://schemas.microsoft.com/office/drawing/2014/main" id="{9DAC5643-F10B-4DE5-88DE-6D407E8F74D0}"/>
              </a:ext>
            </a:extLst>
          </p:cNvPr>
          <p:cNvSpPr/>
          <p:nvPr/>
        </p:nvSpPr>
        <p:spPr>
          <a:xfrm rot="9587693">
            <a:off x="1724378" y="572278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1171" y="549450"/>
            <a:ext cx="5429969" cy="4169364"/>
            <a:chOff x="6311171" y="549450"/>
            <a:chExt cx="5429969" cy="416936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1E9F371-EE4A-4A1D-8E22-1F62D3758919}"/>
                </a:ext>
              </a:extLst>
            </p:cNvPr>
            <p:cNvGrpSpPr/>
            <p:nvPr/>
          </p:nvGrpSpPr>
          <p:grpSpPr>
            <a:xfrm rot="10800000">
              <a:off x="7322438" y="981574"/>
              <a:ext cx="4080642" cy="3347539"/>
              <a:chOff x="1508612" y="3434316"/>
              <a:chExt cx="2251013" cy="184661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925F5FA-5DE4-4BA5-83A9-3B987469CFFF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3BEED61-20D6-4683-B2A2-4402DA09B545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BE74027-A284-4C63-8928-F1BEECD89559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FF1D11B-FA7B-43E3-8885-D06B64ACBDC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0FA3ABA-1411-42A5-98BC-690B98DD4A6B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119FEEC-7F5C-40F6-928D-86A3528B343A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F29B8AF-3C39-47C8-BC0D-13EE1AB7593C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2E0A10E-89F9-41DA-A149-E8120F23CD48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83A215-CFAE-4E1B-845C-3C39462B246B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4A6C2C2-E700-4B89-BA20-AE8358197A33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513BADF-2BDB-4F1A-A0CD-01D9DE175245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7C64662-4DF2-4C14-BB2B-DE53AB3A07B6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525D3E9-EE7B-45DC-BFB6-C553B77D3AFA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/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5CB7148-7EAE-421C-81A3-F553570D0E08}"/>
                </a:ext>
              </a:extLst>
            </p:cNvPr>
            <p:cNvSpPr/>
            <p:nvPr/>
          </p:nvSpPr>
          <p:spPr>
            <a:xfrm>
              <a:off x="7946577" y="1148020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5481B44-4EF2-42D3-BD06-E4311B7E5491}"/>
                </a:ext>
              </a:extLst>
            </p:cNvPr>
            <p:cNvCxnSpPr>
              <a:cxnSpLocks/>
              <a:stCxn id="126" idx="0"/>
              <a:endCxn id="126" idx="4"/>
            </p:cNvCxnSpPr>
            <p:nvPr/>
          </p:nvCxnSpPr>
          <p:spPr>
            <a:xfrm>
              <a:off x="9409617" y="1148020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BC7F3DA-D28B-4633-A458-5DF47AFCD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616" y="1913904"/>
              <a:ext cx="1290135" cy="697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/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5714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41D8352-0BDC-445E-A497-FF41F1B0482E}"/>
                </a:ext>
              </a:extLst>
            </p:cNvPr>
            <p:cNvSpPr/>
            <p:nvPr/>
          </p:nvSpPr>
          <p:spPr>
            <a:xfrm rot="20976002">
              <a:off x="7538185" y="1013603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/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429" r="-22857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1ECB37B-17DF-4BF2-B238-7E4F3E674670}"/>
                </a:ext>
              </a:extLst>
            </p:cNvPr>
            <p:cNvSpPr/>
            <p:nvPr/>
          </p:nvSpPr>
          <p:spPr>
            <a:xfrm rot="9587693">
              <a:off x="7608045" y="549450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/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/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4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E91CABC-EA16-4D0C-8AA1-A2E0B6658038}"/>
                </a:ext>
              </a:extLst>
            </p:cNvPr>
            <p:cNvGrpSpPr/>
            <p:nvPr/>
          </p:nvGrpSpPr>
          <p:grpSpPr>
            <a:xfrm>
              <a:off x="6311171" y="3599785"/>
              <a:ext cx="983624" cy="709995"/>
              <a:chOff x="8248391" y="2564515"/>
              <a:chExt cx="983624" cy="70999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8FFDA79-AE86-4E67-ACF6-5669CCDBFD34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18C9848-AD7F-47F5-8A56-B3B4EF449619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ADFD3978-DE9A-4113-8BDB-5AE2485D39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D57C1F0-A642-49C1-9F96-B85D751200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05E4DAED-3504-494A-94BA-90B816855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6D5AB2F-832F-44E1-9990-05BD3B479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985BB90B-4F05-4783-9A61-B3164556A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9C45525-06F6-41BC-9829-6B5205814600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10131D8-08A2-4C20-82CC-7FFB29622C7C}"/>
                  </a:ext>
                </a:extLst>
              </p:cNvPr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92CBB65-8C50-4ABC-B068-D091FD1385B4}"/>
                      </a:ext>
                    </a:extLst>
                  </p:cNvPr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98D298E-2E9E-46F0-9334-F467828E4B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0790" y="2611108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/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oMath>
                    </m:oMathPara>
                  </a14:m>
                  <a:endParaRPr lang="en-CA" sz="24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26190" r="-2381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86A2BFA-281D-4336-AA58-91E057C13392}"/>
                </a:ext>
              </a:extLst>
            </p:cNvPr>
            <p:cNvGrpSpPr/>
            <p:nvPr/>
          </p:nvGrpSpPr>
          <p:grpSpPr>
            <a:xfrm>
              <a:off x="10439265" y="1694548"/>
              <a:ext cx="421918" cy="421918"/>
              <a:chOff x="4266210" y="4427070"/>
              <a:chExt cx="198119" cy="19811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77F03AC-D90F-4582-8E87-199067684D5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A83D743-741B-41CD-94FA-BCB0E0E8036E}"/>
                  </a:ext>
                </a:extLst>
              </p:cNvPr>
              <p:cNvSpPr/>
              <p:nvPr/>
            </p:nvSpPr>
            <p:spPr>
              <a:xfrm>
                <a:off x="4341907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/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F089D6-ABC0-4A68-90FE-D621ACE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9390790" y="1897108"/>
              <a:ext cx="1265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143" y="686458"/>
            <a:ext cx="5235709" cy="4067769"/>
            <a:chOff x="347143" y="686458"/>
            <a:chExt cx="5235709" cy="4067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4483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47143" y="686458"/>
              <a:ext cx="5235709" cy="4067769"/>
              <a:chOff x="374408" y="680136"/>
              <a:chExt cx="5235709" cy="40677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468BD9D-23D8-4567-BC35-6AE5EB4E3E3D}"/>
                  </a:ext>
                </a:extLst>
              </p:cNvPr>
              <p:cNvGrpSpPr/>
              <p:nvPr/>
            </p:nvGrpSpPr>
            <p:grpSpPr>
              <a:xfrm rot="10800000">
                <a:off x="1467140" y="1028141"/>
                <a:ext cx="4080642" cy="3347539"/>
                <a:chOff x="1508612" y="3434316"/>
                <a:chExt cx="2251013" cy="184661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4AC3A4-237E-4768-AE5B-E4476C35BF15}"/>
                    </a:ext>
                  </a:extLst>
                </p:cNvPr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7CC7C31-C3AE-4B22-9C23-D304DDDC3273}"/>
                    </a:ext>
                  </a:extLst>
                </p:cNvPr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739FEE8-3E1D-4A1F-8866-4D5DB35F8B0F}"/>
                    </a:ext>
                  </a:extLst>
                </p:cNvPr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7679E98-EF72-4431-8A79-B8CB3315DB11}"/>
                    </a:ext>
                  </a:extLst>
                </p:cNvPr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906F297-25A6-42FA-B365-CCC9BA440DB2}"/>
                    </a:ext>
                  </a:extLst>
                </p:cNvPr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DED0BBD-498A-4D85-AC3C-B6B876AFCFD3}"/>
                    </a:ext>
                  </a:extLst>
                </p:cNvPr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534DEF0-BF0E-4083-BB5C-7B937B4321AB}"/>
                    </a:ext>
                  </a:extLst>
                </p:cNvPr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DDA82C8-CEF8-44EF-A229-12486946C506}"/>
                    </a:ext>
                  </a:extLst>
                </p:cNvPr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8EE0DF1-54EC-4369-AF61-F11368055FD7}"/>
                    </a:ext>
                  </a:extLst>
                </p:cNvPr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320A213-4E86-44C2-9CBD-83D3A9677B0C}"/>
                    </a:ext>
                  </a:extLst>
                </p:cNvPr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E500226-ED7F-4EBA-B49F-5B203A3CAD89}"/>
                    </a:ext>
                  </a:extLst>
                </p:cNvPr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34FC8E1-8B30-4454-9C5B-0542B240F15D}"/>
                    </a:ext>
                  </a:extLst>
                </p:cNvPr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5315CB6-7D49-41E1-88AB-45D70DA0B502}"/>
                    </a:ext>
                  </a:extLst>
                </p:cNvPr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2226BB1-1215-4A2D-BACE-12DD21A48CE2}"/>
                  </a:ext>
                </a:extLst>
              </p:cNvPr>
              <p:cNvSpPr/>
              <p:nvPr/>
            </p:nvSpPr>
            <p:spPr>
              <a:xfrm>
                <a:off x="2091279" y="1194587"/>
                <a:ext cx="2926080" cy="2926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0C90CFF-B646-40F7-BF32-C916D1757438}"/>
                  </a:ext>
                </a:extLst>
              </p:cNvPr>
              <p:cNvCxnSpPr>
                <a:cxnSpLocks/>
                <a:stCxn id="69" idx="0"/>
                <a:endCxn id="69" idx="4"/>
              </p:cNvCxnSpPr>
              <p:nvPr/>
            </p:nvCxnSpPr>
            <p:spPr>
              <a:xfrm>
                <a:off x="3554319" y="1194587"/>
                <a:ext cx="0" cy="29260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C57F02A-D069-4966-9D54-17909663E5AD}"/>
                  </a:ext>
                </a:extLst>
              </p:cNvPr>
              <p:cNvSpPr/>
              <p:nvPr/>
            </p:nvSpPr>
            <p:spPr>
              <a:xfrm rot="20976002">
                <a:off x="1654852" y="1042694"/>
                <a:ext cx="3705211" cy="3705211"/>
              </a:xfrm>
              <a:prstGeom prst="arc">
                <a:avLst>
                  <a:gd name="adj1" fmla="val 16200000"/>
                  <a:gd name="adj2" fmla="val 19015741"/>
                </a:avLst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8571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8E540E-D432-4803-9146-49C0D3AFE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5222" y="2015035"/>
                <a:ext cx="1324990" cy="675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3404" r="-1914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037A2D-8CDA-4C18-B2AA-74D03E16B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319" y="2689398"/>
                <a:ext cx="1463040" cy="60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oMath>
                      </m:oMathPara>
                    </a14:m>
                    <a:endParaRPr lang="en-CA" sz="24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6190" r="-23810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sz="24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CA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4788F8-1418-4AF6-BF55-B8B9B9EDFB4E}"/>
                  </a:ext>
                </a:extLst>
              </p:cNvPr>
              <p:cNvGrpSpPr/>
              <p:nvPr/>
            </p:nvGrpSpPr>
            <p:grpSpPr>
              <a:xfrm>
                <a:off x="4655002" y="1810417"/>
                <a:ext cx="421918" cy="421918"/>
                <a:chOff x="4266210" y="4427070"/>
                <a:chExt cx="198119" cy="198119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BB3B2FE-6032-45C2-80A8-93B58BA55663}"/>
                    </a:ext>
                  </a:extLst>
                </p:cNvPr>
                <p:cNvSpPr/>
                <p:nvPr/>
              </p:nvSpPr>
              <p:spPr>
                <a:xfrm>
                  <a:off x="4341905" y="4503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3C4A1596-B6D4-47D7-A304-EBE82DD2A95E}"/>
                    </a:ext>
                  </a:extLst>
                </p:cNvPr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7AC0DF-BB43-4E96-BEEE-6B2FBC51D92C}"/>
                  </a:ext>
                </a:extLst>
              </p:cNvPr>
              <p:cNvGrpSpPr/>
              <p:nvPr/>
            </p:nvGrpSpPr>
            <p:grpSpPr>
              <a:xfrm>
                <a:off x="374408" y="3716077"/>
                <a:ext cx="983624" cy="709995"/>
                <a:chOff x="8248391" y="2564515"/>
                <a:chExt cx="983624" cy="70999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771D341-753B-4E6A-B6C8-8FFD0CD966C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2D97099-027E-461A-A575-96A8CE4F341A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4B0E53C9-3BBD-4E80-8FD1-C6B9B514CE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E0F89FF2-4BA7-4478-91B1-E60877DB63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7FBFE0BB-813A-4B57-B6AC-5603934C93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637EDBD1-234E-4D98-B438-5DB282539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16248427-81F6-46DC-A82D-A4DCDD17C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3F00D3C-6BFB-4FC4-B6B3-35E3BEF12DE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4880F7A-A146-4F29-AACF-BD16E359BC7A}"/>
                    </a:ext>
                  </a:extLst>
                </p:cNvPr>
                <p:cNvCxnSpPr/>
                <p:nvPr/>
              </p:nvCxnSpPr>
              <p:spPr>
                <a:xfrm flipV="1">
                  <a:off x="8499634" y="2899233"/>
                  <a:ext cx="474314" cy="27314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F01D064C-A659-4D9C-9C3B-9FB8F6A93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Straight Arrow Connector 19"/>
            <p:cNvCxnSpPr/>
            <p:nvPr/>
          </p:nvCxnSpPr>
          <p:spPr>
            <a:xfrm flipH="1" flipV="1">
              <a:off x="4672741" y="1627454"/>
              <a:ext cx="175528" cy="3819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E15606-331A-4F73-B382-B0444135C218}"/>
              </a:ext>
            </a:extLst>
          </p:cNvPr>
          <p:cNvGrpSpPr/>
          <p:nvPr/>
        </p:nvGrpSpPr>
        <p:grpSpPr>
          <a:xfrm>
            <a:off x="5199267" y="825620"/>
            <a:ext cx="4420248" cy="3935005"/>
            <a:chOff x="206854" y="941234"/>
            <a:chExt cx="4420248" cy="3935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56AD3-3044-40C3-AA89-6122AA45C03B}"/>
                </a:ext>
              </a:extLst>
            </p:cNvPr>
            <p:cNvGrpSpPr/>
            <p:nvPr/>
          </p:nvGrpSpPr>
          <p:grpSpPr>
            <a:xfrm rot="10800000">
              <a:off x="307228" y="995228"/>
              <a:ext cx="4080642" cy="3347539"/>
              <a:chOff x="1508612" y="3434316"/>
              <a:chExt cx="2251013" cy="18466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E262C2-50B4-4ECC-AE78-53209458794E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106BA50-98D2-47FA-A12F-A5022AFDA25D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5F778E-5917-4DC4-AC10-6E4630701BBE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83C303-BABF-49B1-99A6-BC5C115674A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104B19-0C46-464C-8BCA-8047097F8505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772AB-89E6-493B-AA28-2501DA10B722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B3C70-BCF5-4637-A5F0-B49492896F8D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8FF5A85-6A4D-4B2D-9B5E-7AFAABD92EDE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785EF6-5038-4315-AD32-30E51B56FCE1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F39EBE-76CC-453F-88B9-98BB48BDA2B9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B1821C-A6F3-4F8D-AD70-B94D1A9A0ECE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A189FF-AB56-494B-B407-7EF179ED68C1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2A2018-584B-42C9-A07E-503D24F0B4CB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9E6D2-FE8B-40BE-9A2E-AFBAD74D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346" y="2645609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93B739-26C5-4D35-9B17-CC541B4EB00A}"/>
                </a:ext>
              </a:extLst>
            </p:cNvPr>
            <p:cNvSpPr/>
            <p:nvPr/>
          </p:nvSpPr>
          <p:spPr>
            <a:xfrm>
              <a:off x="931367" y="1161674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/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03913C-619B-4508-BB0C-7C631A7145C1}"/>
                </a:ext>
              </a:extLst>
            </p:cNvPr>
            <p:cNvGrpSpPr/>
            <p:nvPr/>
          </p:nvGrpSpPr>
          <p:grpSpPr>
            <a:xfrm>
              <a:off x="2598779" y="3816864"/>
              <a:ext cx="421918" cy="421918"/>
              <a:chOff x="4266210" y="4427070"/>
              <a:chExt cx="198119" cy="19811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A0311D-77BF-40E1-84E6-54668D32F92A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AE2BAD-E49F-42D1-B77A-C8F94EF490B1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6727F6-86D9-4DC0-A82E-0B06AA473641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394407" y="1161674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7">
              <a:extLst>
                <a:ext uri="{FF2B5EF4-FFF2-40B4-BE49-F238E27FC236}">
                  <a16:creationId xmlns:a16="http://schemas.microsoft.com/office/drawing/2014/main" id="{C0F64985-F993-4ACF-98D2-8A6C459C790D}"/>
                </a:ext>
              </a:extLst>
            </p:cNvPr>
            <p:cNvSpPr/>
            <p:nvPr/>
          </p:nvSpPr>
          <p:spPr>
            <a:xfrm flipH="1">
              <a:off x="975124" y="1434793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/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Multiply 57">
              <a:extLst>
                <a:ext uri="{FF2B5EF4-FFF2-40B4-BE49-F238E27FC236}">
                  <a16:creationId xmlns:a16="http://schemas.microsoft.com/office/drawing/2014/main" id="{2A1E6C92-4C81-4F72-921C-EDBD203BD578}"/>
                </a:ext>
              </a:extLst>
            </p:cNvPr>
            <p:cNvSpPr/>
            <p:nvPr/>
          </p:nvSpPr>
          <p:spPr>
            <a:xfrm flipH="1">
              <a:off x="659702" y="2317170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/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Multiply 57">
              <a:extLst>
                <a:ext uri="{FF2B5EF4-FFF2-40B4-BE49-F238E27FC236}">
                  <a16:creationId xmlns:a16="http://schemas.microsoft.com/office/drawing/2014/main" id="{9BD81DCB-865E-461E-BBE7-1457CB0A6398}"/>
                </a:ext>
              </a:extLst>
            </p:cNvPr>
            <p:cNvSpPr/>
            <p:nvPr/>
          </p:nvSpPr>
          <p:spPr>
            <a:xfrm flipH="1">
              <a:off x="979702" y="3216541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/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Multiply 57">
              <a:extLst>
                <a:ext uri="{FF2B5EF4-FFF2-40B4-BE49-F238E27FC236}">
                  <a16:creationId xmlns:a16="http://schemas.microsoft.com/office/drawing/2014/main" id="{7AC402DC-D0DA-4F36-83EE-1136C0CACD86}"/>
                </a:ext>
              </a:extLst>
            </p:cNvPr>
            <p:cNvSpPr/>
            <p:nvPr/>
          </p:nvSpPr>
          <p:spPr>
            <a:xfrm flipH="1">
              <a:off x="1716543" y="3728035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/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Multiply 57">
              <a:extLst>
                <a:ext uri="{FF2B5EF4-FFF2-40B4-BE49-F238E27FC236}">
                  <a16:creationId xmlns:a16="http://schemas.microsoft.com/office/drawing/2014/main" id="{CD059A99-EAE9-4D2A-A0A7-B6FC6BF17AD6}"/>
                </a:ext>
              </a:extLst>
            </p:cNvPr>
            <p:cNvSpPr/>
            <p:nvPr/>
          </p:nvSpPr>
          <p:spPr>
            <a:xfrm flipH="1">
              <a:off x="1683591" y="941234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/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/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7E517A8-A756-4AE3-AECB-CABAA57D37D7}"/>
                </a:ext>
              </a:extLst>
            </p:cNvPr>
            <p:cNvGrpSpPr/>
            <p:nvPr/>
          </p:nvGrpSpPr>
          <p:grpSpPr>
            <a:xfrm>
              <a:off x="3358616" y="3297179"/>
              <a:ext cx="421918" cy="421918"/>
              <a:chOff x="4266210" y="4427070"/>
              <a:chExt cx="198119" cy="19811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4DC21BE-D205-44C6-A8DA-27388DBD0A9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4E63BB-5A41-4903-8BC5-2B1ABC74E8F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/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F61AC1-4BBA-4063-B755-CCF05BC7DEFA}"/>
                </a:ext>
              </a:extLst>
            </p:cNvPr>
            <p:cNvGrpSpPr/>
            <p:nvPr/>
          </p:nvGrpSpPr>
          <p:grpSpPr>
            <a:xfrm>
              <a:off x="3646489" y="2435883"/>
              <a:ext cx="421918" cy="421918"/>
              <a:chOff x="4266210" y="4427070"/>
              <a:chExt cx="198119" cy="19811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BA357D-45A3-4B62-BD1E-E8574889AF88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4EF6E5-1880-4116-A4FA-366DAF819159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/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D010F4-7286-4E81-B8A3-F648D11EB075}"/>
                </a:ext>
              </a:extLst>
            </p:cNvPr>
            <p:cNvGrpSpPr/>
            <p:nvPr/>
          </p:nvGrpSpPr>
          <p:grpSpPr>
            <a:xfrm>
              <a:off x="3289903" y="1458678"/>
              <a:ext cx="421918" cy="421918"/>
              <a:chOff x="4266210" y="4427070"/>
              <a:chExt cx="198119" cy="19811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9B1767-5D2C-4F3E-A19A-B4FA78A8AB74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A37B68-3460-4E6B-BCB8-173C914977B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/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blipFill>
                  <a:blip r:embed="rId11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6688FC-19C9-429E-A28E-AB258780132C}"/>
                </a:ext>
              </a:extLst>
            </p:cNvPr>
            <p:cNvGrpSpPr/>
            <p:nvPr/>
          </p:nvGrpSpPr>
          <p:grpSpPr>
            <a:xfrm>
              <a:off x="2537921" y="1012648"/>
              <a:ext cx="421918" cy="421918"/>
              <a:chOff x="4266210" y="4427070"/>
              <a:chExt cx="198119" cy="1981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89735EF-A8DC-49ED-8E3D-4E6E9C0066EF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943E01-E570-43F9-B890-2E122545AD4E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FD2393-0DDD-4EE5-96E4-402A4457F937}"/>
                </a:ext>
              </a:extLst>
            </p:cNvPr>
            <p:cNvCxnSpPr/>
            <p:nvPr/>
          </p:nvCxnSpPr>
          <p:spPr>
            <a:xfrm>
              <a:off x="2577070" y="2645609"/>
              <a:ext cx="0" cy="204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E5E0F0-9915-43E3-B4A1-6C8C927D9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407" y="2834183"/>
              <a:ext cx="2033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6CB026-3DC6-48B0-B783-868149327489}"/>
                </a:ext>
              </a:extLst>
            </p:cNvPr>
            <p:cNvGrpSpPr/>
            <p:nvPr/>
          </p:nvGrpSpPr>
          <p:grpSpPr>
            <a:xfrm rot="16200000">
              <a:off x="2389994" y="2428933"/>
              <a:ext cx="203339" cy="204212"/>
              <a:chOff x="2546807" y="2798009"/>
              <a:chExt cx="203339" cy="204212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1E7E33-A30C-4121-924F-430F34FEA7E2}"/>
                  </a:ext>
                </a:extLst>
              </p:cNvPr>
              <p:cNvCxnSpPr/>
              <p:nvPr/>
            </p:nvCxnSpPr>
            <p:spPr>
              <a:xfrm>
                <a:off x="2729470" y="2798009"/>
                <a:ext cx="0" cy="204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84EDCE-691F-47ED-96B6-693691A53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807" y="2986583"/>
                <a:ext cx="2033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/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/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39E2AA-D883-4384-8687-32CC271BDD67}"/>
              </a:ext>
            </a:extLst>
          </p:cNvPr>
          <p:cNvGrpSpPr/>
          <p:nvPr/>
        </p:nvGrpSpPr>
        <p:grpSpPr>
          <a:xfrm>
            <a:off x="4245603" y="3701250"/>
            <a:ext cx="983624" cy="709995"/>
            <a:chOff x="8248391" y="2564515"/>
            <a:chExt cx="983624" cy="7099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733F88-D1E1-4204-89FD-8379035DC1D1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7058F1-92AF-44F9-8467-5E886F98E75D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00502F-EAA6-4FE8-B789-DB3C5B9F77F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0945E0D-428D-43EF-B29F-858BF1653333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047B3837-B9F2-426A-965A-1FF7945E1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C949FBAA-B174-4BEF-957C-C415A2447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743AC734-6874-44DF-9672-8EB8B88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B0A8F-98B2-45E8-ADF6-0CCDE2825EB6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E3C4F8-A6AA-4433-AE8F-887987F8911B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5615B7-D5EB-4E6B-8F29-C058C42DF8F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6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1168" y="-624868"/>
            <a:ext cx="9943542" cy="9693931"/>
            <a:chOff x="1081168" y="-624868"/>
            <a:chExt cx="9943542" cy="9693931"/>
          </a:xfrm>
        </p:grpSpPr>
        <p:grpSp>
          <p:nvGrpSpPr>
            <p:cNvPr id="4" name="Group 3"/>
            <p:cNvGrpSpPr/>
            <p:nvPr/>
          </p:nvGrpSpPr>
          <p:grpSpPr>
            <a:xfrm>
              <a:off x="1081168" y="-624868"/>
              <a:ext cx="9943542" cy="4798701"/>
              <a:chOff x="1457196" y="1035152"/>
              <a:chExt cx="9943542" cy="479870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C096815-9199-42B0-BABA-933F845A688F}"/>
                  </a:ext>
                </a:extLst>
              </p:cNvPr>
              <p:cNvGrpSpPr/>
              <p:nvPr/>
            </p:nvGrpSpPr>
            <p:grpSpPr>
              <a:xfrm>
                <a:off x="1457196" y="1035152"/>
                <a:ext cx="9943542" cy="4798701"/>
                <a:chOff x="1457196" y="1035152"/>
                <a:chExt cx="9943542" cy="4798701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DEFB352-6D0D-4F98-91E7-3C9DA5F0B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196" y="2105185"/>
                  <a:ext cx="0" cy="2647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6FEF3F3-0C33-4A91-937F-CF1074BFE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2093134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7310857-DB4A-4FF4-8334-71ED9EF34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4752818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5190BAE-C663-4E85-828F-D3601BF3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20684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D044642-98FC-49FE-AEDF-86D2E327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66700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76AD5F58-B6B1-4877-8995-DBF8F49F2660}"/>
                    </a:ext>
                  </a:extLst>
                </p:cNvPr>
                <p:cNvSpPr/>
                <p:nvPr/>
              </p:nvSpPr>
              <p:spPr>
                <a:xfrm>
                  <a:off x="2062532" y="3206848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E0B424CE-8B53-4CFF-8B92-DABC69DE1A90}"/>
                    </a:ext>
                  </a:extLst>
                </p:cNvPr>
                <p:cNvSpPr/>
                <p:nvPr/>
              </p:nvSpPr>
              <p:spPr>
                <a:xfrm flipV="1">
                  <a:off x="2062532" y="3026426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2EB6FA-5ED1-4728-8BDA-9C76246B1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737" y="3429001"/>
                  <a:ext cx="670164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B2EFCC3-9357-4718-9B77-1859AFD974F7}"/>
                    </a:ext>
                  </a:extLst>
                </p:cNvPr>
                <p:cNvSpPr/>
                <p:nvPr/>
              </p:nvSpPr>
              <p:spPr>
                <a:xfrm>
                  <a:off x="1457196" y="3313671"/>
                  <a:ext cx="967791" cy="2306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0D693-E20D-496B-A3AA-0D7754F75376}"/>
                    </a:ext>
                  </a:extLst>
                </p:cNvPr>
                <p:cNvSpPr/>
                <p:nvPr/>
              </p:nvSpPr>
              <p:spPr>
                <a:xfrm>
                  <a:off x="5150141" y="2315289"/>
                  <a:ext cx="1465363" cy="8084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0" name="Moon 49">
                  <a:extLst>
                    <a:ext uri="{FF2B5EF4-FFF2-40B4-BE49-F238E27FC236}">
                      <a16:creationId xmlns:a16="http://schemas.microsoft.com/office/drawing/2014/main" id="{286AE130-FAD6-4933-A185-249C1FF1B527}"/>
                    </a:ext>
                  </a:extLst>
                </p:cNvPr>
                <p:cNvSpPr/>
                <p:nvPr/>
              </p:nvSpPr>
              <p:spPr>
                <a:xfrm flipH="1">
                  <a:off x="8525975" y="1042949"/>
                  <a:ext cx="1242818" cy="4785607"/>
                </a:xfrm>
                <a:prstGeom prst="moon">
                  <a:avLst>
                    <a:gd name="adj" fmla="val 44694"/>
                  </a:avLst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EDBE3E1-A40C-4E08-B8F1-FEE2ECA2C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28256" y="4752818"/>
                  <a:ext cx="1570100" cy="10810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3440AB-0DF7-49AC-8B8E-EC36E469A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28256" y="1035152"/>
                  <a:ext cx="1570100" cy="10579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𝑒𝑙𝑒𝑐𝑡𝑟𝑜𝑛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𝑏𝑒𝑎𝑚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837" r="-2837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𝐶𝑎𝑡h𝑜𝑑𝑒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357" r="-476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𝑝h𝑜𝑠𝑝h𝑜𝑟𝑜𝑢𝑠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CA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𝑠𝑐𝑟𝑒𝑒𝑛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570" r="-3586" b="-1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182" r="-18182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AD34433-413C-43BD-BDBD-676AC287A537}"/>
                    </a:ext>
                  </a:extLst>
                </p:cNvPr>
                <p:cNvSpPr/>
                <p:nvPr/>
              </p:nvSpPr>
              <p:spPr>
                <a:xfrm>
                  <a:off x="5150141" y="3738436"/>
                  <a:ext cx="1465363" cy="8084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857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8182" r="-1818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𝑑𝑒𝑓𝑙𝑒𝑐𝑡𝑒𝑑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0" r="-125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081168" y="4270362"/>
              <a:ext cx="9943542" cy="4798701"/>
              <a:chOff x="1457196" y="1035152"/>
              <a:chExt cx="9943542" cy="47987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5B3FE7-11F1-469B-B10F-7169F3B2B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196" y="2105185"/>
                <a:ext cx="0" cy="2647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B5DE97F-6937-434C-860B-9F1F7D58D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2093134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47C40C8-EA3F-4C2A-BA89-C8BB44F5B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4752818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788C2B-1A00-433B-8E00-FD9571C18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20684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6A956A6-37BF-4DB7-A626-4666A7652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4187C75-B840-4B86-A051-A257349404C6}"/>
                  </a:ext>
                </a:extLst>
              </p:cNvPr>
              <p:cNvSpPr/>
              <p:nvPr/>
            </p:nvSpPr>
            <p:spPr>
              <a:xfrm>
                <a:off x="2062532" y="3206848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64CE53C-6170-471C-ADA1-F924B56C11A4}"/>
                  </a:ext>
                </a:extLst>
              </p:cNvPr>
              <p:cNvSpPr/>
              <p:nvPr/>
            </p:nvSpPr>
            <p:spPr>
              <a:xfrm flipV="1">
                <a:off x="2062532" y="3026426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D980F3E-44CF-4A59-A823-F6B3AFC5B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737" y="3429001"/>
                <a:ext cx="40601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F6C87-517E-4D66-8231-E055C85A1C88}"/>
                  </a:ext>
                </a:extLst>
              </p:cNvPr>
              <p:cNvSpPr/>
              <p:nvPr/>
            </p:nvSpPr>
            <p:spPr>
              <a:xfrm>
                <a:off x="1457196" y="3313671"/>
                <a:ext cx="967791" cy="2306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F9B1DA-0344-48FD-88D1-DB002969DD1F}"/>
                  </a:ext>
                </a:extLst>
              </p:cNvPr>
              <p:cNvSpPr/>
              <p:nvPr/>
            </p:nvSpPr>
            <p:spPr>
              <a:xfrm>
                <a:off x="5129279" y="3222785"/>
                <a:ext cx="1465363" cy="3883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36A25876-1350-4E02-9677-B36219EF3120}"/>
                  </a:ext>
                </a:extLst>
              </p:cNvPr>
              <p:cNvSpPr/>
              <p:nvPr/>
            </p:nvSpPr>
            <p:spPr>
              <a:xfrm flipH="1">
                <a:off x="8525975" y="1042949"/>
                <a:ext cx="1242818" cy="4785607"/>
              </a:xfrm>
              <a:prstGeom prst="moon">
                <a:avLst>
                  <a:gd name="adj" fmla="val 44694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B48F81F-7C74-4003-9927-9B80FC00B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8256" y="4752818"/>
                <a:ext cx="1570100" cy="1081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E998B6-24B7-45CD-8FED-C5ECE649B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8256" y="1035152"/>
                <a:ext cx="1570100" cy="10579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AB3D4D-4029-4B1A-A0C3-E4DD9CCB7DBC}"/>
                  </a:ext>
                </a:extLst>
              </p:cNvPr>
              <p:cNvSpPr txBox="1"/>
              <p:nvPr/>
            </p:nvSpPr>
            <p:spPr>
              <a:xfrm>
                <a:off x="5729776" y="3263062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𝑒𝑙𝑒𝑐𝑡𝑟𝑜𝑛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47" r="-320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/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𝑝h𝑜𝑠𝑝h𝑜𝑟𝑜𝑢𝑠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sz="2000" b="0" i="1" dirty="0">
                      <a:latin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𝑠𝑐𝑟𝑒𝑒𝑛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968" r="-3187" b="-9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C11A9C0-A15D-4BD2-86B5-8B4DB63E1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42" y="2093133"/>
                <a:ext cx="2423234" cy="13117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FB1541-1B82-4541-9DAF-8C0EDDCEB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𝐶𝑎𝑡h𝑜𝑑𝑒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357" r="-476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95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196" y="1035152"/>
            <a:ext cx="9943542" cy="4798701"/>
            <a:chOff x="1457196" y="1035152"/>
            <a:chExt cx="9943542" cy="47987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F5B3FE7-11F1-469B-B10F-7169F3B2B674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6" y="2105185"/>
              <a:ext cx="0" cy="264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5DE97F-6937-434C-860B-9F1F7D58D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2093134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7C40C8-EA3F-4C2A-BA89-C8BB44F5B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4752818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788C2B-1A00-433B-8E00-FD9571C1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20684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A956A6-37BF-4DB7-A626-4666A7652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4187C75-B840-4B86-A051-A257349404C6}"/>
                </a:ext>
              </a:extLst>
            </p:cNvPr>
            <p:cNvSpPr/>
            <p:nvPr/>
          </p:nvSpPr>
          <p:spPr>
            <a:xfrm>
              <a:off x="2062532" y="3206848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64CE53C-6170-471C-ADA1-F924B56C11A4}"/>
                </a:ext>
              </a:extLst>
            </p:cNvPr>
            <p:cNvSpPr/>
            <p:nvPr/>
          </p:nvSpPr>
          <p:spPr>
            <a:xfrm flipV="1">
              <a:off x="2062532" y="3026426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980F3E-44CF-4A59-A823-F6B3AFC5BE2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37" y="3429001"/>
              <a:ext cx="406016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BF6C87-517E-4D66-8231-E055C85A1C88}"/>
                </a:ext>
              </a:extLst>
            </p:cNvPr>
            <p:cNvSpPr/>
            <p:nvPr/>
          </p:nvSpPr>
          <p:spPr>
            <a:xfrm>
              <a:off x="1457196" y="3313671"/>
              <a:ext cx="967791" cy="23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F9B1DA-0344-48FD-88D1-DB002969DD1F}"/>
                </a:ext>
              </a:extLst>
            </p:cNvPr>
            <p:cNvSpPr/>
            <p:nvPr/>
          </p:nvSpPr>
          <p:spPr>
            <a:xfrm>
              <a:off x="5129279" y="3222785"/>
              <a:ext cx="1465363" cy="3883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36A25876-1350-4E02-9677-B36219EF3120}"/>
                </a:ext>
              </a:extLst>
            </p:cNvPr>
            <p:cNvSpPr/>
            <p:nvPr/>
          </p:nvSpPr>
          <p:spPr>
            <a:xfrm flipH="1">
              <a:off x="8525975" y="1042949"/>
              <a:ext cx="1242818" cy="4785607"/>
            </a:xfrm>
            <a:prstGeom prst="moon">
              <a:avLst>
                <a:gd name="adj" fmla="val 44694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8F81F-7C74-4003-9927-9B80FC00B8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256" y="4752818"/>
              <a:ext cx="1570100" cy="1081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E998B6-24B7-45CD-8FED-C5ECE649B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256" y="1035152"/>
              <a:ext cx="1570100" cy="10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AB3D4D-4029-4B1A-A0C3-E4DD9CCB7DBC}"/>
                </a:ext>
              </a:extLst>
            </p:cNvPr>
            <p:cNvSpPr txBox="1"/>
            <p:nvPr/>
          </p:nvSpPr>
          <p:spPr>
            <a:xfrm>
              <a:off x="5729776" y="3263062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CA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/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𝑏𝑒𝑎𝑚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837" r="-283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/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𝑝h𝑜𝑠𝑝h𝑜𝑟𝑜𝑢𝑠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𝑠𝑐𝑟𝑒𝑒𝑛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7570" r="-3586" b="-1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11A9C0-A15D-4BD2-86B5-8B4DB63E1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642" y="2093133"/>
              <a:ext cx="2423234" cy="131177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/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FB1541-1B82-4541-9DAF-8C0EDDCEB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/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𝐶𝑎𝑡h𝑜𝑑𝑒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357" r="-476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63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/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/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BCDFE27-BF6C-4D34-8104-6AA3B0D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46" y="5005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/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/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/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/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/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908-9D2E-4C8E-B98E-2B45F919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028D28-639E-44D7-B4F7-1E0A3BAA0681}"/>
              </a:ext>
            </a:extLst>
          </p:cNvPr>
          <p:cNvSpPr/>
          <p:nvPr/>
        </p:nvSpPr>
        <p:spPr>
          <a:xfrm rot="2745900">
            <a:off x="5879546" y="378034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6CE63F-8112-40C6-9646-5EFCF9D1C92A}"/>
              </a:ext>
            </a:extLst>
          </p:cNvPr>
          <p:cNvSpPr/>
          <p:nvPr/>
        </p:nvSpPr>
        <p:spPr>
          <a:xfrm rot="2466612">
            <a:off x="7472125" y="322848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D2F278-35DD-4492-BBC2-18B0A480A528}"/>
              </a:ext>
            </a:extLst>
          </p:cNvPr>
          <p:cNvSpPr/>
          <p:nvPr/>
        </p:nvSpPr>
        <p:spPr>
          <a:xfrm rot="2466612">
            <a:off x="8371284" y="248172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D885B1-CB46-4FA1-872A-6EDAC0A57FCB}"/>
              </a:ext>
            </a:extLst>
          </p:cNvPr>
          <p:cNvSpPr/>
          <p:nvPr/>
        </p:nvSpPr>
        <p:spPr>
          <a:xfrm rot="17069576">
            <a:off x="7966713" y="172734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EE8E437-293B-4235-96C0-5C897C6A6755}"/>
              </a:ext>
            </a:extLst>
          </p:cNvPr>
          <p:cNvSpPr/>
          <p:nvPr/>
        </p:nvSpPr>
        <p:spPr>
          <a:xfrm rot="13519206">
            <a:off x="6602732" y="1849544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D5ED40-E641-42D2-9A72-6AC675597360}"/>
              </a:ext>
            </a:extLst>
          </p:cNvPr>
          <p:cNvSpPr/>
          <p:nvPr/>
        </p:nvSpPr>
        <p:spPr>
          <a:xfrm rot="13519206">
            <a:off x="5757480" y="25591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39B4D-0125-4B4C-97D4-683B6E55F50C}"/>
              </a:ext>
            </a:extLst>
          </p:cNvPr>
          <p:cNvSpPr/>
          <p:nvPr/>
        </p:nvSpPr>
        <p:spPr>
          <a:xfrm rot="13519206">
            <a:off x="5381881" y="35107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944EA74-B740-4C93-9772-FEB7D216BBFC}"/>
              </a:ext>
            </a:extLst>
          </p:cNvPr>
          <p:cNvSpPr/>
          <p:nvPr/>
        </p:nvSpPr>
        <p:spPr>
          <a:xfrm rot="17606179">
            <a:off x="7329512" y="1030874"/>
            <a:ext cx="1264587" cy="1327300"/>
          </a:xfrm>
          <a:prstGeom prst="arc">
            <a:avLst>
              <a:gd name="adj1" fmla="val 18378736"/>
              <a:gd name="adj2" fmla="val 26230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B20B79-E3D6-4EC7-8B90-9A61F8E5041E}"/>
              </a:ext>
            </a:extLst>
          </p:cNvPr>
          <p:cNvSpPr/>
          <p:nvPr/>
        </p:nvSpPr>
        <p:spPr>
          <a:xfrm rot="9206359">
            <a:off x="8490781" y="144246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/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/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14:cNvPr>
              <p14:cNvContentPartPr/>
              <p14:nvPr/>
            </p14:nvContentPartPr>
            <p14:xfrm>
              <a:off x="5624314" y="1252410"/>
              <a:ext cx="109800" cy="2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6314" y="1234410"/>
                <a:ext cx="145440" cy="59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93E51-3047-45B0-A932-83FB877DAB11}"/>
              </a:ext>
            </a:extLst>
          </p:cNvPr>
          <p:cNvCxnSpPr>
            <a:cxnSpLocks/>
          </p:cNvCxnSpPr>
          <p:nvPr/>
        </p:nvCxnSpPr>
        <p:spPr>
          <a:xfrm>
            <a:off x="8088539" y="3060211"/>
            <a:ext cx="0" cy="1841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5B847-B781-4275-B476-6C22EEF1CAFC}"/>
              </a:ext>
            </a:extLst>
          </p:cNvPr>
          <p:cNvCxnSpPr>
            <a:cxnSpLocks/>
          </p:cNvCxnSpPr>
          <p:nvPr/>
        </p:nvCxnSpPr>
        <p:spPr>
          <a:xfrm flipV="1">
            <a:off x="6184804" y="352279"/>
            <a:ext cx="0" cy="1848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/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/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1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373315" y="387184"/>
            <a:ext cx="5332396" cy="5515276"/>
            <a:chOff x="3373315" y="387184"/>
            <a:chExt cx="5332396" cy="5515276"/>
          </a:xfrm>
        </p:grpSpPr>
        <p:grpSp>
          <p:nvGrpSpPr>
            <p:cNvPr id="4" name="Group 3"/>
            <p:cNvGrpSpPr/>
            <p:nvPr/>
          </p:nvGrpSpPr>
          <p:grpSpPr>
            <a:xfrm>
              <a:off x="3373315" y="387184"/>
              <a:ext cx="5332396" cy="5515276"/>
              <a:chOff x="2783006" y="283012"/>
              <a:chExt cx="5332396" cy="55152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8D0FABA-F247-4AD8-AD72-54A07AB55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" t="6105" r="6152" b="4891"/>
              <a:stretch/>
            </p:blipFill>
            <p:spPr bwMode="auto">
              <a:xfrm rot="5400000">
                <a:off x="2691566" y="374452"/>
                <a:ext cx="5515276" cy="5332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A78638C-5723-4778-9F23-3C72DD9C9B06}"/>
                  </a:ext>
                </a:extLst>
              </p:cNvPr>
              <p:cNvSpPr/>
              <p:nvPr/>
            </p:nvSpPr>
            <p:spPr>
              <a:xfrm rot="5400000">
                <a:off x="5446184" y="3006935"/>
                <a:ext cx="62858" cy="416719"/>
              </a:xfrm>
              <a:custGeom>
                <a:avLst/>
                <a:gdLst>
                  <a:gd name="connsiteX0" fmla="*/ 14400 w 57262"/>
                  <a:gd name="connsiteY0" fmla="*/ 409575 h 409575"/>
                  <a:gd name="connsiteX1" fmla="*/ 2494 w 57262"/>
                  <a:gd name="connsiteY1" fmla="*/ 197644 h 409575"/>
                  <a:gd name="connsiteX2" fmla="*/ 57262 w 57262"/>
                  <a:gd name="connsiteY2" fmla="*/ 0 h 409575"/>
                  <a:gd name="connsiteX0" fmla="*/ 20781 w 63643"/>
                  <a:gd name="connsiteY0" fmla="*/ 409575 h 409575"/>
                  <a:gd name="connsiteX1" fmla="*/ 1731 w 63643"/>
                  <a:gd name="connsiteY1" fmla="*/ 197644 h 409575"/>
                  <a:gd name="connsiteX2" fmla="*/ 63643 w 63643"/>
                  <a:gd name="connsiteY2" fmla="*/ 0 h 409575"/>
                  <a:gd name="connsiteX0" fmla="*/ 19151 w 62013"/>
                  <a:gd name="connsiteY0" fmla="*/ 409575 h 409575"/>
                  <a:gd name="connsiteX1" fmla="*/ 101 w 62013"/>
                  <a:gd name="connsiteY1" fmla="*/ 197644 h 409575"/>
                  <a:gd name="connsiteX2" fmla="*/ 62013 w 62013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197644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8707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6367 h 409575"/>
                  <a:gd name="connsiteX2" fmla="*/ 62858 w 62858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58" h="409575">
                    <a:moveTo>
                      <a:pt x="19996" y="409575"/>
                    </a:moveTo>
                    <a:cubicBezTo>
                      <a:pt x="10471" y="337740"/>
                      <a:pt x="-3817" y="282289"/>
                      <a:pt x="946" y="216367"/>
                    </a:cubicBezTo>
                    <a:cubicBezTo>
                      <a:pt x="5709" y="150445"/>
                      <a:pt x="39046" y="64691"/>
                      <a:pt x="6285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CB2E7F-D2E4-448E-B69A-8FB71FBF02D9}"/>
                  </a:ext>
                </a:extLst>
              </p:cNvPr>
              <p:cNvSpPr/>
              <p:nvPr/>
            </p:nvSpPr>
            <p:spPr>
              <a:xfrm rot="5400000">
                <a:off x="5593591" y="2703657"/>
                <a:ext cx="126492" cy="264319"/>
              </a:xfrm>
              <a:custGeom>
                <a:avLst/>
                <a:gdLst>
                  <a:gd name="connsiteX0" fmla="*/ 0 w 95250"/>
                  <a:gd name="connsiteY0" fmla="*/ 0 h 219075"/>
                  <a:gd name="connsiteX1" fmla="*/ 95250 w 95250"/>
                  <a:gd name="connsiteY1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95250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7 w 95250"/>
                  <a:gd name="connsiteY1" fmla="*/ 107156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73819 w 95250"/>
                  <a:gd name="connsiteY1" fmla="*/ 114300 h 219075"/>
                  <a:gd name="connsiteX2" fmla="*/ 95250 w 95250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3493 w 86989"/>
                  <a:gd name="connsiteY1" fmla="*/ 102522 h 219075"/>
                  <a:gd name="connsiteX2" fmla="*/ 86989 w 86989"/>
                  <a:gd name="connsiteY2" fmla="*/ 219075 h 219075"/>
                  <a:gd name="connsiteX0" fmla="*/ 0 w 107642"/>
                  <a:gd name="connsiteY0" fmla="*/ 0 h 223094"/>
                  <a:gd name="connsiteX1" fmla="*/ 84146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80015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73820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9707"/>
                  <a:gd name="connsiteY0" fmla="*/ 0 h 223094"/>
                  <a:gd name="connsiteX1" fmla="*/ 67624 w 109707"/>
                  <a:gd name="connsiteY1" fmla="*/ 110560 h 223094"/>
                  <a:gd name="connsiteX2" fmla="*/ 109707 w 109707"/>
                  <a:gd name="connsiteY2" fmla="*/ 223094 h 223094"/>
                  <a:gd name="connsiteX0" fmla="*/ 0 w 109707"/>
                  <a:gd name="connsiteY0" fmla="*/ 0 h 223094"/>
                  <a:gd name="connsiteX1" fmla="*/ 71754 w 109707"/>
                  <a:gd name="connsiteY1" fmla="*/ 110560 h 223094"/>
                  <a:gd name="connsiteX2" fmla="*/ 109707 w 109707"/>
                  <a:gd name="connsiteY2" fmla="*/ 223094 h 22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07" h="223094">
                    <a:moveTo>
                      <a:pt x="0" y="0"/>
                    </a:moveTo>
                    <a:cubicBezTo>
                      <a:pt x="17147" y="20792"/>
                      <a:pt x="50477" y="75635"/>
                      <a:pt x="71754" y="110560"/>
                    </a:cubicBezTo>
                    <a:cubicBezTo>
                      <a:pt x="91127" y="159773"/>
                      <a:pt x="100976" y="178644"/>
                      <a:pt x="109707" y="22309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8C48B6-A8A8-4161-85A3-EF27D6327E89}"/>
                  </a:ext>
                </a:extLst>
              </p:cNvPr>
              <p:cNvSpPr/>
              <p:nvPr/>
            </p:nvSpPr>
            <p:spPr>
              <a:xfrm rot="5400000">
                <a:off x="5317189" y="2480282"/>
                <a:ext cx="148278" cy="747713"/>
              </a:xfrm>
              <a:custGeom>
                <a:avLst/>
                <a:gdLst>
                  <a:gd name="connsiteX0" fmla="*/ 0 w 148278"/>
                  <a:gd name="connsiteY0" fmla="*/ 747713 h 747713"/>
                  <a:gd name="connsiteX1" fmla="*/ 95250 w 148278"/>
                  <a:gd name="connsiteY1" fmla="*/ 569119 h 747713"/>
                  <a:gd name="connsiteX2" fmla="*/ 147638 w 148278"/>
                  <a:gd name="connsiteY2" fmla="*/ 352425 h 747713"/>
                  <a:gd name="connsiteX3" fmla="*/ 119063 w 148278"/>
                  <a:gd name="connsiteY3" fmla="*/ 178594 h 747713"/>
                  <a:gd name="connsiteX4" fmla="*/ 42863 w 148278"/>
                  <a:gd name="connsiteY4" fmla="*/ 0 h 74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78" h="747713">
                    <a:moveTo>
                      <a:pt x="0" y="747713"/>
                    </a:moveTo>
                    <a:cubicBezTo>
                      <a:pt x="35322" y="691356"/>
                      <a:pt x="70644" y="635000"/>
                      <a:pt x="95250" y="569119"/>
                    </a:cubicBezTo>
                    <a:cubicBezTo>
                      <a:pt x="119856" y="503238"/>
                      <a:pt x="143669" y="417512"/>
                      <a:pt x="147638" y="352425"/>
                    </a:cubicBezTo>
                    <a:cubicBezTo>
                      <a:pt x="151607" y="287338"/>
                      <a:pt x="136525" y="237331"/>
                      <a:pt x="119063" y="178594"/>
                    </a:cubicBezTo>
                    <a:cubicBezTo>
                      <a:pt x="101601" y="119857"/>
                      <a:pt x="72232" y="59928"/>
                      <a:pt x="428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E7ED764-301D-4508-AB5E-AEA177C7BAF2}"/>
                  </a:ext>
                </a:extLst>
              </p:cNvPr>
              <p:cNvSpPr/>
              <p:nvPr/>
            </p:nvSpPr>
            <p:spPr>
              <a:xfrm rot="5400000">
                <a:off x="5286596" y="2765756"/>
                <a:ext cx="249946" cy="1064419"/>
              </a:xfrm>
              <a:custGeom>
                <a:avLst/>
                <a:gdLst>
                  <a:gd name="connsiteX0" fmla="*/ 264696 w 264696"/>
                  <a:gd name="connsiteY0" fmla="*/ 1064419 h 1064419"/>
                  <a:gd name="connsiteX1" fmla="*/ 193258 w 264696"/>
                  <a:gd name="connsiteY1" fmla="*/ 988219 h 1064419"/>
                  <a:gd name="connsiteX2" fmla="*/ 95627 w 264696"/>
                  <a:gd name="connsiteY2" fmla="*/ 845344 h 1064419"/>
                  <a:gd name="connsiteX3" fmla="*/ 377 w 264696"/>
                  <a:gd name="connsiteY3" fmla="*/ 535782 h 1064419"/>
                  <a:gd name="connsiteX4" fmla="*/ 69433 w 264696"/>
                  <a:gd name="connsiteY4" fmla="*/ 252413 h 1064419"/>
                  <a:gd name="connsiteX5" fmla="*/ 236121 w 264696"/>
                  <a:gd name="connsiteY5" fmla="*/ 0 h 1064419"/>
                  <a:gd name="connsiteX0" fmla="*/ 259800 w 259800"/>
                  <a:gd name="connsiteY0" fmla="*/ 1064419 h 1064419"/>
                  <a:gd name="connsiteX1" fmla="*/ 188362 w 259800"/>
                  <a:gd name="connsiteY1" fmla="*/ 988219 h 1064419"/>
                  <a:gd name="connsiteX2" fmla="*/ 90731 w 259800"/>
                  <a:gd name="connsiteY2" fmla="*/ 845344 h 1064419"/>
                  <a:gd name="connsiteX3" fmla="*/ 423 w 259800"/>
                  <a:gd name="connsiteY3" fmla="*/ 535782 h 1064419"/>
                  <a:gd name="connsiteX4" fmla="*/ 64537 w 259800"/>
                  <a:gd name="connsiteY4" fmla="*/ 252413 h 1064419"/>
                  <a:gd name="connsiteX5" fmla="*/ 231225 w 259800"/>
                  <a:gd name="connsiteY5" fmla="*/ 0 h 1064419"/>
                  <a:gd name="connsiteX0" fmla="*/ 262245 w 262245"/>
                  <a:gd name="connsiteY0" fmla="*/ 1064419 h 1064419"/>
                  <a:gd name="connsiteX1" fmla="*/ 190807 w 262245"/>
                  <a:gd name="connsiteY1" fmla="*/ 988219 h 1064419"/>
                  <a:gd name="connsiteX2" fmla="*/ 93176 w 262245"/>
                  <a:gd name="connsiteY2" fmla="*/ 845344 h 1064419"/>
                  <a:gd name="connsiteX3" fmla="*/ 398 w 262245"/>
                  <a:gd name="connsiteY3" fmla="*/ 535782 h 1064419"/>
                  <a:gd name="connsiteX4" fmla="*/ 66982 w 262245"/>
                  <a:gd name="connsiteY4" fmla="*/ 252413 h 1064419"/>
                  <a:gd name="connsiteX5" fmla="*/ 233670 w 262245"/>
                  <a:gd name="connsiteY5" fmla="*/ 0 h 1064419"/>
                  <a:gd name="connsiteX0" fmla="*/ 262347 w 262347"/>
                  <a:gd name="connsiteY0" fmla="*/ 1064419 h 1064419"/>
                  <a:gd name="connsiteX1" fmla="*/ 190909 w 262347"/>
                  <a:gd name="connsiteY1" fmla="*/ 988219 h 1064419"/>
                  <a:gd name="connsiteX2" fmla="*/ 93278 w 262347"/>
                  <a:gd name="connsiteY2" fmla="*/ 845344 h 1064419"/>
                  <a:gd name="connsiteX3" fmla="*/ 500 w 262347"/>
                  <a:gd name="connsiteY3" fmla="*/ 535782 h 1064419"/>
                  <a:gd name="connsiteX4" fmla="*/ 64613 w 262347"/>
                  <a:gd name="connsiteY4" fmla="*/ 247650 h 1064419"/>
                  <a:gd name="connsiteX5" fmla="*/ 233772 w 262347"/>
                  <a:gd name="connsiteY5" fmla="*/ 0 h 1064419"/>
                  <a:gd name="connsiteX0" fmla="*/ 262426 w 262426"/>
                  <a:gd name="connsiteY0" fmla="*/ 1064419 h 1064419"/>
                  <a:gd name="connsiteX1" fmla="*/ 190988 w 262426"/>
                  <a:gd name="connsiteY1" fmla="*/ 988219 h 1064419"/>
                  <a:gd name="connsiteX2" fmla="*/ 93357 w 262426"/>
                  <a:gd name="connsiteY2" fmla="*/ 845344 h 1064419"/>
                  <a:gd name="connsiteX3" fmla="*/ 579 w 262426"/>
                  <a:gd name="connsiteY3" fmla="*/ 535782 h 1064419"/>
                  <a:gd name="connsiteX4" fmla="*/ 64692 w 262426"/>
                  <a:gd name="connsiteY4" fmla="*/ 247650 h 1064419"/>
                  <a:gd name="connsiteX5" fmla="*/ 233851 w 262426"/>
                  <a:gd name="connsiteY5" fmla="*/ 0 h 1064419"/>
                  <a:gd name="connsiteX0" fmla="*/ 262354 w 262354"/>
                  <a:gd name="connsiteY0" fmla="*/ 1064419 h 1064419"/>
                  <a:gd name="connsiteX1" fmla="*/ 190916 w 262354"/>
                  <a:gd name="connsiteY1" fmla="*/ 988219 h 1064419"/>
                  <a:gd name="connsiteX2" fmla="*/ 93285 w 262354"/>
                  <a:gd name="connsiteY2" fmla="*/ 845344 h 1064419"/>
                  <a:gd name="connsiteX3" fmla="*/ 507 w 262354"/>
                  <a:gd name="connsiteY3" fmla="*/ 535782 h 1064419"/>
                  <a:gd name="connsiteX4" fmla="*/ 64620 w 262354"/>
                  <a:gd name="connsiteY4" fmla="*/ 247650 h 1064419"/>
                  <a:gd name="connsiteX5" fmla="*/ 236250 w 262354"/>
                  <a:gd name="connsiteY5" fmla="*/ 0 h 1064419"/>
                  <a:gd name="connsiteX0" fmla="*/ 262251 w 262251"/>
                  <a:gd name="connsiteY0" fmla="*/ 1064419 h 1064419"/>
                  <a:gd name="connsiteX1" fmla="*/ 190813 w 262251"/>
                  <a:gd name="connsiteY1" fmla="*/ 988219 h 1064419"/>
                  <a:gd name="connsiteX2" fmla="*/ 93182 w 262251"/>
                  <a:gd name="connsiteY2" fmla="*/ 845344 h 1064419"/>
                  <a:gd name="connsiteX3" fmla="*/ 404 w 262251"/>
                  <a:gd name="connsiteY3" fmla="*/ 535782 h 1064419"/>
                  <a:gd name="connsiteX4" fmla="*/ 66988 w 262251"/>
                  <a:gd name="connsiteY4" fmla="*/ 247650 h 1064419"/>
                  <a:gd name="connsiteX5" fmla="*/ 236147 w 262251"/>
                  <a:gd name="connsiteY5" fmla="*/ 0 h 1064419"/>
                  <a:gd name="connsiteX0" fmla="*/ 259804 w 259804"/>
                  <a:gd name="connsiteY0" fmla="*/ 1064419 h 1064419"/>
                  <a:gd name="connsiteX1" fmla="*/ 188366 w 259804"/>
                  <a:gd name="connsiteY1" fmla="*/ 988219 h 1064419"/>
                  <a:gd name="connsiteX2" fmla="*/ 90735 w 259804"/>
                  <a:gd name="connsiteY2" fmla="*/ 845344 h 1064419"/>
                  <a:gd name="connsiteX3" fmla="*/ 428 w 259804"/>
                  <a:gd name="connsiteY3" fmla="*/ 535782 h 1064419"/>
                  <a:gd name="connsiteX4" fmla="*/ 64541 w 259804"/>
                  <a:gd name="connsiteY4" fmla="*/ 247650 h 1064419"/>
                  <a:gd name="connsiteX5" fmla="*/ 233700 w 259804"/>
                  <a:gd name="connsiteY5" fmla="*/ 0 h 1064419"/>
                  <a:gd name="connsiteX0" fmla="*/ 259377 w 259377"/>
                  <a:gd name="connsiteY0" fmla="*/ 1064419 h 1064419"/>
                  <a:gd name="connsiteX1" fmla="*/ 187939 w 259377"/>
                  <a:gd name="connsiteY1" fmla="*/ 988219 h 1064419"/>
                  <a:gd name="connsiteX2" fmla="*/ 63126 w 259377"/>
                  <a:gd name="connsiteY2" fmla="*/ 795338 h 1064419"/>
                  <a:gd name="connsiteX3" fmla="*/ 1 w 259377"/>
                  <a:gd name="connsiteY3" fmla="*/ 535782 h 1064419"/>
                  <a:gd name="connsiteX4" fmla="*/ 64114 w 259377"/>
                  <a:gd name="connsiteY4" fmla="*/ 247650 h 1064419"/>
                  <a:gd name="connsiteX5" fmla="*/ 233273 w 259377"/>
                  <a:gd name="connsiteY5" fmla="*/ 0 h 106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377" h="1064419">
                    <a:moveTo>
                      <a:pt x="259377" y="1064419"/>
                    </a:moveTo>
                    <a:cubicBezTo>
                      <a:pt x="237747" y="1044575"/>
                      <a:pt x="220647" y="1033066"/>
                      <a:pt x="187939" y="988219"/>
                    </a:cubicBezTo>
                    <a:cubicBezTo>
                      <a:pt x="155231" y="943372"/>
                      <a:pt x="94449" y="870744"/>
                      <a:pt x="63126" y="795338"/>
                    </a:cubicBezTo>
                    <a:cubicBezTo>
                      <a:pt x="31803" y="719932"/>
                      <a:pt x="-164" y="627063"/>
                      <a:pt x="1" y="535782"/>
                    </a:cubicBezTo>
                    <a:cubicBezTo>
                      <a:pt x="166" y="444501"/>
                      <a:pt x="25235" y="336947"/>
                      <a:pt x="64114" y="247650"/>
                    </a:cubicBezTo>
                    <a:cubicBezTo>
                      <a:pt x="102993" y="158353"/>
                      <a:pt x="169574" y="81558"/>
                      <a:pt x="23327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56D9290-DC99-4ED9-A2BC-EDAC1C30B31E}"/>
                  </a:ext>
                </a:extLst>
              </p:cNvPr>
              <p:cNvSpPr/>
              <p:nvPr/>
            </p:nvSpPr>
            <p:spPr>
              <a:xfrm>
                <a:off x="3981037" y="974636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FC1AC71-E3C7-4B70-A989-E17BB67F1892}"/>
                  </a:ext>
                </a:extLst>
              </p:cNvPr>
              <p:cNvSpPr/>
              <p:nvPr/>
            </p:nvSpPr>
            <p:spPr>
              <a:xfrm rot="11453427">
                <a:off x="6188780" y="170493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29F9F1A-8266-4E55-8302-8375C57167ED}"/>
                  </a:ext>
                </a:extLst>
              </p:cNvPr>
              <p:cNvSpPr/>
              <p:nvPr/>
            </p:nvSpPr>
            <p:spPr>
              <a:xfrm rot="2175781">
                <a:off x="4560158" y="6808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5C4E6B0-930C-4FBB-85AB-83E1E6D73424}"/>
                  </a:ext>
                </a:extLst>
              </p:cNvPr>
              <p:cNvSpPr/>
              <p:nvPr/>
            </p:nvSpPr>
            <p:spPr>
              <a:xfrm rot="11846996">
                <a:off x="6741308" y="1228228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097967F-EF65-481D-A299-059602FC9788}"/>
                  </a:ext>
                </a:extLst>
              </p:cNvPr>
              <p:cNvSpPr/>
              <p:nvPr/>
            </p:nvSpPr>
            <p:spPr>
              <a:xfrm rot="15225141">
                <a:off x="6807666" y="264579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31AEB20-7465-4CB9-B70F-70E005618F3E}"/>
                  </a:ext>
                </a:extLst>
              </p:cNvPr>
              <p:cNvSpPr/>
              <p:nvPr/>
            </p:nvSpPr>
            <p:spPr>
              <a:xfrm rot="18120440">
                <a:off x="6819506" y="350940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F215D0D2-9563-405F-B91C-F2956B48AFD3}"/>
                  </a:ext>
                </a:extLst>
              </p:cNvPr>
              <p:cNvSpPr/>
              <p:nvPr/>
            </p:nvSpPr>
            <p:spPr>
              <a:xfrm rot="20936231">
                <a:off x="6584866" y="447378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CEEE8F4F-EEAB-4177-B43C-A41F4666C662}"/>
                  </a:ext>
                </a:extLst>
              </p:cNvPr>
              <p:cNvSpPr/>
              <p:nvPr/>
            </p:nvSpPr>
            <p:spPr>
              <a:xfrm rot="1292873">
                <a:off x="6188675" y="464081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BC290D8-99F8-4729-884E-DD2D0CC80283}"/>
                  </a:ext>
                </a:extLst>
              </p:cNvPr>
              <p:cNvSpPr/>
              <p:nvPr/>
            </p:nvSpPr>
            <p:spPr>
              <a:xfrm rot="10016722">
                <a:off x="4373141" y="4831302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674F48A8-4E0E-49AC-BF04-EA38270CE076}"/>
                  </a:ext>
                </a:extLst>
              </p:cNvPr>
              <p:cNvSpPr/>
              <p:nvPr/>
            </p:nvSpPr>
            <p:spPr>
              <a:xfrm rot="14215024">
                <a:off x="4219266" y="3630130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9AE617F1-2B92-408A-B360-8600E9D0CA05}"/>
                  </a:ext>
                </a:extLst>
              </p:cNvPr>
              <p:cNvSpPr/>
              <p:nvPr/>
            </p:nvSpPr>
            <p:spPr>
              <a:xfrm rot="15731851">
                <a:off x="4271889" y="3169463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6742B7E1-1B02-4E00-947A-431F63DD78B3}"/>
                  </a:ext>
                </a:extLst>
              </p:cNvPr>
              <p:cNvSpPr/>
              <p:nvPr/>
            </p:nvSpPr>
            <p:spPr>
              <a:xfrm rot="18790410">
                <a:off x="4034200" y="22991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817609" y="1909988"/>
              <a:ext cx="368538" cy="2236544"/>
              <a:chOff x="9831571" y="1558741"/>
              <a:chExt cx="504586" cy="3062177"/>
            </a:xfrm>
          </p:grpSpPr>
          <p:sp>
            <p:nvSpPr>
              <p:cNvPr id="34" name="Arc 33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5817609" y="3728776"/>
              <a:ext cx="41953" cy="207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60061" y="3758987"/>
              <a:ext cx="105248" cy="146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90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38497" y="813469"/>
            <a:ext cx="9916886" cy="4931229"/>
            <a:chOff x="1038497" y="813469"/>
            <a:chExt cx="9916886" cy="4931229"/>
          </a:xfrm>
        </p:grpSpPr>
        <p:grpSp>
          <p:nvGrpSpPr>
            <p:cNvPr id="8" name="Group 7"/>
            <p:cNvGrpSpPr/>
            <p:nvPr/>
          </p:nvGrpSpPr>
          <p:grpSpPr>
            <a:xfrm>
              <a:off x="1038497" y="813469"/>
              <a:ext cx="9916886" cy="4931229"/>
              <a:chOff x="1027865" y="821100"/>
              <a:chExt cx="9916886" cy="493122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9126ED2-5E3C-4A55-9DFC-7412829EC15A}"/>
                  </a:ext>
                </a:extLst>
              </p:cNvPr>
              <p:cNvGrpSpPr/>
              <p:nvPr/>
            </p:nvGrpSpPr>
            <p:grpSpPr>
              <a:xfrm>
                <a:off x="1027865" y="821100"/>
                <a:ext cx="9916886" cy="4931229"/>
                <a:chOff x="1027865" y="821100"/>
                <a:chExt cx="9916886" cy="4931229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DB244E8-5454-488C-8B79-BB1C67E3B2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93" t="6875" r="4321" b="8272"/>
                <a:stretch/>
              </p:blipFill>
              <p:spPr bwMode="auto">
                <a:xfrm rot="16200000">
                  <a:off x="3520693" y="-1671728"/>
                  <a:ext cx="4931229" cy="99168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53FA2587-68E6-4E4C-B649-93C9ADE17DA3}"/>
                    </a:ext>
                  </a:extLst>
                </p:cNvPr>
                <p:cNvSpPr/>
                <p:nvPr/>
              </p:nvSpPr>
              <p:spPr>
                <a:xfrm>
                  <a:off x="5276411" y="3654360"/>
                  <a:ext cx="1381433" cy="71981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374 h 39511"/>
                    <a:gd name="connsiteX1" fmla="*/ 4969 w 10000"/>
                    <a:gd name="connsiteY1" fmla="*/ 4 h 39511"/>
                    <a:gd name="connsiteX2" fmla="*/ 10000 w 10000"/>
                    <a:gd name="connsiteY2" fmla="*/ 39511 h 39511"/>
                    <a:gd name="connsiteX0" fmla="*/ 0 w 10000"/>
                    <a:gd name="connsiteY0" fmla="*/ 35191 h 37328"/>
                    <a:gd name="connsiteX1" fmla="*/ 4969 w 10000"/>
                    <a:gd name="connsiteY1" fmla="*/ 5 h 37328"/>
                    <a:gd name="connsiteX2" fmla="*/ 10000 w 10000"/>
                    <a:gd name="connsiteY2" fmla="*/ 37328 h 37328"/>
                    <a:gd name="connsiteX0" fmla="*/ 0 w 10000"/>
                    <a:gd name="connsiteY0" fmla="*/ 33008 h 35145"/>
                    <a:gd name="connsiteX1" fmla="*/ 4969 w 10000"/>
                    <a:gd name="connsiteY1" fmla="*/ 5 h 35145"/>
                    <a:gd name="connsiteX2" fmla="*/ 10000 w 10000"/>
                    <a:gd name="connsiteY2" fmla="*/ 35145 h 35145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2958 h 33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33004">
                      <a:moveTo>
                        <a:pt x="0" y="33004"/>
                      </a:moveTo>
                      <a:cubicBezTo>
                        <a:pt x="1656" y="20547"/>
                        <a:pt x="3302" y="9"/>
                        <a:pt x="4969" y="1"/>
                      </a:cubicBezTo>
                      <a:cubicBezTo>
                        <a:pt x="6636" y="-7"/>
                        <a:pt x="9289" y="28576"/>
                        <a:pt x="10000" y="3295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9D1C7BE-3CEA-4CA4-A0EF-2D28AEAA9C2C}"/>
                    </a:ext>
                  </a:extLst>
                </p:cNvPr>
                <p:cNvSpPr/>
                <p:nvPr/>
              </p:nvSpPr>
              <p:spPr>
                <a:xfrm rot="10800000">
                  <a:off x="5172759" y="2773676"/>
                  <a:ext cx="1541586" cy="81720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21"/>
                    <a:gd name="connsiteY0" fmla="*/ 37481 h 49771"/>
                    <a:gd name="connsiteX1" fmla="*/ 4969 w 10021"/>
                    <a:gd name="connsiteY1" fmla="*/ 111 h 49771"/>
                    <a:gd name="connsiteX2" fmla="*/ 10021 w 10021"/>
                    <a:gd name="connsiteY2" fmla="*/ 49771 h 49771"/>
                    <a:gd name="connsiteX0" fmla="*/ 0 w 10021"/>
                    <a:gd name="connsiteY0" fmla="*/ 41321 h 49707"/>
                    <a:gd name="connsiteX1" fmla="*/ 4969 w 10021"/>
                    <a:gd name="connsiteY1" fmla="*/ 47 h 49707"/>
                    <a:gd name="connsiteX2" fmla="*/ 10021 w 10021"/>
                    <a:gd name="connsiteY2" fmla="*/ 49707 h 49707"/>
                    <a:gd name="connsiteX0" fmla="*/ 0 w 10021"/>
                    <a:gd name="connsiteY0" fmla="*/ 41341 h 49727"/>
                    <a:gd name="connsiteX1" fmla="*/ 4969 w 10021"/>
                    <a:gd name="connsiteY1" fmla="*/ 67 h 49727"/>
                    <a:gd name="connsiteX2" fmla="*/ 10021 w 10021"/>
                    <a:gd name="connsiteY2" fmla="*/ 49727 h 4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21" h="49727">
                      <a:moveTo>
                        <a:pt x="0" y="41341"/>
                      </a:moveTo>
                      <a:cubicBezTo>
                        <a:pt x="1656" y="19127"/>
                        <a:pt x="3299" y="-1331"/>
                        <a:pt x="4969" y="67"/>
                      </a:cubicBezTo>
                      <a:cubicBezTo>
                        <a:pt x="6639" y="1465"/>
                        <a:pt x="9310" y="31056"/>
                        <a:pt x="10021" y="4972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4019550" y="2953100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41459" y="299432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8C2784-83F9-4BA4-95CA-E072F094588C}"/>
                </a:ext>
              </a:extLst>
            </p:cNvPr>
            <p:cNvSpPr/>
            <p:nvPr/>
          </p:nvSpPr>
          <p:spPr>
            <a:xfrm rot="5400000">
              <a:off x="6267933" y="878959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E5BED9-A2AA-4E3C-B191-D08C512C5725}"/>
                </a:ext>
              </a:extLst>
            </p:cNvPr>
            <p:cNvSpPr/>
            <p:nvPr/>
          </p:nvSpPr>
          <p:spPr>
            <a:xfrm rot="19825427">
              <a:off x="2918678" y="154876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35E406-B7F0-4601-A2B7-5693662EBE38}"/>
                </a:ext>
              </a:extLst>
            </p:cNvPr>
            <p:cNvSpPr/>
            <p:nvPr/>
          </p:nvSpPr>
          <p:spPr>
            <a:xfrm rot="17611606">
              <a:off x="2731854" y="248088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8905-C1C7-48CF-94EB-A7686D3B689B}"/>
                </a:ext>
              </a:extLst>
            </p:cNvPr>
            <p:cNvSpPr/>
            <p:nvPr/>
          </p:nvSpPr>
          <p:spPr>
            <a:xfrm rot="15645972">
              <a:off x="8691580" y="293172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B796B0C-F70E-4B6F-B639-F6683607F973}"/>
                </a:ext>
              </a:extLst>
            </p:cNvPr>
            <p:cNvSpPr/>
            <p:nvPr/>
          </p:nvSpPr>
          <p:spPr>
            <a:xfrm rot="16200000">
              <a:off x="2761781" y="31800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1E68447-AC31-4262-906F-FA547783714A}"/>
                </a:ext>
              </a:extLst>
            </p:cNvPr>
            <p:cNvSpPr/>
            <p:nvPr/>
          </p:nvSpPr>
          <p:spPr>
            <a:xfrm rot="16454484">
              <a:off x="9885969" y="3548452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43959A-62B0-4072-974A-3E9B78B40B37}"/>
                </a:ext>
              </a:extLst>
            </p:cNvPr>
            <p:cNvSpPr/>
            <p:nvPr/>
          </p:nvSpPr>
          <p:spPr>
            <a:xfrm rot="17901037">
              <a:off x="9069520" y="415952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06104DC-7174-43BC-8BAD-8FE4A58E8837}"/>
                </a:ext>
              </a:extLst>
            </p:cNvPr>
            <p:cNvSpPr/>
            <p:nvPr/>
          </p:nvSpPr>
          <p:spPr>
            <a:xfrm rot="20094003">
              <a:off x="7676656" y="435445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C47BCCD-007C-461F-852D-E35CEBC2436E}"/>
                </a:ext>
              </a:extLst>
            </p:cNvPr>
            <p:cNvSpPr/>
            <p:nvPr/>
          </p:nvSpPr>
          <p:spPr>
            <a:xfrm rot="13917332">
              <a:off x="3525595" y="42202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A256DF-41A4-4074-B69B-1E3CAB34B75D}"/>
                </a:ext>
              </a:extLst>
            </p:cNvPr>
            <p:cNvSpPr/>
            <p:nvPr/>
          </p:nvSpPr>
          <p:spPr>
            <a:xfrm rot="15383733">
              <a:off x="2984877" y="371845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8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92878" y="493636"/>
            <a:ext cx="8155103" cy="6126149"/>
            <a:chOff x="1918853" y="493636"/>
            <a:chExt cx="8155103" cy="61261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6AE7E-1D2B-48B9-8560-88DBB628C4E0}"/>
                </a:ext>
              </a:extLst>
            </p:cNvPr>
            <p:cNvGrpSpPr/>
            <p:nvPr/>
          </p:nvGrpSpPr>
          <p:grpSpPr>
            <a:xfrm>
              <a:off x="7639100" y="2434855"/>
              <a:ext cx="2434856" cy="3665172"/>
              <a:chOff x="1217629" y="3053134"/>
              <a:chExt cx="2434856" cy="366517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2243CA0-D2A4-4BD1-9FEA-E7CB403FA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75" t="42870" r="40748"/>
              <a:stretch/>
            </p:blipFill>
            <p:spPr>
              <a:xfrm>
                <a:off x="1217629" y="3053134"/>
                <a:ext cx="2434856" cy="363960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11ACE-8173-46A9-9DE9-09945132AC44}"/>
                  </a:ext>
                </a:extLst>
              </p:cNvPr>
              <p:cNvSpPr txBox="1"/>
              <p:nvPr/>
            </p:nvSpPr>
            <p:spPr>
              <a:xfrm>
                <a:off x="2740591" y="6256641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9V</a:t>
                </a:r>
              </a:p>
            </p:txBody>
          </p:sp>
        </p:grp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A4FB208C-E9BD-4F75-BFB7-D2AF4FF93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9" t="7909" r="29629" b="2763"/>
            <a:stretch/>
          </p:blipFill>
          <p:spPr>
            <a:xfrm>
              <a:off x="1918853" y="493636"/>
              <a:ext cx="4898638" cy="61261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/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/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/>
            <p:cNvSpPr/>
            <p:nvPr/>
          </p:nvSpPr>
          <p:spPr>
            <a:xfrm>
              <a:off x="6678592" y="1416215"/>
              <a:ext cx="2662178" cy="1222813"/>
            </a:xfrm>
            <a:custGeom>
              <a:avLst/>
              <a:gdLst>
                <a:gd name="connsiteX0" fmla="*/ 2662178 w 2662178"/>
                <a:gd name="connsiteY0" fmla="*/ 1222813 h 1222813"/>
                <a:gd name="connsiteX1" fmla="*/ 1226917 w 2662178"/>
                <a:gd name="connsiteY1" fmla="*/ 181091 h 1222813"/>
                <a:gd name="connsiteX2" fmla="*/ 0 w 2662178"/>
                <a:gd name="connsiteY2" fmla="*/ 7471 h 122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178" h="1222813">
                  <a:moveTo>
                    <a:pt x="2662178" y="1222813"/>
                  </a:moveTo>
                  <a:cubicBezTo>
                    <a:pt x="2166395" y="803230"/>
                    <a:pt x="1670613" y="383648"/>
                    <a:pt x="1226917" y="181091"/>
                  </a:cubicBezTo>
                  <a:cubicBezTo>
                    <a:pt x="783221" y="-21466"/>
                    <a:pt x="391610" y="-6998"/>
                    <a:pt x="0" y="7471"/>
                  </a:cubicBezTo>
                </a:path>
              </a:pathLst>
            </a:cu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57838" y="1383142"/>
              <a:ext cx="3922233" cy="1440894"/>
            </a:xfrm>
            <a:custGeom>
              <a:avLst/>
              <a:gdLst>
                <a:gd name="connsiteX0" fmla="*/ 1197273 w 3882600"/>
                <a:gd name="connsiteY0" fmla="*/ 67940 h 1480008"/>
                <a:gd name="connsiteX1" fmla="*/ 178701 w 3882600"/>
                <a:gd name="connsiteY1" fmla="*/ 67940 h 1480008"/>
                <a:gd name="connsiteX2" fmla="*/ 16656 w 3882600"/>
                <a:gd name="connsiteY2" fmla="*/ 773995 h 1480008"/>
                <a:gd name="connsiteX3" fmla="*/ 375471 w 3882600"/>
                <a:gd name="connsiteY3" fmla="*/ 1468476 h 1480008"/>
                <a:gd name="connsiteX4" fmla="*/ 2887177 w 3882600"/>
                <a:gd name="connsiteY4" fmla="*/ 1213833 h 1480008"/>
                <a:gd name="connsiteX5" fmla="*/ 3882600 w 3882600"/>
                <a:gd name="connsiteY5" fmla="*/ 1294856 h 1480008"/>
                <a:gd name="connsiteX0" fmla="*/ 1197273 w 3882600"/>
                <a:gd name="connsiteY0" fmla="*/ 67940 h 1468639"/>
                <a:gd name="connsiteX1" fmla="*/ 178701 w 3882600"/>
                <a:gd name="connsiteY1" fmla="*/ 67940 h 1468639"/>
                <a:gd name="connsiteX2" fmla="*/ 16656 w 3882600"/>
                <a:gd name="connsiteY2" fmla="*/ 773995 h 1468639"/>
                <a:gd name="connsiteX3" fmla="*/ 375471 w 3882600"/>
                <a:gd name="connsiteY3" fmla="*/ 1468476 h 1468639"/>
                <a:gd name="connsiteX4" fmla="*/ 3130245 w 3882600"/>
                <a:gd name="connsiteY4" fmla="*/ 843444 h 1468639"/>
                <a:gd name="connsiteX5" fmla="*/ 3882600 w 3882600"/>
                <a:gd name="connsiteY5" fmla="*/ 1294856 h 1468639"/>
                <a:gd name="connsiteX0" fmla="*/ 1237481 w 3922808"/>
                <a:gd name="connsiteY0" fmla="*/ 68756 h 1469405"/>
                <a:gd name="connsiteX1" fmla="*/ 218909 w 3922808"/>
                <a:gd name="connsiteY1" fmla="*/ 68756 h 1469405"/>
                <a:gd name="connsiteX2" fmla="*/ 10566 w 3922808"/>
                <a:gd name="connsiteY2" fmla="*/ 786385 h 1469405"/>
                <a:gd name="connsiteX3" fmla="*/ 415679 w 3922808"/>
                <a:gd name="connsiteY3" fmla="*/ 1469292 h 1469405"/>
                <a:gd name="connsiteX4" fmla="*/ 3170453 w 3922808"/>
                <a:gd name="connsiteY4" fmla="*/ 844260 h 1469405"/>
                <a:gd name="connsiteX5" fmla="*/ 3922808 w 3922808"/>
                <a:gd name="connsiteY5" fmla="*/ 1295672 h 1469405"/>
                <a:gd name="connsiteX0" fmla="*/ 1250161 w 3935488"/>
                <a:gd name="connsiteY0" fmla="*/ 68756 h 1469405"/>
                <a:gd name="connsiteX1" fmla="*/ 231589 w 3935488"/>
                <a:gd name="connsiteY1" fmla="*/ 68756 h 1469405"/>
                <a:gd name="connsiteX2" fmla="*/ 23246 w 3935488"/>
                <a:gd name="connsiteY2" fmla="*/ 786385 h 1469405"/>
                <a:gd name="connsiteX3" fmla="*/ 428359 w 3935488"/>
                <a:gd name="connsiteY3" fmla="*/ 1469292 h 1469405"/>
                <a:gd name="connsiteX4" fmla="*/ 3183133 w 3935488"/>
                <a:gd name="connsiteY4" fmla="*/ 844260 h 1469405"/>
                <a:gd name="connsiteX5" fmla="*/ 3935488 w 3935488"/>
                <a:gd name="connsiteY5" fmla="*/ 1295672 h 1469405"/>
                <a:gd name="connsiteX0" fmla="*/ 1261736 w 3935488"/>
                <a:gd name="connsiteY0" fmla="*/ 62639 h 1474863"/>
                <a:gd name="connsiteX1" fmla="*/ 231589 w 3935488"/>
                <a:gd name="connsiteY1" fmla="*/ 74214 h 1474863"/>
                <a:gd name="connsiteX2" fmla="*/ 23246 w 3935488"/>
                <a:gd name="connsiteY2" fmla="*/ 791843 h 1474863"/>
                <a:gd name="connsiteX3" fmla="*/ 428359 w 3935488"/>
                <a:gd name="connsiteY3" fmla="*/ 1474750 h 1474863"/>
                <a:gd name="connsiteX4" fmla="*/ 3183133 w 3935488"/>
                <a:gd name="connsiteY4" fmla="*/ 849718 h 1474863"/>
                <a:gd name="connsiteX5" fmla="*/ 3935488 w 3935488"/>
                <a:gd name="connsiteY5" fmla="*/ 1301130 h 1474863"/>
                <a:gd name="connsiteX0" fmla="*/ 1261736 w 3935488"/>
                <a:gd name="connsiteY0" fmla="*/ 40543 h 1452767"/>
                <a:gd name="connsiteX1" fmla="*/ 231589 w 3935488"/>
                <a:gd name="connsiteY1" fmla="*/ 52118 h 1452767"/>
                <a:gd name="connsiteX2" fmla="*/ 23246 w 3935488"/>
                <a:gd name="connsiteY2" fmla="*/ 769747 h 1452767"/>
                <a:gd name="connsiteX3" fmla="*/ 428359 w 3935488"/>
                <a:gd name="connsiteY3" fmla="*/ 1452654 h 1452767"/>
                <a:gd name="connsiteX4" fmla="*/ 3183133 w 3935488"/>
                <a:gd name="connsiteY4" fmla="*/ 827622 h 1452767"/>
                <a:gd name="connsiteX5" fmla="*/ 3935488 w 3935488"/>
                <a:gd name="connsiteY5" fmla="*/ 1279034 h 1452767"/>
                <a:gd name="connsiteX0" fmla="*/ 1261736 w 3935488"/>
                <a:gd name="connsiteY0" fmla="*/ 40543 h 1452767"/>
                <a:gd name="connsiteX1" fmla="*/ 231589 w 3935488"/>
                <a:gd name="connsiteY1" fmla="*/ 52118 h 1452767"/>
                <a:gd name="connsiteX2" fmla="*/ 23246 w 3935488"/>
                <a:gd name="connsiteY2" fmla="*/ 769747 h 1452767"/>
                <a:gd name="connsiteX3" fmla="*/ 428359 w 3935488"/>
                <a:gd name="connsiteY3" fmla="*/ 1452654 h 1452767"/>
                <a:gd name="connsiteX4" fmla="*/ 3183133 w 3935488"/>
                <a:gd name="connsiteY4" fmla="*/ 827622 h 1452767"/>
                <a:gd name="connsiteX5" fmla="*/ 3935488 w 3935488"/>
                <a:gd name="connsiteY5" fmla="*/ 1279034 h 1452767"/>
                <a:gd name="connsiteX0" fmla="*/ 1253199 w 3926951"/>
                <a:gd name="connsiteY0" fmla="*/ 40543 h 1440894"/>
                <a:gd name="connsiteX1" fmla="*/ 223052 w 3926951"/>
                <a:gd name="connsiteY1" fmla="*/ 52118 h 1440894"/>
                <a:gd name="connsiteX2" fmla="*/ 14709 w 3926951"/>
                <a:gd name="connsiteY2" fmla="*/ 769747 h 1440894"/>
                <a:gd name="connsiteX3" fmla="*/ 479198 w 3926951"/>
                <a:gd name="connsiteY3" fmla="*/ 1440779 h 1440894"/>
                <a:gd name="connsiteX4" fmla="*/ 3174596 w 3926951"/>
                <a:gd name="connsiteY4" fmla="*/ 827622 h 1440894"/>
                <a:gd name="connsiteX5" fmla="*/ 3926951 w 3926951"/>
                <a:gd name="connsiteY5" fmla="*/ 1279034 h 1440894"/>
                <a:gd name="connsiteX0" fmla="*/ 1248481 w 3922233"/>
                <a:gd name="connsiteY0" fmla="*/ 40543 h 1440894"/>
                <a:gd name="connsiteX1" fmla="*/ 218334 w 3922233"/>
                <a:gd name="connsiteY1" fmla="*/ 52118 h 1440894"/>
                <a:gd name="connsiteX2" fmla="*/ 9991 w 3922233"/>
                <a:gd name="connsiteY2" fmla="*/ 769747 h 1440894"/>
                <a:gd name="connsiteX3" fmla="*/ 403228 w 3922233"/>
                <a:gd name="connsiteY3" fmla="*/ 1440779 h 1440894"/>
                <a:gd name="connsiteX4" fmla="*/ 3169878 w 3922233"/>
                <a:gd name="connsiteY4" fmla="*/ 827622 h 1440894"/>
                <a:gd name="connsiteX5" fmla="*/ 3922233 w 3922233"/>
                <a:gd name="connsiteY5" fmla="*/ 1279034 h 14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2233" h="1440894">
                  <a:moveTo>
                    <a:pt x="1248481" y="40543"/>
                  </a:moveTo>
                  <a:cubicBezTo>
                    <a:pt x="860729" y="62728"/>
                    <a:pt x="424749" y="-69416"/>
                    <a:pt x="218334" y="52118"/>
                  </a:cubicBezTo>
                  <a:cubicBezTo>
                    <a:pt x="11919" y="173652"/>
                    <a:pt x="-20825" y="538304"/>
                    <a:pt x="9991" y="769747"/>
                  </a:cubicBezTo>
                  <a:cubicBezTo>
                    <a:pt x="40807" y="1001190"/>
                    <a:pt x="-123420" y="1431133"/>
                    <a:pt x="403228" y="1440779"/>
                  </a:cubicBezTo>
                  <a:cubicBezTo>
                    <a:pt x="929876" y="1450425"/>
                    <a:pt x="2583377" y="854579"/>
                    <a:pt x="3169878" y="827622"/>
                  </a:cubicBezTo>
                  <a:cubicBezTo>
                    <a:pt x="3756379" y="800665"/>
                    <a:pt x="3716782" y="1224054"/>
                    <a:pt x="3922233" y="1279034"/>
                  </a:cubicBezTo>
                </a:path>
              </a:pathLst>
            </a:cu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07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8608" y="1003470"/>
            <a:ext cx="4117976" cy="4074917"/>
            <a:chOff x="788608" y="1003470"/>
            <a:chExt cx="4117976" cy="40749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608" y="1943563"/>
              <a:ext cx="3253976" cy="3134824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3372584" y="1003470"/>
              <a:ext cx="0" cy="86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88608" y="3697592"/>
              <a:ext cx="8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094001" y="2728372"/>
              <a:ext cx="707059" cy="2199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t="-48889" r="-10333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blipFill>
                  <a:blip r:embed="rId4"/>
                  <a:stretch>
                    <a:fillRect l="-35484" r="-3225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blipFill>
                  <a:blip r:embed="rId5"/>
                  <a:stretch>
                    <a:fillRect l="-20833" t="-45098" r="-6875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924884" y="904859"/>
            <a:ext cx="5107525" cy="5467815"/>
            <a:chOff x="4481051" y="-749720"/>
            <a:chExt cx="5107525" cy="5467815"/>
          </a:xfrm>
        </p:grpSpPr>
        <p:sp>
          <p:nvSpPr>
            <p:cNvPr id="22" name="Arc 21"/>
            <p:cNvSpPr/>
            <p:nvPr/>
          </p:nvSpPr>
          <p:spPr>
            <a:xfrm>
              <a:off x="4481051" y="-749720"/>
              <a:ext cx="5107525" cy="5107525"/>
            </a:xfrm>
            <a:prstGeom prst="arc">
              <a:avLst>
                <a:gd name="adj1" fmla="val 2623549"/>
                <a:gd name="adj2" fmla="val 54092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027964" y="1800323"/>
              <a:ext cx="2104248" cy="2917772"/>
              <a:chOff x="7027964" y="1800323"/>
              <a:chExt cx="2104248" cy="291777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34815" y="4354086"/>
                <a:ext cx="18198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854633" y="3638767"/>
                <a:ext cx="1" cy="7153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2"/>
              </p:cNvCxnSpPr>
              <p:nvPr/>
            </p:nvCxnSpPr>
            <p:spPr>
              <a:xfrm flipV="1">
                <a:off x="7027964" y="1804042"/>
                <a:ext cx="6849" cy="25537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0"/>
              </p:cNvCxnSpPr>
              <p:nvPr/>
            </p:nvCxnSpPr>
            <p:spPr>
              <a:xfrm flipH="1" flipV="1">
                <a:off x="7031388" y="1800323"/>
                <a:ext cx="1848917" cy="17689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0"/>
              </p:cNvCxnSpPr>
              <p:nvPr/>
            </p:nvCxnSpPr>
            <p:spPr>
              <a:xfrm flipH="1">
                <a:off x="7027964" y="3569224"/>
                <a:ext cx="185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018" r="-701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850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4179452" y="336265"/>
            <a:ext cx="3202492" cy="2720809"/>
            <a:chOff x="4156536" y="120553"/>
            <a:chExt cx="3202492" cy="2720809"/>
          </a:xfrm>
        </p:grpSpPr>
        <p:sp>
          <p:nvSpPr>
            <p:cNvPr id="149" name="Parallelogram 148"/>
            <p:cNvSpPr/>
            <p:nvPr/>
          </p:nvSpPr>
          <p:spPr>
            <a:xfrm>
              <a:off x="4156536" y="2144641"/>
              <a:ext cx="3118996" cy="696721"/>
            </a:xfrm>
            <a:prstGeom prst="parallelogram">
              <a:avLst>
                <a:gd name="adj" fmla="val 150714"/>
              </a:avLst>
            </a:prstGeom>
            <a:solidFill>
              <a:schemeClr val="bg2">
                <a:alpha val="58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628CF21F-C08E-435A-88CF-58BB4985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5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4816958" y="2206333"/>
              <a:ext cx="1676836" cy="578767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V="1">
              <a:off x="4498912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3156FD25-1C9B-4652-AAFE-AF5AC4135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9375" y="571624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2E8D844C-C15A-40FD-B421-C54AD8F41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802" y="58230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7AFE478F-C060-408E-A6F2-8D5ED86E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5245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38EFFE6C-9611-49EB-9294-7DB04148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061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DC8A789-A7FA-4047-ABAF-44F87B0CC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46BEF9F-FA4F-4414-9CA1-0231F407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96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</p:cNvCxnSpPr>
            <p:nvPr/>
          </p:nvCxnSpPr>
          <p:spPr>
            <a:xfrm flipV="1">
              <a:off x="5618453" y="1058142"/>
              <a:ext cx="1348266" cy="2858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>
              <a:off x="5627253" y="1378475"/>
              <a:ext cx="13394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/>
            </p:cNvCxnSpPr>
            <p:nvPr/>
          </p:nvCxnSpPr>
          <p:spPr>
            <a:xfrm flipV="1">
              <a:off x="6966719" y="1066578"/>
              <a:ext cx="0" cy="3118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0930" t="-32787" r="-9302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blipFill>
                  <a:blip r:embed="rId21"/>
                  <a:stretch>
                    <a:fillRect l="-34884" t="-36066" r="-7907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043" t="-35000" r="-57971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Arrow Connector 176"/>
            <p:cNvCxnSpPr>
              <a:cxnSpLocks/>
            </p:cNvCxnSpPr>
            <p:nvPr/>
          </p:nvCxnSpPr>
          <p:spPr>
            <a:xfrm flipH="1">
              <a:off x="4734985" y="1058142"/>
              <a:ext cx="4773" cy="4236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5111908" y="2488812"/>
              <a:ext cx="548702" cy="20416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44EEC48-13CE-45B0-9237-BBE39D00671C}"/>
                </a:ext>
              </a:extLst>
            </p:cNvPr>
            <p:cNvGrpSpPr/>
            <p:nvPr/>
          </p:nvGrpSpPr>
          <p:grpSpPr>
            <a:xfrm>
              <a:off x="4702580" y="858952"/>
              <a:ext cx="1783108" cy="1927130"/>
              <a:chOff x="3436725" y="4171375"/>
              <a:chExt cx="1497402" cy="1315451"/>
            </a:xfrm>
          </p:grpSpPr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8174C4D4-4513-4086-8811-1E7739DE4BC1}"/>
                  </a:ext>
                </a:extLst>
              </p:cNvPr>
              <p:cNvSpPr/>
              <p:nvPr/>
            </p:nvSpPr>
            <p:spPr>
              <a:xfrm>
                <a:off x="3456292" y="4894895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6E54BF64-4B92-4204-80CE-E35B01B8C585}"/>
                  </a:ext>
                </a:extLst>
              </p:cNvPr>
              <p:cNvSpPr/>
              <p:nvPr/>
            </p:nvSpPr>
            <p:spPr>
              <a:xfrm flipH="1">
                <a:off x="3530696" y="489489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4" name="Arc 273">
                <a:extLst>
                  <a:ext uri="{FF2B5EF4-FFF2-40B4-BE49-F238E27FC236}">
                    <a16:creationId xmlns:a16="http://schemas.microsoft.com/office/drawing/2014/main" id="{CDE678FC-E43B-4261-B52A-8BDAE2077867}"/>
                  </a:ext>
                </a:extLst>
              </p:cNvPr>
              <p:cNvSpPr/>
              <p:nvPr/>
            </p:nvSpPr>
            <p:spPr>
              <a:xfrm>
                <a:off x="3436725" y="4660256"/>
                <a:ext cx="1474511" cy="582944"/>
              </a:xfrm>
              <a:prstGeom prst="arc">
                <a:avLst>
                  <a:gd name="adj1" fmla="val 16200000"/>
                  <a:gd name="adj2" fmla="val 498647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5" name="Arc 274">
                <a:extLst>
                  <a:ext uri="{FF2B5EF4-FFF2-40B4-BE49-F238E27FC236}">
                    <a16:creationId xmlns:a16="http://schemas.microsoft.com/office/drawing/2014/main" id="{3942B58C-619F-45F2-9183-F7EC0FC47077}"/>
                  </a:ext>
                </a:extLst>
              </p:cNvPr>
              <p:cNvSpPr/>
              <p:nvPr/>
            </p:nvSpPr>
            <p:spPr>
              <a:xfrm flipH="1">
                <a:off x="3518318" y="4660256"/>
                <a:ext cx="1368162" cy="338532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6" name="Arc 275">
                <a:extLst>
                  <a:ext uri="{FF2B5EF4-FFF2-40B4-BE49-F238E27FC236}">
                    <a16:creationId xmlns:a16="http://schemas.microsoft.com/office/drawing/2014/main" id="{5E3397AB-4147-4F37-AF6A-757E036A50A2}"/>
                  </a:ext>
                </a:extLst>
              </p:cNvPr>
              <p:cNvSpPr/>
              <p:nvPr/>
            </p:nvSpPr>
            <p:spPr>
              <a:xfrm>
                <a:off x="3459615" y="4407416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8" name="Arc 277">
                <a:extLst>
                  <a:ext uri="{FF2B5EF4-FFF2-40B4-BE49-F238E27FC236}">
                    <a16:creationId xmlns:a16="http://schemas.microsoft.com/office/drawing/2014/main" id="{674BCB2F-6F5D-4B95-B22C-E7DA09667E33}"/>
                  </a:ext>
                </a:extLst>
              </p:cNvPr>
              <p:cNvSpPr/>
              <p:nvPr/>
            </p:nvSpPr>
            <p:spPr>
              <a:xfrm flipH="1">
                <a:off x="3522282" y="4408258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9" name="Arc 278">
                <a:extLst>
                  <a:ext uri="{FF2B5EF4-FFF2-40B4-BE49-F238E27FC236}">
                    <a16:creationId xmlns:a16="http://schemas.microsoft.com/office/drawing/2014/main" id="{052D5F7B-7C16-4610-B028-19F5FB912AB8}"/>
                  </a:ext>
                </a:extLst>
              </p:cNvPr>
              <p:cNvSpPr/>
              <p:nvPr/>
            </p:nvSpPr>
            <p:spPr>
              <a:xfrm>
                <a:off x="3479183" y="4172777"/>
                <a:ext cx="1454944" cy="582795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F6E4E0B9-FA79-4F26-B6E8-B1619569B6D7}"/>
                  </a:ext>
                </a:extLst>
              </p:cNvPr>
              <p:cNvSpPr/>
              <p:nvPr/>
            </p:nvSpPr>
            <p:spPr>
              <a:xfrm flipH="1">
                <a:off x="3530696" y="417137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rallelogram 81"/>
          <p:cNvSpPr/>
          <p:nvPr/>
        </p:nvSpPr>
        <p:spPr>
          <a:xfrm>
            <a:off x="7026410" y="2880871"/>
            <a:ext cx="3822207" cy="1113088"/>
          </a:xfrm>
          <a:prstGeom prst="parallelogram">
            <a:avLst>
              <a:gd name="adj" fmla="val 150714"/>
            </a:avLst>
          </a:prstGeom>
          <a:solidFill>
            <a:schemeClr val="bg2">
              <a:lumMod val="90000"/>
              <a:alpha val="58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8014617" y="3285757"/>
            <a:ext cx="1288973" cy="528810"/>
          </a:xfrm>
          <a:custGeom>
            <a:avLst/>
            <a:gdLst>
              <a:gd name="connsiteX0" fmla="*/ 418641 w 1288973"/>
              <a:gd name="connsiteY0" fmla="*/ 44068 h 528810"/>
              <a:gd name="connsiteX1" fmla="*/ 33051 w 1288973"/>
              <a:gd name="connsiteY1" fmla="*/ 319490 h 528810"/>
              <a:gd name="connsiteX2" fmla="*/ 0 w 1288973"/>
              <a:gd name="connsiteY2" fmla="*/ 528810 h 528810"/>
              <a:gd name="connsiteX3" fmla="*/ 506776 w 1288973"/>
              <a:gd name="connsiteY3" fmla="*/ 528810 h 528810"/>
              <a:gd name="connsiteX4" fmla="*/ 969484 w 1288973"/>
              <a:gd name="connsiteY4" fmla="*/ 429658 h 528810"/>
              <a:gd name="connsiteX5" fmla="*/ 1288973 w 1288973"/>
              <a:gd name="connsiteY5" fmla="*/ 187287 h 528810"/>
              <a:gd name="connsiteX6" fmla="*/ 980501 w 1288973"/>
              <a:gd name="connsiteY6" fmla="*/ 0 h 528810"/>
              <a:gd name="connsiteX7" fmla="*/ 583894 w 1288973"/>
              <a:gd name="connsiteY7" fmla="*/ 0 h 528810"/>
              <a:gd name="connsiteX8" fmla="*/ 418641 w 1288973"/>
              <a:gd name="connsiteY8" fmla="*/ 44068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73" h="528810">
                <a:moveTo>
                  <a:pt x="418641" y="44068"/>
                </a:moveTo>
                <a:lnTo>
                  <a:pt x="33051" y="319490"/>
                </a:lnTo>
                <a:lnTo>
                  <a:pt x="0" y="528810"/>
                </a:lnTo>
                <a:lnTo>
                  <a:pt x="506776" y="528810"/>
                </a:lnTo>
                <a:lnTo>
                  <a:pt x="969484" y="429658"/>
                </a:lnTo>
                <a:lnTo>
                  <a:pt x="1288973" y="187287"/>
                </a:lnTo>
                <a:lnTo>
                  <a:pt x="980501" y="0"/>
                </a:lnTo>
                <a:lnTo>
                  <a:pt x="583894" y="0"/>
                </a:lnTo>
                <a:lnTo>
                  <a:pt x="418641" y="4406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2"/>
          </p:cNvCxnSpPr>
          <p:nvPr/>
        </p:nvCxnSpPr>
        <p:spPr>
          <a:xfrm>
            <a:off x="8014617" y="3814567"/>
            <a:ext cx="372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  <a:endCxn id="84" idx="5"/>
          </p:cNvCxnSpPr>
          <p:nvPr/>
        </p:nvCxnSpPr>
        <p:spPr>
          <a:xfrm flipV="1">
            <a:off x="8984101" y="3473044"/>
            <a:ext cx="319489" cy="24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6"/>
            <a:endCxn id="84" idx="7"/>
          </p:cNvCxnSpPr>
          <p:nvPr/>
        </p:nvCxnSpPr>
        <p:spPr>
          <a:xfrm flipH="1">
            <a:off x="8598511" y="3285757"/>
            <a:ext cx="39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4" idx="1"/>
          </p:cNvCxnSpPr>
          <p:nvPr/>
        </p:nvCxnSpPr>
        <p:spPr>
          <a:xfrm flipH="1">
            <a:off x="8047668" y="3329825"/>
            <a:ext cx="385590" cy="27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</p:cNvCxnSpPr>
          <p:nvPr/>
        </p:nvCxnSpPr>
        <p:spPr>
          <a:xfrm flipV="1">
            <a:off x="8521393" y="3715415"/>
            <a:ext cx="473725" cy="9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CB442-807D-409E-9F9F-0332DAC29567}"/>
              </a:ext>
            </a:extLst>
          </p:cNvPr>
          <p:cNvCxnSpPr/>
          <p:nvPr/>
        </p:nvCxnSpPr>
        <p:spPr>
          <a:xfrm flipV="1">
            <a:off x="9682560" y="1727197"/>
            <a:ext cx="0" cy="1539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07CDF68-3334-441B-B9A4-0B2441908462}"/>
              </a:ext>
            </a:extLst>
          </p:cNvPr>
          <p:cNvSpPr/>
          <p:nvPr/>
        </p:nvSpPr>
        <p:spPr>
          <a:xfrm rot="10800000">
            <a:off x="9327615" y="3083998"/>
            <a:ext cx="690779" cy="303593"/>
          </a:xfrm>
          <a:prstGeom prst="arc">
            <a:avLst>
              <a:gd name="adj1" fmla="val 16200000"/>
              <a:gd name="adj2" fmla="val 125309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9192B2-06E3-4C38-9F67-85CD2CE6C5C8}"/>
              </a:ext>
            </a:extLst>
          </p:cNvPr>
          <p:cNvSpPr/>
          <p:nvPr/>
        </p:nvSpPr>
        <p:spPr>
          <a:xfrm rot="5400000">
            <a:off x="9654648" y="336127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7D869B-A44F-5E4D-BC93-9DF99D7C7E6E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4" r="16986"/>
          <a:stretch/>
        </p:blipFill>
        <p:spPr>
          <a:xfrm rot="5400000">
            <a:off x="9596421" y="1630001"/>
            <a:ext cx="1362690" cy="10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44273</TotalTime>
  <Words>351</Words>
  <Application>Microsoft Macintosh PowerPoint</Application>
  <PresentationFormat>Widescreen</PresentationFormat>
  <Paragraphs>230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695</cp:revision>
  <dcterms:created xsi:type="dcterms:W3CDTF">2017-07-11T12:03:09Z</dcterms:created>
  <dcterms:modified xsi:type="dcterms:W3CDTF">2020-07-26T00:37:18Z</dcterms:modified>
</cp:coreProperties>
</file>