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90" r:id="rId3"/>
    <p:sldId id="291" r:id="rId4"/>
    <p:sldId id="2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FAFAF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88" d="100"/>
          <a:sy n="88" d="100"/>
        </p:scale>
        <p:origin x="750" y="8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92126" y="424542"/>
            <a:ext cx="3232250" cy="1598688"/>
            <a:chOff x="2560502" y="1230085"/>
            <a:chExt cx="3232250" cy="1598688"/>
          </a:xfrm>
        </p:grpSpPr>
        <p:sp>
          <p:nvSpPr>
            <p:cNvPr id="2" name="Rectangle 1"/>
            <p:cNvSpPr/>
            <p:nvPr/>
          </p:nvSpPr>
          <p:spPr>
            <a:xfrm>
              <a:off x="2764972" y="1230085"/>
              <a:ext cx="2743200" cy="500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764972" y="1326567"/>
                  <a:ext cx="3949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4972" y="1326567"/>
                  <a:ext cx="394995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040087" y="1326566"/>
                  <a:ext cx="3949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0087" y="1326566"/>
                  <a:ext cx="394995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287422" y="1823456"/>
              <a:ext cx="1273628" cy="500743"/>
              <a:chOff x="4234544" y="1827309"/>
              <a:chExt cx="1273628" cy="50074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234544" y="1827309"/>
                <a:ext cx="1273628" cy="500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040088" y="1923790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088" y="1923790"/>
                    <a:ext cx="3949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234544" y="1923786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544" y="1923786"/>
                    <a:ext cx="3949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2686463" y="1823456"/>
              <a:ext cx="1393371" cy="500743"/>
              <a:chOff x="2764972" y="1827308"/>
              <a:chExt cx="1393371" cy="5007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64972" y="1827308"/>
                <a:ext cx="1393371" cy="500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64972" y="1923789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4972" y="1923789"/>
                    <a:ext cx="39499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741577" y="1923786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577" y="1923786"/>
                    <a:ext cx="3949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5040087" y="2424519"/>
              <a:ext cx="752665" cy="404254"/>
              <a:chOff x="4799824" y="2424530"/>
              <a:chExt cx="752665" cy="40425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4243104" y="2424518"/>
              <a:ext cx="752665" cy="404254"/>
              <a:chOff x="4799824" y="2424530"/>
              <a:chExt cx="752665" cy="40425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/>
            <p:cNvGrpSpPr/>
            <p:nvPr/>
          </p:nvGrpSpPr>
          <p:grpSpPr>
            <a:xfrm>
              <a:off x="3401803" y="2424517"/>
              <a:ext cx="752665" cy="404254"/>
              <a:chOff x="4799824" y="2424530"/>
              <a:chExt cx="752665" cy="40425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/>
            <p:cNvGrpSpPr/>
            <p:nvPr/>
          </p:nvGrpSpPr>
          <p:grpSpPr>
            <a:xfrm>
              <a:off x="2560502" y="2424517"/>
              <a:ext cx="752665" cy="404254"/>
              <a:chOff x="4799824" y="2424530"/>
              <a:chExt cx="752665" cy="40425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6" name="Group 85"/>
          <p:cNvGrpSpPr/>
          <p:nvPr/>
        </p:nvGrpSpPr>
        <p:grpSpPr>
          <a:xfrm>
            <a:off x="4989156" y="674911"/>
            <a:ext cx="5457636" cy="1802356"/>
            <a:chOff x="4989156" y="674911"/>
            <a:chExt cx="5457636" cy="1802356"/>
          </a:xfrm>
        </p:grpSpPr>
        <p:grpSp>
          <p:nvGrpSpPr>
            <p:cNvPr id="54" name="Group 53"/>
            <p:cNvGrpSpPr/>
            <p:nvPr/>
          </p:nvGrpSpPr>
          <p:grpSpPr>
            <a:xfrm>
              <a:off x="4989156" y="674911"/>
              <a:ext cx="5457636" cy="1802356"/>
              <a:chOff x="4528457" y="2807108"/>
              <a:chExt cx="5457636" cy="180235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909394" y="3461656"/>
                <a:ext cx="2743200" cy="500743"/>
                <a:chOff x="2208251" y="4180113"/>
                <a:chExt cx="2743200" cy="50074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208251" y="4180113"/>
                  <a:ext cx="2743200" cy="5007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2208251" y="4276595"/>
                      <a:ext cx="3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8251" y="4276595"/>
                      <a:ext cx="394995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4483366" y="4276594"/>
                      <a:ext cx="3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3366" y="4276594"/>
                      <a:ext cx="394995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7" name="Straight Connector 46"/>
              <p:cNvCxnSpPr/>
              <p:nvPr/>
            </p:nvCxnSpPr>
            <p:spPr>
              <a:xfrm flipV="1">
                <a:off x="4586779" y="3712025"/>
                <a:ext cx="5388429" cy="3265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4528457" y="3287486"/>
                <a:ext cx="5399314" cy="295315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9314" h="295315">
                    <a:moveTo>
                      <a:pt x="0" y="0"/>
                    </a:moveTo>
                    <a:cubicBezTo>
                      <a:pt x="423635" y="107043"/>
                      <a:pt x="847271" y="214086"/>
                      <a:pt x="1371600" y="261257"/>
                    </a:cubicBezTo>
                    <a:cubicBezTo>
                      <a:pt x="1895929" y="308428"/>
                      <a:pt x="3145972" y="283028"/>
                      <a:pt x="3145972" y="283028"/>
                    </a:cubicBezTo>
                    <a:cubicBezTo>
                      <a:pt x="3590472" y="284842"/>
                      <a:pt x="3663043" y="315686"/>
                      <a:pt x="4038600" y="272143"/>
                    </a:cubicBezTo>
                    <a:cubicBezTo>
                      <a:pt x="4414157" y="228600"/>
                      <a:pt x="5185228" y="65314"/>
                      <a:pt x="5399314" y="2177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4694088" y="2807108"/>
                <a:ext cx="5029200" cy="717457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  <a:gd name="connsiteX0" fmla="*/ 0 w 5323114"/>
                  <a:gd name="connsiteY0" fmla="*/ 0 h 709480"/>
                  <a:gd name="connsiteX1" fmla="*/ 1295400 w 5323114"/>
                  <a:gd name="connsiteY1" fmla="*/ 653143 h 709480"/>
                  <a:gd name="connsiteX2" fmla="*/ 3069772 w 5323114"/>
                  <a:gd name="connsiteY2" fmla="*/ 674914 h 709480"/>
                  <a:gd name="connsiteX3" fmla="*/ 3962400 w 5323114"/>
                  <a:gd name="connsiteY3" fmla="*/ 664029 h 709480"/>
                  <a:gd name="connsiteX4" fmla="*/ 5323114 w 5323114"/>
                  <a:gd name="connsiteY4" fmla="*/ 413657 h 709480"/>
                  <a:gd name="connsiteX0" fmla="*/ 0 w 5029200"/>
                  <a:gd name="connsiteY0" fmla="*/ 0 h 717457"/>
                  <a:gd name="connsiteX1" fmla="*/ 1295400 w 5029200"/>
                  <a:gd name="connsiteY1" fmla="*/ 653143 h 717457"/>
                  <a:gd name="connsiteX2" fmla="*/ 3069772 w 5029200"/>
                  <a:gd name="connsiteY2" fmla="*/ 674914 h 717457"/>
                  <a:gd name="connsiteX3" fmla="*/ 3962400 w 5029200"/>
                  <a:gd name="connsiteY3" fmla="*/ 664029 h 717457"/>
                  <a:gd name="connsiteX4" fmla="*/ 5029200 w 5029200"/>
                  <a:gd name="connsiteY4" fmla="*/ 0 h 7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200" h="717457">
                    <a:moveTo>
                      <a:pt x="0" y="0"/>
                    </a:moveTo>
                    <a:cubicBezTo>
                      <a:pt x="423635" y="107043"/>
                      <a:pt x="783771" y="540657"/>
                      <a:pt x="1295400" y="653143"/>
                    </a:cubicBezTo>
                    <a:cubicBezTo>
                      <a:pt x="1807029" y="765629"/>
                      <a:pt x="3069772" y="674914"/>
                      <a:pt x="3069772" y="674914"/>
                    </a:cubicBezTo>
                    <a:cubicBezTo>
                      <a:pt x="3514272" y="676728"/>
                      <a:pt x="3635829" y="776515"/>
                      <a:pt x="3962400" y="664029"/>
                    </a:cubicBezTo>
                    <a:cubicBezTo>
                      <a:pt x="4288971" y="551543"/>
                      <a:pt x="4815114" y="43543"/>
                      <a:pt x="502920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 flipV="1">
                <a:off x="4586779" y="3831149"/>
                <a:ext cx="5399314" cy="327978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9314" h="295315">
                    <a:moveTo>
                      <a:pt x="0" y="0"/>
                    </a:moveTo>
                    <a:cubicBezTo>
                      <a:pt x="423635" y="107043"/>
                      <a:pt x="847271" y="214086"/>
                      <a:pt x="1371600" y="261257"/>
                    </a:cubicBezTo>
                    <a:cubicBezTo>
                      <a:pt x="1895929" y="308428"/>
                      <a:pt x="3145972" y="283028"/>
                      <a:pt x="3145972" y="283028"/>
                    </a:cubicBezTo>
                    <a:cubicBezTo>
                      <a:pt x="3590472" y="284842"/>
                      <a:pt x="3663043" y="315686"/>
                      <a:pt x="4038600" y="272143"/>
                    </a:cubicBezTo>
                    <a:cubicBezTo>
                      <a:pt x="4414157" y="228600"/>
                      <a:pt x="5185228" y="65314"/>
                      <a:pt x="5399314" y="2177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 flipV="1">
                <a:off x="4713514" y="3899486"/>
                <a:ext cx="5029200" cy="709978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  <a:gd name="connsiteX0" fmla="*/ 0 w 5323114"/>
                  <a:gd name="connsiteY0" fmla="*/ 0 h 709480"/>
                  <a:gd name="connsiteX1" fmla="*/ 1295400 w 5323114"/>
                  <a:gd name="connsiteY1" fmla="*/ 653143 h 709480"/>
                  <a:gd name="connsiteX2" fmla="*/ 3069772 w 5323114"/>
                  <a:gd name="connsiteY2" fmla="*/ 674914 h 709480"/>
                  <a:gd name="connsiteX3" fmla="*/ 3962400 w 5323114"/>
                  <a:gd name="connsiteY3" fmla="*/ 664029 h 709480"/>
                  <a:gd name="connsiteX4" fmla="*/ 5323114 w 5323114"/>
                  <a:gd name="connsiteY4" fmla="*/ 413657 h 709480"/>
                  <a:gd name="connsiteX0" fmla="*/ 0 w 5029200"/>
                  <a:gd name="connsiteY0" fmla="*/ 0 h 717457"/>
                  <a:gd name="connsiteX1" fmla="*/ 1295400 w 5029200"/>
                  <a:gd name="connsiteY1" fmla="*/ 653143 h 717457"/>
                  <a:gd name="connsiteX2" fmla="*/ 3069772 w 5029200"/>
                  <a:gd name="connsiteY2" fmla="*/ 674914 h 717457"/>
                  <a:gd name="connsiteX3" fmla="*/ 3962400 w 5029200"/>
                  <a:gd name="connsiteY3" fmla="*/ 664029 h 717457"/>
                  <a:gd name="connsiteX4" fmla="*/ 5029200 w 5029200"/>
                  <a:gd name="connsiteY4" fmla="*/ 0 h 7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200" h="717457">
                    <a:moveTo>
                      <a:pt x="0" y="0"/>
                    </a:moveTo>
                    <a:cubicBezTo>
                      <a:pt x="423635" y="107043"/>
                      <a:pt x="783771" y="540657"/>
                      <a:pt x="1295400" y="653143"/>
                    </a:cubicBezTo>
                    <a:cubicBezTo>
                      <a:pt x="1807029" y="765629"/>
                      <a:pt x="3069772" y="674914"/>
                      <a:pt x="3069772" y="674914"/>
                    </a:cubicBezTo>
                    <a:cubicBezTo>
                      <a:pt x="3514272" y="676728"/>
                      <a:pt x="3635829" y="776515"/>
                      <a:pt x="3962400" y="664029"/>
                    </a:cubicBezTo>
                    <a:cubicBezTo>
                      <a:pt x="4288971" y="551543"/>
                      <a:pt x="4815114" y="43543"/>
                      <a:pt x="502920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H="1">
              <a:off x="5681949" y="1596156"/>
              <a:ext cx="4793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 rot="1564854">
              <a:off x="5775039" y="1002374"/>
              <a:ext cx="226739" cy="132896"/>
              <a:chOff x="7913914" y="2917371"/>
              <a:chExt cx="609600" cy="8055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 rot="613620">
              <a:off x="5748762" y="1269517"/>
              <a:ext cx="226739" cy="132896"/>
              <a:chOff x="7913914" y="2917371"/>
              <a:chExt cx="609600" cy="8055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5368677" y="1542876"/>
              <a:ext cx="226739" cy="132896"/>
              <a:chOff x="7913914" y="2917371"/>
              <a:chExt cx="609600" cy="805543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 rot="20772040">
              <a:off x="5769004" y="1736409"/>
              <a:ext cx="226739" cy="132896"/>
              <a:chOff x="7913914" y="2917371"/>
              <a:chExt cx="609600" cy="805543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19338728">
              <a:off x="5856038" y="1956780"/>
              <a:ext cx="226739" cy="132896"/>
              <a:chOff x="7913914" y="2917371"/>
              <a:chExt cx="609600" cy="805543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Group 117"/>
          <p:cNvGrpSpPr/>
          <p:nvPr/>
        </p:nvGrpSpPr>
        <p:grpSpPr>
          <a:xfrm>
            <a:off x="1988594" y="3209469"/>
            <a:ext cx="5457636" cy="3062177"/>
            <a:chOff x="1988594" y="3209469"/>
            <a:chExt cx="5457636" cy="3062177"/>
          </a:xfrm>
        </p:grpSpPr>
        <p:grpSp>
          <p:nvGrpSpPr>
            <p:cNvPr id="114" name="Group 113"/>
            <p:cNvGrpSpPr/>
            <p:nvPr/>
          </p:nvGrpSpPr>
          <p:grpSpPr>
            <a:xfrm>
              <a:off x="1988594" y="3209469"/>
              <a:ext cx="5457636" cy="3062177"/>
              <a:chOff x="1988594" y="3209469"/>
              <a:chExt cx="5457636" cy="3062177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364989" y="3209469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8" name="Arc 57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1988594" y="3844696"/>
                <a:ext cx="5457636" cy="1802356"/>
                <a:chOff x="4989156" y="674911"/>
                <a:chExt cx="5457636" cy="1802356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4989156" y="674911"/>
                  <a:ext cx="5457636" cy="1802356"/>
                  <a:chOff x="4528457" y="2807108"/>
                  <a:chExt cx="5457636" cy="1802356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5909394" y="3558137"/>
                    <a:ext cx="2670110" cy="307778"/>
                    <a:chOff x="2208251" y="4276594"/>
                    <a:chExt cx="2670110" cy="307778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12" name="TextBox 111"/>
                        <p:cNvSpPr txBox="1"/>
                        <p:nvPr/>
                      </p:nvSpPr>
                      <p:spPr>
                        <a:xfrm>
                          <a:off x="2208251" y="4276595"/>
                          <a:ext cx="3949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12" name="TextBox 1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8251" y="4276595"/>
                          <a:ext cx="394995" cy="307777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13" name="TextBox 112"/>
                        <p:cNvSpPr txBox="1"/>
                        <p:nvPr/>
                      </p:nvSpPr>
                      <p:spPr>
                        <a:xfrm>
                          <a:off x="4483366" y="4276594"/>
                          <a:ext cx="3949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13" name="TextBox 1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83366" y="4276594"/>
                          <a:ext cx="394995" cy="307777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06" name="Straight Connector 105"/>
                  <p:cNvCxnSpPr/>
                  <p:nvPr/>
                </p:nvCxnSpPr>
                <p:spPr>
                  <a:xfrm flipV="1">
                    <a:off x="4586779" y="3712025"/>
                    <a:ext cx="5388429" cy="3265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Freeform 106"/>
                  <p:cNvSpPr/>
                  <p:nvPr/>
                </p:nvSpPr>
                <p:spPr>
                  <a:xfrm>
                    <a:off x="4528457" y="3287486"/>
                    <a:ext cx="5399314" cy="295315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314" h="295315">
                        <a:moveTo>
                          <a:pt x="0" y="0"/>
                        </a:moveTo>
                        <a:cubicBezTo>
                          <a:pt x="423635" y="107043"/>
                          <a:pt x="847271" y="214086"/>
                          <a:pt x="1371600" y="261257"/>
                        </a:cubicBezTo>
                        <a:cubicBezTo>
                          <a:pt x="1895929" y="308428"/>
                          <a:pt x="3145972" y="283028"/>
                          <a:pt x="3145972" y="283028"/>
                        </a:cubicBezTo>
                        <a:cubicBezTo>
                          <a:pt x="3590472" y="284842"/>
                          <a:pt x="3663043" y="315686"/>
                          <a:pt x="4038600" y="272143"/>
                        </a:cubicBezTo>
                        <a:cubicBezTo>
                          <a:pt x="4414157" y="228600"/>
                          <a:pt x="5185228" y="65314"/>
                          <a:pt x="5399314" y="21771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Freeform 107"/>
                  <p:cNvSpPr/>
                  <p:nvPr/>
                </p:nvSpPr>
                <p:spPr>
                  <a:xfrm>
                    <a:off x="4694088" y="2807108"/>
                    <a:ext cx="5029200" cy="717457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  <a:gd name="connsiteX0" fmla="*/ 0 w 5323114"/>
                      <a:gd name="connsiteY0" fmla="*/ 0 h 709480"/>
                      <a:gd name="connsiteX1" fmla="*/ 1295400 w 5323114"/>
                      <a:gd name="connsiteY1" fmla="*/ 653143 h 709480"/>
                      <a:gd name="connsiteX2" fmla="*/ 3069772 w 5323114"/>
                      <a:gd name="connsiteY2" fmla="*/ 674914 h 709480"/>
                      <a:gd name="connsiteX3" fmla="*/ 3962400 w 5323114"/>
                      <a:gd name="connsiteY3" fmla="*/ 664029 h 709480"/>
                      <a:gd name="connsiteX4" fmla="*/ 5323114 w 5323114"/>
                      <a:gd name="connsiteY4" fmla="*/ 413657 h 709480"/>
                      <a:gd name="connsiteX0" fmla="*/ 0 w 5029200"/>
                      <a:gd name="connsiteY0" fmla="*/ 0 h 717457"/>
                      <a:gd name="connsiteX1" fmla="*/ 1295400 w 5029200"/>
                      <a:gd name="connsiteY1" fmla="*/ 653143 h 717457"/>
                      <a:gd name="connsiteX2" fmla="*/ 3069772 w 5029200"/>
                      <a:gd name="connsiteY2" fmla="*/ 674914 h 717457"/>
                      <a:gd name="connsiteX3" fmla="*/ 3962400 w 5029200"/>
                      <a:gd name="connsiteY3" fmla="*/ 664029 h 717457"/>
                      <a:gd name="connsiteX4" fmla="*/ 5029200 w 5029200"/>
                      <a:gd name="connsiteY4" fmla="*/ 0 h 717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29200" h="717457">
                        <a:moveTo>
                          <a:pt x="0" y="0"/>
                        </a:moveTo>
                        <a:cubicBezTo>
                          <a:pt x="423635" y="107043"/>
                          <a:pt x="783771" y="540657"/>
                          <a:pt x="1295400" y="653143"/>
                        </a:cubicBezTo>
                        <a:cubicBezTo>
                          <a:pt x="1807029" y="765629"/>
                          <a:pt x="3069772" y="674914"/>
                          <a:pt x="3069772" y="674914"/>
                        </a:cubicBezTo>
                        <a:cubicBezTo>
                          <a:pt x="3514272" y="676728"/>
                          <a:pt x="3635829" y="776515"/>
                          <a:pt x="3962400" y="664029"/>
                        </a:cubicBezTo>
                        <a:cubicBezTo>
                          <a:pt x="4288971" y="551543"/>
                          <a:pt x="4815114" y="43543"/>
                          <a:pt x="5029200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Freeform 108"/>
                  <p:cNvSpPr/>
                  <p:nvPr/>
                </p:nvSpPr>
                <p:spPr>
                  <a:xfrm flipV="1">
                    <a:off x="4586779" y="3831149"/>
                    <a:ext cx="5399314" cy="327978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314" h="295315">
                        <a:moveTo>
                          <a:pt x="0" y="0"/>
                        </a:moveTo>
                        <a:cubicBezTo>
                          <a:pt x="423635" y="107043"/>
                          <a:pt x="847271" y="214086"/>
                          <a:pt x="1371600" y="261257"/>
                        </a:cubicBezTo>
                        <a:cubicBezTo>
                          <a:pt x="1895929" y="308428"/>
                          <a:pt x="3145972" y="283028"/>
                          <a:pt x="3145972" y="283028"/>
                        </a:cubicBezTo>
                        <a:cubicBezTo>
                          <a:pt x="3590472" y="284842"/>
                          <a:pt x="3663043" y="315686"/>
                          <a:pt x="4038600" y="272143"/>
                        </a:cubicBezTo>
                        <a:cubicBezTo>
                          <a:pt x="4414157" y="228600"/>
                          <a:pt x="5185228" y="65314"/>
                          <a:pt x="5399314" y="21771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Freeform 109"/>
                  <p:cNvSpPr/>
                  <p:nvPr/>
                </p:nvSpPr>
                <p:spPr>
                  <a:xfrm flipV="1">
                    <a:off x="4713514" y="3899486"/>
                    <a:ext cx="5029200" cy="709978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  <a:gd name="connsiteX0" fmla="*/ 0 w 5323114"/>
                      <a:gd name="connsiteY0" fmla="*/ 0 h 709480"/>
                      <a:gd name="connsiteX1" fmla="*/ 1295400 w 5323114"/>
                      <a:gd name="connsiteY1" fmla="*/ 653143 h 709480"/>
                      <a:gd name="connsiteX2" fmla="*/ 3069772 w 5323114"/>
                      <a:gd name="connsiteY2" fmla="*/ 674914 h 709480"/>
                      <a:gd name="connsiteX3" fmla="*/ 3962400 w 5323114"/>
                      <a:gd name="connsiteY3" fmla="*/ 664029 h 709480"/>
                      <a:gd name="connsiteX4" fmla="*/ 5323114 w 5323114"/>
                      <a:gd name="connsiteY4" fmla="*/ 413657 h 709480"/>
                      <a:gd name="connsiteX0" fmla="*/ 0 w 5029200"/>
                      <a:gd name="connsiteY0" fmla="*/ 0 h 717457"/>
                      <a:gd name="connsiteX1" fmla="*/ 1295400 w 5029200"/>
                      <a:gd name="connsiteY1" fmla="*/ 653143 h 717457"/>
                      <a:gd name="connsiteX2" fmla="*/ 3069772 w 5029200"/>
                      <a:gd name="connsiteY2" fmla="*/ 674914 h 717457"/>
                      <a:gd name="connsiteX3" fmla="*/ 3962400 w 5029200"/>
                      <a:gd name="connsiteY3" fmla="*/ 664029 h 717457"/>
                      <a:gd name="connsiteX4" fmla="*/ 5029200 w 5029200"/>
                      <a:gd name="connsiteY4" fmla="*/ 0 h 717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29200" h="717457">
                        <a:moveTo>
                          <a:pt x="0" y="0"/>
                        </a:moveTo>
                        <a:cubicBezTo>
                          <a:pt x="423635" y="107043"/>
                          <a:pt x="783771" y="540657"/>
                          <a:pt x="1295400" y="653143"/>
                        </a:cubicBezTo>
                        <a:cubicBezTo>
                          <a:pt x="1807029" y="765629"/>
                          <a:pt x="3069772" y="674914"/>
                          <a:pt x="3069772" y="674914"/>
                        </a:cubicBezTo>
                        <a:cubicBezTo>
                          <a:pt x="3514272" y="676728"/>
                          <a:pt x="3635829" y="776515"/>
                          <a:pt x="3962400" y="664029"/>
                        </a:cubicBezTo>
                        <a:cubicBezTo>
                          <a:pt x="4288971" y="551543"/>
                          <a:pt x="4815114" y="43543"/>
                          <a:pt x="5029200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5681949" y="1596156"/>
                  <a:ext cx="47936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Group 89"/>
                <p:cNvGrpSpPr/>
                <p:nvPr/>
              </p:nvGrpSpPr>
              <p:grpSpPr>
                <a:xfrm rot="1564854">
                  <a:off x="5775039" y="1002374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/>
                <p:cNvGrpSpPr/>
                <p:nvPr/>
              </p:nvGrpSpPr>
              <p:grpSpPr>
                <a:xfrm rot="613620">
                  <a:off x="5748762" y="1269517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5368677" y="1542876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" name="Group 92"/>
                <p:cNvGrpSpPr/>
                <p:nvPr/>
              </p:nvGrpSpPr>
              <p:grpSpPr>
                <a:xfrm rot="20772040">
                  <a:off x="5769004" y="1736409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7" name="Straight Connector 96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 93"/>
                <p:cNvGrpSpPr/>
                <p:nvPr/>
              </p:nvGrpSpPr>
              <p:grpSpPr>
                <a:xfrm rot="19338728">
                  <a:off x="5856038" y="1956780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7" name="Group 116"/>
            <p:cNvGrpSpPr/>
            <p:nvPr/>
          </p:nvGrpSpPr>
          <p:grpSpPr>
            <a:xfrm rot="7936533">
              <a:off x="4176253" y="3929014"/>
              <a:ext cx="472792" cy="235211"/>
              <a:chOff x="3962405" y="3794372"/>
              <a:chExt cx="267363" cy="119032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 rot="19338728" flipH="1">
                <a:off x="3962405" y="3794372"/>
                <a:ext cx="226739" cy="77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19338728" flipH="1" flipV="1">
                <a:off x="4003029" y="3857731"/>
                <a:ext cx="226739" cy="556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32521</TotalTime>
  <Words>32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627</cp:revision>
  <dcterms:created xsi:type="dcterms:W3CDTF">2017-07-11T12:03:09Z</dcterms:created>
  <dcterms:modified xsi:type="dcterms:W3CDTF">2019-07-22T20:54:50Z</dcterms:modified>
</cp:coreProperties>
</file>